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</p:sldIdLst>
  <p:sldSz cx="6858000" cy="9144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2292" y="-10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01.12.2020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3139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01.12.2020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8784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01.12.2020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3117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01.12.2020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6702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01.12.2020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360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01.12.2020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9645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01.12.2020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0747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01.12.2020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654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01.12.2020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0161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01.12.2020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7913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01.12.2020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7716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7C44EB-97DC-424A-A04D-0978CBD585B3}" type="datetimeFigureOut">
              <a:rPr lang="tr-TR" smtClean="0"/>
              <a:t>01.12.2020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2712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7" y="179512"/>
            <a:ext cx="6341035" cy="8784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40647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919" y="112372"/>
            <a:ext cx="6586977" cy="9031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70323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2" y="107504"/>
            <a:ext cx="6741368" cy="9036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52538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2" y="179512"/>
            <a:ext cx="6570376" cy="8925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60622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40" y="179512"/>
            <a:ext cx="6580720" cy="8900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91021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218862"/>
            <a:ext cx="6402458" cy="8745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76003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39" y="93306"/>
            <a:ext cx="6525655" cy="8943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37909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2"/>
            <a:ext cx="6480720" cy="8784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4416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2"/>
            <a:ext cx="6480720" cy="8856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77257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2"/>
            <a:ext cx="6480720" cy="8784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82107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2" y="107504"/>
            <a:ext cx="6552728" cy="9036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1240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30" y="179512"/>
            <a:ext cx="6567738" cy="878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78479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2"/>
            <a:ext cx="6480720" cy="8851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35335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2" y="179512"/>
            <a:ext cx="6624736" cy="8964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1403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74644"/>
            <a:ext cx="6413538" cy="8961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8218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98" y="179512"/>
            <a:ext cx="6669360" cy="8856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3974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45232"/>
            <a:ext cx="6408712" cy="8964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04946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1"/>
            <a:ext cx="6480720" cy="8841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66854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39" y="179512"/>
            <a:ext cx="6480721" cy="8856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37627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" y="107504"/>
            <a:ext cx="6615405" cy="8856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73585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2"/>
            <a:ext cx="6480720" cy="8871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35552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1"/>
            <a:ext cx="6501004" cy="8834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49325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62" y="179512"/>
            <a:ext cx="6824938" cy="8694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22804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80" y="179512"/>
            <a:ext cx="6671388" cy="8859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63035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39" y="37322"/>
            <a:ext cx="6509717" cy="91066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84078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2" y="179512"/>
            <a:ext cx="6552728" cy="8854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707663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1"/>
            <a:ext cx="6408712" cy="8873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53273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2" y="179512"/>
            <a:ext cx="6624736" cy="8864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135867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39" y="179512"/>
            <a:ext cx="6480721" cy="8784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32162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2"/>
            <a:ext cx="6552728" cy="8882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429454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2"/>
            <a:ext cx="6480720" cy="8872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052505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2"/>
            <a:ext cx="6480720" cy="8755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673374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1"/>
            <a:ext cx="6408712" cy="8965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27079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887" y="169166"/>
            <a:ext cx="6471390" cy="8852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915439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2" y="179512"/>
            <a:ext cx="6552728" cy="890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093458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42899" y="5580112"/>
            <a:ext cx="6172200" cy="3236178"/>
          </a:xfrm>
        </p:spPr>
        <p:txBody>
          <a:bodyPr/>
          <a:lstStyle/>
          <a:p>
            <a:pPr marL="0" indent="0">
              <a:buNone/>
            </a:pPr>
            <a:r>
              <a:rPr lang="tr-TR" b="1" dirty="0" smtClean="0">
                <a:latin typeface="Monotype Corsiva" pitchFamily="66" charset="0"/>
              </a:rPr>
              <a:t>Daha fazlası için </a:t>
            </a:r>
            <a:r>
              <a:rPr lang="tr-TR" b="1" dirty="0" err="1" smtClean="0">
                <a:latin typeface="Monotype Corsiva" pitchFamily="66" charset="0"/>
              </a:rPr>
              <a:t>facebook</a:t>
            </a:r>
            <a:r>
              <a:rPr lang="tr-TR" b="1" dirty="0" smtClean="0">
                <a:latin typeface="Monotype Corsiva" pitchFamily="66" charset="0"/>
              </a:rPr>
              <a:t> grubumu takip edebilirsiniz.</a:t>
            </a:r>
          </a:p>
          <a:p>
            <a:pPr marL="0" indent="0">
              <a:buNone/>
            </a:pPr>
            <a:endParaRPr lang="tr-TR" sz="1500" b="1" dirty="0" smtClean="0">
              <a:latin typeface="Monotype Corsiva" pitchFamily="66" charset="0"/>
            </a:endParaRPr>
          </a:p>
          <a:p>
            <a:pPr marL="0" indent="0">
              <a:buNone/>
            </a:pPr>
            <a:r>
              <a:rPr lang="tr-TR" b="1" dirty="0" smtClean="0">
                <a:latin typeface="Monotype Corsiva" pitchFamily="66" charset="0"/>
              </a:rPr>
              <a:t>https://www.facebook.com/groups/311812933136180/</a:t>
            </a:r>
            <a:endParaRPr lang="tr-TR" b="1" dirty="0">
              <a:latin typeface="Monotype Corsiva" pitchFamily="66" charset="0"/>
            </a:endParaRPr>
          </a:p>
        </p:txBody>
      </p:sp>
      <p:pic>
        <p:nvPicPr>
          <p:cNvPr id="41986" name="Picture 2" descr="https://scontent.fada2-2.fna.fbcdn.net/v/t1.0-9/95583208_10219992957227168_1243286289369792512_n.jpg?_nc_cat=100&amp;ccb=2&amp;_nc_sid=825194&amp;_nc_ohc=3NTpDMg5YmcAX8sVDaY&amp;_nc_ht=scontent.fada2-2.fna&amp;oh=df59ac4301b2dad93c8f6647062ef249&amp;oe=5FED007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7" y="395536"/>
            <a:ext cx="6336705" cy="48482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873324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30136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815" y="107504"/>
            <a:ext cx="6482545" cy="8948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00555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2"/>
            <a:ext cx="6480720" cy="8856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25480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2"/>
            <a:ext cx="6391119" cy="8856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45344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2"/>
            <a:ext cx="6480720" cy="8854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29493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39" y="179512"/>
            <a:ext cx="6552729" cy="8784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2897437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12</Words>
  <Application>Microsoft Office PowerPoint</Application>
  <PresentationFormat>Ekran Gösterisi (4:3)</PresentationFormat>
  <Paragraphs>3</Paragraphs>
  <Slides>42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42</vt:i4>
      </vt:variant>
    </vt:vector>
  </HeadingPairs>
  <TitlesOfParts>
    <vt:vector size="43" baseType="lpstr"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Progressive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7</cp:revision>
  <dcterms:created xsi:type="dcterms:W3CDTF">2020-12-01T14:09:47Z</dcterms:created>
  <dcterms:modified xsi:type="dcterms:W3CDTF">2020-12-01T14:42:37Z</dcterms:modified>
</cp:coreProperties>
</file>