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6858000" cy="9144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01.12.2020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313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01.12.2020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78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01.12.2020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3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01.12.2020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670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01.12.2020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36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01.12.2020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964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01.12.2020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074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01.12.2020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65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01.12.2020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016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01.12.2020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791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01.12.2020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771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C44EB-97DC-424A-A04D-0978CBD585B3}" type="datetimeFigureOut">
              <a:rPr lang="tr-TR" smtClean="0"/>
              <a:t>01.12.2020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71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7" y="179512"/>
            <a:ext cx="6341035" cy="878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064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9" y="112372"/>
            <a:ext cx="6586977" cy="903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032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07504"/>
            <a:ext cx="6741368" cy="903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253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570376" cy="892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062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0" y="179512"/>
            <a:ext cx="6580720" cy="8900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102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218862"/>
            <a:ext cx="6402458" cy="874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600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9" y="93306"/>
            <a:ext cx="6525655" cy="894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790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78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41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85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725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78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210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07504"/>
            <a:ext cx="6552728" cy="903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240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30" y="179512"/>
            <a:ext cx="6567738" cy="87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847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85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533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624736" cy="896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40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74644"/>
            <a:ext cx="6413538" cy="896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21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8" y="179512"/>
            <a:ext cx="6669360" cy="885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97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45232"/>
            <a:ext cx="6408712" cy="896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494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80720" cy="88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685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9" y="179512"/>
            <a:ext cx="6480721" cy="885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762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" y="107504"/>
            <a:ext cx="6615405" cy="885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358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87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555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501004" cy="883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93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2" y="179512"/>
            <a:ext cx="6824938" cy="869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280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0" y="179512"/>
            <a:ext cx="6671388" cy="885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303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9" y="37322"/>
            <a:ext cx="6509717" cy="910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407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552728" cy="88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0766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08712" cy="887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327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624736" cy="886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358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9" y="179512"/>
            <a:ext cx="6480721" cy="878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216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552728" cy="888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2945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87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525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75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7337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08712" cy="896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707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7" y="169166"/>
            <a:ext cx="6471390" cy="885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1543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552728" cy="890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9345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2899" y="5580112"/>
            <a:ext cx="6172200" cy="3236178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Monotype Corsiva" pitchFamily="66" charset="0"/>
              </a:rPr>
              <a:t>Daha fazlası için </a:t>
            </a:r>
            <a:r>
              <a:rPr lang="tr-TR" b="1" dirty="0" err="1" smtClean="0">
                <a:latin typeface="Monotype Corsiva" pitchFamily="66" charset="0"/>
              </a:rPr>
              <a:t>facebook</a:t>
            </a:r>
            <a:r>
              <a:rPr lang="tr-TR" b="1" dirty="0" smtClean="0">
                <a:latin typeface="Monotype Corsiva" pitchFamily="66" charset="0"/>
              </a:rPr>
              <a:t> grubumu takip edebilirsiniz.</a:t>
            </a:r>
          </a:p>
          <a:p>
            <a:pPr marL="0" indent="0">
              <a:buNone/>
            </a:pPr>
            <a:endParaRPr lang="tr-TR" sz="1500" b="1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tr-TR" b="1" dirty="0" smtClean="0">
                <a:latin typeface="Monotype Corsiva" pitchFamily="66" charset="0"/>
              </a:rPr>
              <a:t>https://www.facebook.com/groups/311812933136180/</a:t>
            </a:r>
            <a:endParaRPr lang="tr-TR" b="1" dirty="0">
              <a:latin typeface="Monotype Corsiva" pitchFamily="66" charset="0"/>
            </a:endParaRPr>
          </a:p>
        </p:txBody>
      </p:sp>
      <p:pic>
        <p:nvPicPr>
          <p:cNvPr id="41986" name="Picture 2" descr="https://scontent.fada2-2.fna.fbcdn.net/v/t1.0-9/95583208_10219992957227168_1243286289369792512_n.jpg?_nc_cat=100&amp;ccb=2&amp;_nc_sid=825194&amp;_nc_ohc=3NTpDMg5YmcAX8sVDaY&amp;_nc_ht=scontent.fada2-2.fna&amp;oh=df59ac4301b2dad93c8f6647062ef249&amp;oe=5FED00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7" y="395536"/>
            <a:ext cx="6336705" cy="4848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7332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3013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15" y="107504"/>
            <a:ext cx="6482545" cy="894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055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85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548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391119" cy="885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534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85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949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9" y="179512"/>
            <a:ext cx="6552729" cy="878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89743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12</Words>
  <Application>Microsoft Office PowerPoint</Application>
  <PresentationFormat>Ekran Gösterisi (4:3)</PresentationFormat>
  <Paragraphs>3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3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Progressive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7</cp:revision>
  <dcterms:created xsi:type="dcterms:W3CDTF">2020-12-01T14:09:47Z</dcterms:created>
  <dcterms:modified xsi:type="dcterms:W3CDTF">2020-12-01T14:42:37Z</dcterms:modified>
</cp:coreProperties>
</file>