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05.12.2020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351820" cy="8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42161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624736" cy="897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5627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507303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97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1967"/>
            <a:ext cx="6436817" cy="90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07504"/>
            <a:ext cx="6481585" cy="9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4280"/>
            <a:ext cx="6552728" cy="900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179511"/>
            <a:ext cx="6336705" cy="892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893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96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496047" cy="90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336704" cy="89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20" cy="87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07504"/>
            <a:ext cx="6407063" cy="89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5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" y="179512"/>
            <a:ext cx="6543397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" y="179512"/>
            <a:ext cx="6562058" cy="885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" y="31034"/>
            <a:ext cx="6570244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"/>
            <a:ext cx="6741368" cy="90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" y="52434"/>
            <a:ext cx="6669361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5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" y="0"/>
            <a:ext cx="6741368" cy="91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1643"/>
            <a:ext cx="6552728" cy="89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</a:t>
            </a:r>
            <a:r>
              <a:rPr lang="tr-TR" b="1" dirty="0" smtClean="0">
                <a:latin typeface="Monotype Corsiva" pitchFamily="66" charset="0"/>
                <a:hlinkClick r:id="rId2"/>
              </a:rPr>
              <a:t>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80721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23004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251520"/>
            <a:ext cx="6327669" cy="8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10</cp:revision>
  <dcterms:created xsi:type="dcterms:W3CDTF">2020-12-01T14:09:47Z</dcterms:created>
  <dcterms:modified xsi:type="dcterms:W3CDTF">2020-12-05T11:30:53Z</dcterms:modified>
</cp:coreProperties>
</file>