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3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78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117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02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45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4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54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16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913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71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44EB-97DC-424A-A04D-0978CBD585B3}" type="datetimeFigureOut">
              <a:rPr lang="tr-TR" smtClean="0"/>
              <a:t>05.12.2020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BE956-679F-44C0-BF60-F5649D3FCC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71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facebook.com/groups/311812933136180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1520"/>
            <a:ext cx="6351820" cy="871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06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442161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032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1"/>
            <a:ext cx="6624736" cy="897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25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08712" cy="8911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06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79512"/>
            <a:ext cx="6405627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102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507303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60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80720" cy="897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790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11967"/>
            <a:ext cx="6436817" cy="903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41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07504"/>
            <a:ext cx="6481585" cy="903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72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8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210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34280"/>
            <a:ext cx="6552728" cy="900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2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179511"/>
            <a:ext cx="6336705" cy="892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847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480720" cy="893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533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961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40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0"/>
            <a:ext cx="6496047" cy="9036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21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5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97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336704" cy="891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494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251520"/>
            <a:ext cx="6480720" cy="879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685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88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62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07504"/>
            <a:ext cx="6407063" cy="892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358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552728" cy="885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35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552728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" y="179512"/>
            <a:ext cx="6543397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80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8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303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2" y="179512"/>
            <a:ext cx="6562058" cy="885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40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07504"/>
            <a:ext cx="6480720" cy="898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0766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16" y="31034"/>
            <a:ext cx="6570244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27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0"/>
            <a:ext cx="6741368" cy="90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3586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" y="52434"/>
            <a:ext cx="6669361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216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13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2945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58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525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" y="0"/>
            <a:ext cx="6741368" cy="910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733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1"/>
            <a:ext cx="6408712" cy="888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270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1543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1643"/>
            <a:ext cx="6552728" cy="8976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345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899" y="5243761"/>
            <a:ext cx="6172200" cy="372072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</a:rPr>
              <a:t>Daha fazlası için </a:t>
            </a:r>
            <a:r>
              <a:rPr lang="tr-TR" b="1" dirty="0" err="1" smtClean="0">
                <a:latin typeface="Monotype Corsiva" pitchFamily="66" charset="0"/>
              </a:rPr>
              <a:t>facebook</a:t>
            </a:r>
            <a:r>
              <a:rPr lang="tr-TR" b="1" dirty="0" smtClean="0">
                <a:latin typeface="Monotype Corsiva" pitchFamily="66" charset="0"/>
              </a:rPr>
              <a:t> grubumu takip edebilirsiniz.</a:t>
            </a:r>
          </a:p>
          <a:p>
            <a:pPr marL="0" indent="0">
              <a:buNone/>
            </a:pPr>
            <a:endParaRPr lang="tr-TR" sz="1500" b="1" dirty="0" smtClean="0">
              <a:latin typeface="Monotype Corsiva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Monotype Corsiva" pitchFamily="66" charset="0"/>
                <a:hlinkClick r:id="rId2"/>
              </a:rPr>
              <a:t>https://www.facebook.com/groups/311812933136180</a:t>
            </a:r>
            <a:r>
              <a:rPr lang="tr-TR" b="1" dirty="0" smtClean="0">
                <a:latin typeface="Monotype Corsiva" pitchFamily="66" charset="0"/>
                <a:hlinkClick r:id="rId2"/>
              </a:rPr>
              <a:t>/</a:t>
            </a:r>
            <a:endParaRPr lang="tr-TR" b="1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İskender  TAŞ</a:t>
            </a:r>
          </a:p>
          <a:p>
            <a:pPr marL="0" indent="0" algn="ctr">
              <a:buNone/>
            </a:pPr>
            <a:r>
              <a:rPr lang="tr-TR" b="1" dirty="0" smtClean="0">
                <a:latin typeface="Monotype Corsiva" pitchFamily="66" charset="0"/>
              </a:rPr>
              <a:t>Sınıf Öğretmeni</a:t>
            </a:r>
            <a:endParaRPr lang="tr-TR" b="1" dirty="0">
              <a:latin typeface="Monotype Corsiva" pitchFamily="66" charset="0"/>
            </a:endParaRPr>
          </a:p>
        </p:txBody>
      </p:sp>
      <p:pic>
        <p:nvPicPr>
          <p:cNvPr id="41986" name="Picture 2" descr="https://scontent.fada2-2.fna.fbcdn.net/v/t1.0-9/95583208_10219992957227168_1243286289369792512_n.jpg?_nc_cat=100&amp;ccb=2&amp;_nc_sid=825194&amp;_nc_ohc=3NTpDMg5YmcAX8sVDaY&amp;_nc_ht=scontent.fada2-2.fna&amp;oh=df59ac4301b2dad93c8f6647062ef249&amp;oe=5FED00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395536"/>
            <a:ext cx="6336705" cy="4848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73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39" y="179512"/>
            <a:ext cx="6480721" cy="878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0055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23004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54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7" y="251520"/>
            <a:ext cx="6327669" cy="8712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453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96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2949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79512"/>
            <a:ext cx="6480720" cy="885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8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16</Words>
  <Application>Microsoft Office PowerPoint</Application>
  <PresentationFormat>Ekran Gösterisi (4:3)</PresentationFormat>
  <Paragraphs>5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10</cp:revision>
  <dcterms:created xsi:type="dcterms:W3CDTF">2020-12-01T14:09:47Z</dcterms:created>
  <dcterms:modified xsi:type="dcterms:W3CDTF">2020-12-05T11:30:53Z</dcterms:modified>
</cp:coreProperties>
</file>