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64299"/>
            <a:ext cx="6424830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" y="179512"/>
            <a:ext cx="649005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19"/>
            <a:ext cx="6408712" cy="875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6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7" y="179511"/>
            <a:ext cx="6392485" cy="885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90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669360" cy="889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92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552728" cy="88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93305"/>
            <a:ext cx="6741368" cy="90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552728" cy="896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" y="179511"/>
            <a:ext cx="6562058" cy="895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9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1846"/>
            <a:ext cx="6669360" cy="90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6775"/>
            <a:ext cx="6408712" cy="90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552728" cy="878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6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19"/>
            <a:ext cx="6552728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8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3"/>
            <a:ext cx="6408712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9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" y="179510"/>
            <a:ext cx="6408712" cy="89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08712" cy="876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7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2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2020-12-01T14:09:47Z</dcterms:created>
  <dcterms:modified xsi:type="dcterms:W3CDTF">2020-12-07T10:50:26Z</dcterms:modified>
</cp:coreProperties>
</file>