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6858000" cy="9144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292" y="-1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12.12.2020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3139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12.12.2020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8784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12.12.2020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3117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12.12.2020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6702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12.12.2020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360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12.12.2020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9645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12.12.2020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0747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12.12.2020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654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12.12.2020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0161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12.12.2020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7913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12.12.2020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7716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7C44EB-97DC-424A-A04D-0978CBD585B3}" type="datetimeFigureOut">
              <a:rPr lang="tr-TR" smtClean="0"/>
              <a:t>12.12.2020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712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hyperlink" Target="https://www.facebook.com/groups/311812933136180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08712" cy="8915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40647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80720" cy="889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70323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16" y="179512"/>
            <a:ext cx="6468143" cy="8837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5253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251520"/>
            <a:ext cx="6408712" cy="8724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60622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251520"/>
            <a:ext cx="6480720" cy="8814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91021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1"/>
            <a:ext cx="6408712" cy="8871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76003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179511"/>
            <a:ext cx="6552728" cy="8784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37909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179512"/>
            <a:ext cx="6264696" cy="8874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4416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" y="251520"/>
            <a:ext cx="6543397" cy="8640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77257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179512"/>
            <a:ext cx="6336704" cy="8901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82107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251520"/>
            <a:ext cx="6480720" cy="8837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1240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80720" cy="8906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78479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1"/>
            <a:ext cx="6480720" cy="8838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35335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179512"/>
            <a:ext cx="6408712" cy="8824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1403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107503"/>
            <a:ext cx="6408712" cy="8939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8218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08712" cy="8854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3974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179512"/>
            <a:ext cx="6264696" cy="8964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04946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08712" cy="8845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66854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179511"/>
            <a:ext cx="6408712" cy="8870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37627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179512"/>
            <a:ext cx="6480720" cy="8851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73585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1"/>
            <a:ext cx="6480720" cy="8891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35552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179511"/>
            <a:ext cx="6336704" cy="8878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4932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80720" cy="8919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22804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08712" cy="8867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63035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80720" cy="8867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84078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179512"/>
            <a:ext cx="6408712" cy="8932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70766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179511"/>
            <a:ext cx="6336704" cy="8874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53273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80720" cy="8814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13586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80720" cy="8864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32162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179512"/>
            <a:ext cx="6336704" cy="881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42945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179512"/>
            <a:ext cx="6408712" cy="8921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05250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179511"/>
            <a:ext cx="6408712" cy="871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67337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80720" cy="8915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2707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1"/>
            <a:ext cx="6408712" cy="8881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915439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179512"/>
            <a:ext cx="6408712" cy="8901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09345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42899" y="5243761"/>
            <a:ext cx="6172200" cy="3720727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>
                <a:latin typeface="Monotype Corsiva" pitchFamily="66" charset="0"/>
              </a:rPr>
              <a:t>Daha fazlası için </a:t>
            </a:r>
            <a:r>
              <a:rPr lang="tr-TR" b="1" dirty="0" err="1" smtClean="0">
                <a:latin typeface="Monotype Corsiva" pitchFamily="66" charset="0"/>
              </a:rPr>
              <a:t>facebook</a:t>
            </a:r>
            <a:r>
              <a:rPr lang="tr-TR" b="1" dirty="0" smtClean="0">
                <a:latin typeface="Monotype Corsiva" pitchFamily="66" charset="0"/>
              </a:rPr>
              <a:t> grubumu takip edebilirsiniz.</a:t>
            </a:r>
          </a:p>
          <a:p>
            <a:pPr marL="0" indent="0">
              <a:buNone/>
            </a:pPr>
            <a:endParaRPr lang="tr-TR" sz="1500" b="1" dirty="0" smtClean="0">
              <a:latin typeface="Monotype Corsiva" pitchFamily="66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Monotype Corsiva" pitchFamily="66" charset="0"/>
                <a:hlinkClick r:id="rId2"/>
              </a:rPr>
              <a:t>https://www.facebook.com/groups/311812933136180/</a:t>
            </a:r>
            <a:endParaRPr lang="tr-TR" b="1" dirty="0" smtClean="0">
              <a:latin typeface="Monotype Corsiva" pitchFamily="66" charset="0"/>
            </a:endParaRPr>
          </a:p>
          <a:p>
            <a:pPr marL="0" indent="0" algn="ctr">
              <a:buNone/>
            </a:pPr>
            <a:r>
              <a:rPr lang="tr-TR" b="1" dirty="0" smtClean="0">
                <a:latin typeface="Monotype Corsiva" pitchFamily="66" charset="0"/>
              </a:rPr>
              <a:t>İskender  TAŞ</a:t>
            </a:r>
          </a:p>
          <a:p>
            <a:pPr marL="0" indent="0" algn="ctr">
              <a:buNone/>
            </a:pPr>
            <a:r>
              <a:rPr lang="tr-TR" b="1" dirty="0" smtClean="0">
                <a:latin typeface="Monotype Corsiva" pitchFamily="66" charset="0"/>
              </a:rPr>
              <a:t>Sınıf Öğretmeni</a:t>
            </a:r>
            <a:endParaRPr lang="tr-TR" b="1" dirty="0">
              <a:latin typeface="Monotype Corsiva" pitchFamily="66" charset="0"/>
            </a:endParaRPr>
          </a:p>
        </p:txBody>
      </p:sp>
      <p:pic>
        <p:nvPicPr>
          <p:cNvPr id="41986" name="Picture 2" descr="https://scontent.fada2-2.fna.fbcdn.net/v/t1.0-9/95583208_10219992957227168_1243286289369792512_n.jpg?_nc_cat=100&amp;ccb=2&amp;_nc_sid=825194&amp;_nc_ohc=3NTpDMg5YmcAX8sVDaY&amp;_nc_ht=scontent.fada2-2.fna&amp;oh=df59ac4301b2dad93c8f6647062ef249&amp;oe=5FED007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7" y="395536"/>
            <a:ext cx="6336705" cy="48482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8733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80720" cy="8847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0055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07504"/>
            <a:ext cx="6480720" cy="8964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2548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80968" cy="896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4534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179512"/>
            <a:ext cx="6552728" cy="889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2949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39" y="179512"/>
            <a:ext cx="6480721" cy="8784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289743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16</Words>
  <Application>Microsoft Office PowerPoint</Application>
  <PresentationFormat>Ekran Gösterisi (4:3)</PresentationFormat>
  <Paragraphs>5</Paragraphs>
  <Slides>41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41</vt:i4>
      </vt:variant>
    </vt:vector>
  </HeadingPairs>
  <TitlesOfParts>
    <vt:vector size="42" baseType="lpstr"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Progressive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16</cp:revision>
  <dcterms:created xsi:type="dcterms:W3CDTF">2020-12-01T14:09:47Z</dcterms:created>
  <dcterms:modified xsi:type="dcterms:W3CDTF">2020-12-11T22:09:33Z</dcterms:modified>
</cp:coreProperties>
</file>