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12.12.2020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91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6" y="179512"/>
            <a:ext cx="6468143" cy="883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51520"/>
            <a:ext cx="6408712" cy="872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8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552728" cy="878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264696" cy="8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" y="251520"/>
            <a:ext cx="6543397" cy="86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90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51520"/>
            <a:ext cx="6480720" cy="88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06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3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2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3"/>
            <a:ext cx="6408712" cy="893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264696" cy="896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4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87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80720" cy="885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9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93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7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1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336704" cy="881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9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408712" cy="871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90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7504"/>
            <a:ext cx="6480720" cy="896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968" cy="896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9" y="179512"/>
            <a:ext cx="6480721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16</cp:revision>
  <dcterms:created xsi:type="dcterms:W3CDTF">2020-12-01T14:09:47Z</dcterms:created>
  <dcterms:modified xsi:type="dcterms:W3CDTF">2020-12-11T22:09:33Z</dcterms:modified>
</cp:coreProperties>
</file>