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6858000" cy="9144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92" y="-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16.12.2020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3139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16.12.2020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784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16.12.2020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3117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16.12.2020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6702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16.12.2020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60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16.12.2020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9645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16.12.2020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0747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16.12.2020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654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16.12.2020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0161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16.12.2020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7913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16.12.2020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7716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C44EB-97DC-424A-A04D-0978CBD585B3}" type="datetimeFigureOut">
              <a:rPr lang="tr-TR" smtClean="0"/>
              <a:t>16.12.2020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712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https://www.facebook.com/groups/311812933136180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408712" cy="8881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406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2"/>
            <a:ext cx="6336704" cy="8915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703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864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525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1"/>
            <a:ext cx="6336704" cy="8841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606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3"/>
            <a:ext cx="6408712" cy="8784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910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2"/>
            <a:ext cx="6408712" cy="8891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760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480720" cy="8888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379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856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44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251520"/>
            <a:ext cx="6408712" cy="8784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772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552728" cy="8870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821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251520"/>
            <a:ext cx="6480720" cy="8743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124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08712" cy="8877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784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2"/>
            <a:ext cx="6336704" cy="8881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353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2"/>
            <a:ext cx="6408712" cy="8874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14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480720" cy="8858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82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552728" cy="8856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39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2"/>
            <a:ext cx="6336704" cy="8861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049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1"/>
            <a:ext cx="6408712" cy="8832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668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2"/>
            <a:ext cx="6336704" cy="8892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376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08712" cy="8770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735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853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355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669360" cy="8917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493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1"/>
            <a:ext cx="6552728" cy="8847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228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480720" cy="8870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630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07503"/>
            <a:ext cx="6480720" cy="8983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840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624736" cy="8905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707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844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532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864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135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08712" cy="88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321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07504"/>
            <a:ext cx="6480720" cy="8976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429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480720" cy="8883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052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07504"/>
            <a:ext cx="6552728" cy="8942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73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951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270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08712" cy="882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915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1"/>
            <a:ext cx="6480720" cy="8837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093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2899" y="5243761"/>
            <a:ext cx="6172200" cy="3720727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>
                <a:latin typeface="Monotype Corsiva" pitchFamily="66" charset="0"/>
              </a:rPr>
              <a:t>Daha fazlası için </a:t>
            </a:r>
            <a:r>
              <a:rPr lang="tr-TR" b="1" dirty="0" err="1" smtClean="0">
                <a:latin typeface="Monotype Corsiva" pitchFamily="66" charset="0"/>
              </a:rPr>
              <a:t>facebook</a:t>
            </a:r>
            <a:r>
              <a:rPr lang="tr-TR" b="1" smtClean="0">
                <a:latin typeface="Monotype Corsiva" pitchFamily="66" charset="0"/>
              </a:rPr>
              <a:t> </a:t>
            </a:r>
            <a:r>
              <a:rPr lang="tr-TR" b="1" smtClean="0">
                <a:latin typeface="Monotype Corsiva" pitchFamily="66" charset="0"/>
              </a:rPr>
              <a:t> grubumu </a:t>
            </a:r>
            <a:r>
              <a:rPr lang="tr-TR" b="1" dirty="0" smtClean="0">
                <a:latin typeface="Monotype Corsiva" pitchFamily="66" charset="0"/>
              </a:rPr>
              <a:t>takip edebilirsiniz.</a:t>
            </a:r>
          </a:p>
          <a:p>
            <a:pPr marL="0" indent="0">
              <a:buNone/>
            </a:pPr>
            <a:endParaRPr lang="tr-TR" sz="1500" b="1" dirty="0" smtClean="0">
              <a:latin typeface="Monotype Corsiva" pitchFamily="66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Monotype Corsiva" pitchFamily="66" charset="0"/>
                <a:hlinkClick r:id="rId2"/>
              </a:rPr>
              <a:t>https://www.facebook.com/groups/311812933136180/</a:t>
            </a:r>
            <a:endParaRPr lang="tr-TR" b="1" dirty="0" smtClean="0">
              <a:latin typeface="Monotype Corsiva" pitchFamily="66" charset="0"/>
            </a:endParaRPr>
          </a:p>
          <a:p>
            <a:pPr marL="0" indent="0" algn="ctr">
              <a:buNone/>
            </a:pPr>
            <a:r>
              <a:rPr lang="tr-TR" b="1" dirty="0" smtClean="0">
                <a:latin typeface="Monotype Corsiva" pitchFamily="66" charset="0"/>
              </a:rPr>
              <a:t>İskender  TAŞ</a:t>
            </a:r>
          </a:p>
          <a:p>
            <a:pPr marL="0" indent="0" algn="ctr">
              <a:buNone/>
            </a:pPr>
            <a:r>
              <a:rPr lang="tr-TR" b="1" dirty="0" smtClean="0">
                <a:latin typeface="Monotype Corsiva" pitchFamily="66" charset="0"/>
              </a:rPr>
              <a:t>Sınıf Öğretmeni</a:t>
            </a:r>
            <a:endParaRPr lang="tr-TR" b="1" dirty="0">
              <a:latin typeface="Monotype Corsiva" pitchFamily="66" charset="0"/>
            </a:endParaRPr>
          </a:p>
        </p:txBody>
      </p:sp>
      <p:pic>
        <p:nvPicPr>
          <p:cNvPr id="41986" name="Picture 2" descr="https://scontent.fada2-2.fna.fbcdn.net/v/t1.0-9/95583208_10219992957227168_1243286289369792512_n.jpg?_nc_cat=100&amp;ccb=2&amp;_nc_sid=825194&amp;_nc_ohc=3NTpDMg5YmcAX8sVDaY&amp;_nc_ht=scontent.fada2-2.fna&amp;oh=df59ac4301b2dad93c8f6647062ef249&amp;oe=5FED007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7" y="395536"/>
            <a:ext cx="6336705" cy="48482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73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824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005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1"/>
            <a:ext cx="6408712" cy="8884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254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669360" cy="883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453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07504"/>
            <a:ext cx="6480720" cy="892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294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7" y="251520"/>
            <a:ext cx="6358649" cy="8784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289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16</Words>
  <Application>Microsoft Office PowerPoint</Application>
  <PresentationFormat>Ekran Gösterisi (4:3)</PresentationFormat>
  <Paragraphs>5</Paragraphs>
  <Slides>41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2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19</cp:revision>
  <dcterms:created xsi:type="dcterms:W3CDTF">2020-12-01T14:09:47Z</dcterms:created>
  <dcterms:modified xsi:type="dcterms:W3CDTF">2020-12-16T19:50:26Z</dcterms:modified>
</cp:coreProperties>
</file>