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91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3"/>
            <a:ext cx="6408712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8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408712" cy="878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74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8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8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8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669360" cy="89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552728" cy="88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7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3"/>
            <a:ext cx="6480720" cy="89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9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4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8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552728" cy="89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80720" cy="883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smtClean="0">
                <a:latin typeface="Monotype Corsiva" pitchFamily="66" charset="0"/>
              </a:rPr>
              <a:t> </a:t>
            </a:r>
            <a:r>
              <a:rPr lang="tr-TR" b="1" smtClean="0">
                <a:latin typeface="Monotype Corsiva" pitchFamily="66" charset="0"/>
              </a:rPr>
              <a:t> grubumu </a:t>
            </a:r>
            <a:r>
              <a:rPr lang="tr-TR" b="1" dirty="0" smtClean="0">
                <a:latin typeface="Monotype Corsiva" pitchFamily="66" charset="0"/>
              </a:rPr>
              <a:t>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8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669360" cy="88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251520"/>
            <a:ext cx="6358649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19</cp:revision>
  <dcterms:created xsi:type="dcterms:W3CDTF">2020-12-01T14:09:47Z</dcterms:created>
  <dcterms:modified xsi:type="dcterms:W3CDTF">2020-12-16T19:50:26Z</dcterms:modified>
</cp:coreProperties>
</file>