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</p:sldIdLst>
  <p:sldSz cx="6858000" cy="9144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2292" y="-10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19.12.2020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3139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19.12.2020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8784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19.12.2020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3117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19.12.2020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6702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19.12.2020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360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19.12.2020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9645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19.12.2020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0747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19.12.2020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654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19.12.2020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0161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19.12.2020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7913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19.12.2020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7716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7C44EB-97DC-424A-A04D-0978CBD585B3}" type="datetimeFigureOut">
              <a:rPr lang="tr-TR" smtClean="0"/>
              <a:t>19.12.2020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2712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hyperlink" Target="https://www.facebook.com/groups/311812933136180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179512"/>
            <a:ext cx="6552728" cy="8795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4064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179512"/>
            <a:ext cx="6552728" cy="8813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7032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552728" cy="88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5253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179512"/>
            <a:ext cx="6552728" cy="8881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6062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107504"/>
            <a:ext cx="6408712" cy="8840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9102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179511"/>
            <a:ext cx="6552728" cy="8824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7600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1"/>
            <a:ext cx="6480720" cy="8797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3790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480720" cy="8671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44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480720" cy="8790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7725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11967"/>
            <a:ext cx="6480720" cy="88525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821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552728" cy="8856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1240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205594"/>
            <a:ext cx="6408712" cy="8830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784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03" y="119256"/>
            <a:ext cx="6597352" cy="8841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3533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240769"/>
            <a:ext cx="6408712" cy="879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140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243609"/>
            <a:ext cx="6408712" cy="8790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821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1"/>
            <a:ext cx="6408712" cy="8884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397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1"/>
            <a:ext cx="6480720" cy="8790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0494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480720" cy="8848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668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179511"/>
            <a:ext cx="6336704" cy="8885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3762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179512"/>
            <a:ext cx="6552728" cy="8871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7358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408712" cy="8756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3555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408712" cy="8867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4932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1"/>
            <a:ext cx="6480720" cy="8841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228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1"/>
            <a:ext cx="6480720" cy="8912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6303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480720" cy="8935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8407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179512"/>
            <a:ext cx="6408712" cy="885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7076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480720" cy="8908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5327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480720" cy="8854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1358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1"/>
            <a:ext cx="6480720" cy="8841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3216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480720" cy="8784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4294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179512"/>
            <a:ext cx="6741368" cy="8913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0525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408712" cy="8874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6733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179512"/>
            <a:ext cx="6552728" cy="8854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2707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179512"/>
            <a:ext cx="6408712" cy="8851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9154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552728" cy="8973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0934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42899" y="5243761"/>
            <a:ext cx="6172200" cy="3720727"/>
          </a:xfrm>
        </p:spPr>
        <p:txBody>
          <a:bodyPr/>
          <a:lstStyle/>
          <a:p>
            <a:pPr marL="0" indent="0">
              <a:buNone/>
            </a:pPr>
            <a:r>
              <a:rPr lang="tr-TR" b="1" dirty="0" smtClean="0">
                <a:latin typeface="Monotype Corsiva" pitchFamily="66" charset="0"/>
              </a:rPr>
              <a:t>Daha fazlası için </a:t>
            </a:r>
            <a:r>
              <a:rPr lang="tr-TR" b="1" dirty="0" err="1" smtClean="0">
                <a:latin typeface="Monotype Corsiva" pitchFamily="66" charset="0"/>
              </a:rPr>
              <a:t>facebook</a:t>
            </a:r>
            <a:r>
              <a:rPr lang="tr-TR" b="1" dirty="0" smtClean="0">
                <a:latin typeface="Monotype Corsiva" pitchFamily="66" charset="0"/>
              </a:rPr>
              <a:t> grubumu takip edebilirsiniz.</a:t>
            </a:r>
          </a:p>
          <a:p>
            <a:pPr marL="0" indent="0">
              <a:buNone/>
            </a:pPr>
            <a:endParaRPr lang="tr-TR" sz="1500" b="1" dirty="0" smtClean="0">
              <a:latin typeface="Monotype Corsiva" pitchFamily="66" charset="0"/>
            </a:endParaRPr>
          </a:p>
          <a:p>
            <a:pPr marL="0" indent="0">
              <a:buNone/>
            </a:pPr>
            <a:r>
              <a:rPr lang="tr-TR" b="1" dirty="0" smtClean="0">
                <a:latin typeface="Monotype Corsiva" pitchFamily="66" charset="0"/>
                <a:hlinkClick r:id="rId2"/>
              </a:rPr>
              <a:t>https://www.facebook.com/groups/311812933136180/</a:t>
            </a:r>
            <a:endParaRPr lang="tr-TR" b="1" dirty="0" smtClean="0">
              <a:latin typeface="Monotype Corsiva" pitchFamily="66" charset="0"/>
            </a:endParaRPr>
          </a:p>
          <a:p>
            <a:pPr marL="0" indent="0" algn="ctr">
              <a:buNone/>
            </a:pPr>
            <a:r>
              <a:rPr lang="tr-TR" b="1" dirty="0" smtClean="0">
                <a:latin typeface="Monotype Corsiva" pitchFamily="66" charset="0"/>
              </a:rPr>
              <a:t>İskender  TAŞ</a:t>
            </a:r>
          </a:p>
          <a:p>
            <a:pPr marL="0" indent="0" algn="ctr">
              <a:buNone/>
            </a:pPr>
            <a:r>
              <a:rPr lang="tr-TR" b="1" dirty="0" smtClean="0">
                <a:latin typeface="Monotype Corsiva" pitchFamily="66" charset="0"/>
              </a:rPr>
              <a:t>Sınıf Öğretmeni</a:t>
            </a:r>
            <a:endParaRPr lang="tr-TR" b="1" dirty="0">
              <a:latin typeface="Monotype Corsiva" pitchFamily="66" charset="0"/>
            </a:endParaRPr>
          </a:p>
        </p:txBody>
      </p:sp>
      <p:pic>
        <p:nvPicPr>
          <p:cNvPr id="41986" name="Picture 2" descr="https://scontent.fada2-2.fna.fbcdn.net/v/t1.0-9/95583208_10219992957227168_1243286289369792512_n.jpg?_nc_cat=100&amp;ccb=2&amp;_nc_sid=825194&amp;_nc_ohc=3NTpDMg5YmcAX8sVDaY&amp;_nc_ht=scontent.fada2-2.fna&amp;oh=df59ac4301b2dad93c8f6647062ef249&amp;oe=5FED007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7" y="395536"/>
            <a:ext cx="6336705" cy="48482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8733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93305"/>
            <a:ext cx="6408712" cy="903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0055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480720" cy="8915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2548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408712" cy="8898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4534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179512"/>
            <a:ext cx="6408712" cy="8837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2949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0548"/>
            <a:ext cx="6408712" cy="9026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2897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16</Words>
  <Application>Microsoft Office PowerPoint</Application>
  <PresentationFormat>Ekran Gösterisi (4:3)</PresentationFormat>
  <Paragraphs>5</Paragraphs>
  <Slides>41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41</vt:i4>
      </vt:variant>
    </vt:vector>
  </HeadingPairs>
  <TitlesOfParts>
    <vt:vector size="42" baseType="lpstr"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Progressive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20</cp:revision>
  <dcterms:created xsi:type="dcterms:W3CDTF">2020-12-01T14:09:47Z</dcterms:created>
  <dcterms:modified xsi:type="dcterms:W3CDTF">2020-12-19T14:27:21Z</dcterms:modified>
</cp:coreProperties>
</file>