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6858000" cy="9144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313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78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3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7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360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964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07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5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016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91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77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44EB-97DC-424A-A04D-0978CBD585B3}" type="datetimeFigureOut">
              <a:rPr lang="tr-TR" smtClean="0"/>
              <a:t>19.12.2020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E956-679F-44C0-BF60-F5649D3FCC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71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facebook.com/groups/311812933136180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79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1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03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8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0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07504"/>
            <a:ext cx="6408712" cy="88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10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1"/>
            <a:ext cx="6552728" cy="882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79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9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671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90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7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11967"/>
            <a:ext cx="6480720" cy="885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21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85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2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205594"/>
            <a:ext cx="6408712" cy="883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8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" y="119256"/>
            <a:ext cx="6597352" cy="88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5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0769"/>
            <a:ext cx="6408712" cy="87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43609"/>
            <a:ext cx="6408712" cy="879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08712" cy="888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7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4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48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68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1"/>
            <a:ext cx="6336704" cy="888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7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71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3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75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5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6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93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9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3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3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0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0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3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8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1"/>
            <a:ext cx="6480720" cy="884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2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784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2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741368" cy="891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7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552728" cy="88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5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552728" cy="897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2899" y="5243761"/>
            <a:ext cx="6172200" cy="3720727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</a:rPr>
              <a:t>Daha fazlası için </a:t>
            </a:r>
            <a:r>
              <a:rPr lang="tr-TR" b="1" dirty="0" err="1" smtClean="0">
                <a:latin typeface="Monotype Corsiva" pitchFamily="66" charset="0"/>
              </a:rPr>
              <a:t>facebook</a:t>
            </a:r>
            <a:r>
              <a:rPr lang="tr-TR" b="1" dirty="0" smtClean="0">
                <a:latin typeface="Monotype Corsiva" pitchFamily="66" charset="0"/>
              </a:rPr>
              <a:t> grubumu takip edebilirsiniz.</a:t>
            </a:r>
          </a:p>
          <a:p>
            <a:pPr marL="0" indent="0">
              <a:buNone/>
            </a:pPr>
            <a:endParaRPr lang="tr-TR" sz="1500" b="1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tr-TR" b="1" dirty="0" smtClean="0">
                <a:latin typeface="Monotype Corsiva" pitchFamily="66" charset="0"/>
                <a:hlinkClick r:id="rId2"/>
              </a:rPr>
              <a:t>https://www.facebook.com/groups/311812933136180/</a:t>
            </a:r>
            <a:endParaRPr lang="tr-TR" b="1" dirty="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İskender  TAŞ</a:t>
            </a:r>
          </a:p>
          <a:p>
            <a:pPr marL="0" indent="0" algn="ctr">
              <a:buNone/>
            </a:pPr>
            <a:r>
              <a:rPr lang="tr-TR" b="1" dirty="0" smtClean="0">
                <a:latin typeface="Monotype Corsiva" pitchFamily="66" charset="0"/>
              </a:rPr>
              <a:t>Sınıf Öğretmeni</a:t>
            </a:r>
            <a:endParaRPr lang="tr-TR" b="1" dirty="0">
              <a:latin typeface="Monotype Corsiva" pitchFamily="66" charset="0"/>
            </a:endParaRPr>
          </a:p>
        </p:txBody>
      </p:sp>
      <p:pic>
        <p:nvPicPr>
          <p:cNvPr id="41986" name="Picture 2" descr="https://scontent.fada2-2.fna.fbcdn.net/v/t1.0-9/95583208_10219992957227168_1243286289369792512_n.jpg?_nc_cat=100&amp;ccb=2&amp;_nc_sid=825194&amp;_nc_ohc=3NTpDMg5YmcAX8sVDaY&amp;_nc_ht=scontent.fada2-2.fna&amp;oh=df59ac4301b2dad93c8f6647062ef249&amp;oe=5FED00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7" y="395536"/>
            <a:ext cx="6336705" cy="4848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73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93305"/>
            <a:ext cx="6408712" cy="903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0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80720" cy="891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79512"/>
            <a:ext cx="6408712" cy="889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5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179512"/>
            <a:ext cx="6408712" cy="883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" y="10548"/>
            <a:ext cx="6408712" cy="902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28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</Words>
  <Application>Microsoft Office PowerPoint</Application>
  <PresentationFormat>Ekran Gösterisi (4:3)</PresentationFormat>
  <Paragraphs>5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Progressive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20</cp:revision>
  <dcterms:created xsi:type="dcterms:W3CDTF">2020-12-01T14:09:47Z</dcterms:created>
  <dcterms:modified xsi:type="dcterms:W3CDTF">2020-12-19T14:27:21Z</dcterms:modified>
</cp:coreProperties>
</file>