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9" r:id="rId3"/>
    <p:sldId id="318" r:id="rId4"/>
    <p:sldId id="319" r:id="rId5"/>
    <p:sldId id="320" r:id="rId6"/>
    <p:sldId id="315" r:id="rId7"/>
    <p:sldId id="261" r:id="rId8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1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audio" Target="../media/audio2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audio" Target="../media/audio6.wav"/><Relationship Id="rId11" Type="http://schemas.openxmlformats.org/officeDocument/2006/relationships/image" Target="../media/image12.png"/><Relationship Id="rId5" Type="http://schemas.openxmlformats.org/officeDocument/2006/relationships/audio" Target="../media/audio5.wav"/><Relationship Id="rId1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audio" Target="../media/audio4.wav"/><Relationship Id="rId9" Type="http://schemas.openxmlformats.org/officeDocument/2006/relationships/image" Target="../media/image6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audio" Target="../media/audio7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1.jpeg"/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11" Type="http://schemas.openxmlformats.org/officeDocument/2006/relationships/audio" Target="../media/audio10.wav"/><Relationship Id="rId5" Type="http://schemas.openxmlformats.org/officeDocument/2006/relationships/image" Target="../media/image5.png"/><Relationship Id="rId15" Type="http://schemas.openxmlformats.org/officeDocument/2006/relationships/image" Target="../media/image23.jpe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audio" Target="../media/audio9.wav"/><Relationship Id="rId1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1561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FARKLIYIZ, FARKINDAYIZ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pic>
        <p:nvPicPr>
          <p:cNvPr id="34" name="Resim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527" y="5802118"/>
            <a:ext cx="1574603" cy="507936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85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71947" y="4036461"/>
            <a:ext cx="131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Farklıyız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Farkındayız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633005" y="6477000"/>
            <a:ext cx="832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Benzer ve farklı resimlerle ilgili kavramları sezmelerini sağlayabilirsiniz.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94" y="81309"/>
            <a:ext cx="3481795" cy="235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94" y="2570973"/>
            <a:ext cx="3454661" cy="2337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Benzer Resimler"/>
          <p:cNvSpPr/>
          <p:nvPr/>
        </p:nvSpPr>
        <p:spPr>
          <a:xfrm>
            <a:off x="3246004" y="5079994"/>
            <a:ext cx="1782103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Benzer Resimler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Farklı Resimler"/>
          <p:cNvSpPr/>
          <p:nvPr/>
        </p:nvSpPr>
        <p:spPr>
          <a:xfrm>
            <a:off x="6666010" y="5073637"/>
            <a:ext cx="1782103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Farklı Resimler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77" y="2627768"/>
            <a:ext cx="3350719" cy="2145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74" y="106220"/>
            <a:ext cx="3352022" cy="2306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074420" y="6477000"/>
            <a:ext cx="886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Basketbolu sevme, boyunun uzun ya da kısa olma gibi özellikler buldurulur.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938" y="6429054"/>
            <a:ext cx="465223" cy="46522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64" y="1366393"/>
            <a:ext cx="5520690" cy="3945095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71947" y="4036461"/>
            <a:ext cx="131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Farklıyız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Farkındayız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03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77" y="465030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193037" y="6469632"/>
            <a:ext cx="5512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Benzerlik ve farklılıklar açıklaması dinletilir.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696" y="1398642"/>
            <a:ext cx="4221242" cy="40242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390" y="2088900"/>
            <a:ext cx="2349927" cy="333399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082" y="472398"/>
            <a:ext cx="3628032" cy="514732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299" y="1187947"/>
            <a:ext cx="3054698" cy="434935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54" y="1083127"/>
            <a:ext cx="3398883" cy="4543961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71947" y="4036461"/>
            <a:ext cx="131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Farklıyız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Farkındayız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72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" presetID="55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zilarimiz-uzun-boyl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000"/>
                            </p:stCondLst>
                            <p:childTnLst>
                              <p:par>
                                <p:cTn id="43" presetID="55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" presetID="32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inirl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7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000"/>
                            </p:stCondLst>
                            <p:childTnLst>
                              <p:par>
                                <p:cTn id="73" presetID="32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nzerlik-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4 - 4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688429" y="6451585"/>
            <a:ext cx="4545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Bilin bakalım kim oyunu oynatılır.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461" y="6418193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659" y="2029731"/>
            <a:ext cx="5105400" cy="27432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721850" y="1446330"/>
            <a:ext cx="193315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Bilin Bakalım Kim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71947" y="4036461"/>
            <a:ext cx="131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Farklıyız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Farkındayız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80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y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23" y="-368489"/>
            <a:ext cx="8553581" cy="794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55261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33310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1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727572"/>
            <a:ext cx="4925051" cy="90683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Elif bu sene 1.sınıfa yeni başladı. Kumral ve çilleri var. Gözlükte kullanıyor. Sizce Elif hangisidir ?</a:t>
            </a: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554031"/>
            <a:ext cx="1219200" cy="121920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2903816" y="4586425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325" y="4646848"/>
            <a:ext cx="493771" cy="493771"/>
          </a:xfrm>
          <a:prstGeom prst="rect">
            <a:avLst/>
          </a:prstGeom>
        </p:spPr>
      </p:pic>
      <p:sp>
        <p:nvSpPr>
          <p:cNvPr id="30" name="Büton3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8113429" y="4694504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44166" y="4689812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429" y="4680813"/>
            <a:ext cx="630000" cy="6300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27" y="4748927"/>
            <a:ext cx="493771" cy="493771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26" y="1942575"/>
            <a:ext cx="2407066" cy="25929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93" y="1942574"/>
            <a:ext cx="2429515" cy="259290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509" y="1919185"/>
            <a:ext cx="2351165" cy="2592908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10243059" y="2900188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0473487" y="4058972"/>
            <a:ext cx="131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Farklıyız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Farkındayız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li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624d953753af58b51721288f8b7acf5e9b9e3b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3534</TotalTime>
  <Words>130</Words>
  <Application>Microsoft Office PowerPoint</Application>
  <PresentationFormat>Geniş ekran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Farklıyız, Farkındayız</dc:title>
  <dc:creator>www.mebders.com;Muhammet Bozkurt</dc:creator>
  <cp:lastModifiedBy>Muhammet Bozkurt</cp:lastModifiedBy>
  <cp:revision>337</cp:revision>
  <dcterms:created xsi:type="dcterms:W3CDTF">2015-08-22T14:52:09Z</dcterms:created>
  <dcterms:modified xsi:type="dcterms:W3CDTF">2017-09-13T21:38:21Z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