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jpg" ContentType="image/jpeg"/>
  <Override PartName="/ppt/presentation.xml" ContentType="application/vnd.openxmlformats-officedocument.presentationml.slideshow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9"/>
  </p:notesMasterIdLst>
  <p:sldIdLst>
    <p:sldId id="257" r:id="rId2"/>
    <p:sldId id="259" r:id="rId3"/>
    <p:sldId id="318" r:id="rId4"/>
    <p:sldId id="319" r:id="rId5"/>
    <p:sldId id="320" r:id="rId6"/>
    <p:sldId id="315" r:id="rId7"/>
    <p:sldId id="261" r:id="rId8"/>
  </p:sldIdLst>
  <p:sldSz cx="12192000" cy="6858000"/>
  <p:notesSz cx="6858000" cy="9144000"/>
  <p:custDataLst>
    <p:tags r:id="rId10"/>
  </p:custDataLst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2638C"/>
    <a:srgbClr val="E2E2E2"/>
    <a:srgbClr val="30CCF2"/>
    <a:srgbClr val="D2D2D2"/>
  </p:clrMru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96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578" autoAdjust="0"/>
    <p:restoredTop sz="94660"/>
  </p:normalViewPr>
  <p:slideViewPr>
    <p:cSldViewPr snapToGrid="0">
      <p:cViewPr varScale="1">
        <p:scale>
          <a:sx n="104" d="100"/>
          <a:sy n="104" d="100"/>
        </p:scale>
        <p:origin x="132" y="3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340BE07-112D-4B90-8202-0E5AD9CC45B8}" type="datetimeFigureOut">
              <a:rPr lang="tr-TR" smtClean="0"/>
              <a:t>14.09.2017</a:t>
            </a:fld>
            <a:endParaRPr lang="tr-TR"/>
          </a:p>
        </p:txBody>
      </p:sp>
      <p:sp>
        <p:nvSpPr>
          <p:cNvPr id="4" name="Slayt Görüntüsü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A214CE5-3899-4076-B36A-A5DDD2F8D24D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6833470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381001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07CD7D-0373-438D-A611-2B18760BCCA2}" type="datetimeFigureOut">
              <a:rPr lang="en-US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9/14/2017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BB9F62D-FC13-4409-A200-9F9225F350D0}" type="slidenum">
              <a:rPr lang="en-US" altLang="tr-TR"/>
              <a:pPr/>
              <a:t>‹#›</a:t>
            </a:fld>
            <a:endParaRPr lang="en-US" altLang="tr-TR"/>
          </a:p>
        </p:txBody>
      </p:sp>
    </p:spTree>
    <p:extLst>
      <p:ext uri="{BB962C8B-B14F-4D97-AF65-F5344CB8AC3E}">
        <p14:creationId xmlns:p14="http://schemas.microsoft.com/office/powerpoint/2010/main" val="23079130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lored_Layou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/>
          <p:cNvSpPr/>
          <p:nvPr userDrawn="1"/>
        </p:nvSpPr>
        <p:spPr>
          <a:xfrm>
            <a:off x="342901" y="-533400"/>
            <a:ext cx="11544300" cy="7325784"/>
          </a:xfrm>
          <a:prstGeom prst="ellipse">
            <a:avLst/>
          </a:prstGeom>
          <a:gradFill flip="none" rotWithShape="1">
            <a:gsLst>
              <a:gs pos="37000">
                <a:schemeClr val="accent5">
                  <a:lumMod val="76000"/>
                </a:schemeClr>
              </a:gs>
              <a:gs pos="0">
                <a:schemeClr val="accent5"/>
              </a:gs>
              <a:gs pos="100000">
                <a:schemeClr val="tx1"/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4" name="Rectangle 7"/>
          <p:cNvSpPr/>
          <p:nvPr userDrawn="1"/>
        </p:nvSpPr>
        <p:spPr>
          <a:xfrm>
            <a:off x="0" y="4191000"/>
            <a:ext cx="12192000" cy="2667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5" name="Oval 4"/>
          <p:cNvSpPr/>
          <p:nvPr userDrawn="1"/>
        </p:nvSpPr>
        <p:spPr>
          <a:xfrm>
            <a:off x="0" y="4343400"/>
            <a:ext cx="12192000" cy="2514600"/>
          </a:xfrm>
          <a:prstGeom prst="ellipse">
            <a:avLst/>
          </a:prstGeom>
          <a:gradFill flip="none" rotWithShape="1">
            <a:gsLst>
              <a:gs pos="40000">
                <a:schemeClr val="accent5">
                  <a:lumMod val="68000"/>
                </a:schemeClr>
              </a:gs>
              <a:gs pos="0">
                <a:schemeClr val="accent5"/>
              </a:gs>
              <a:gs pos="100000">
                <a:schemeClr val="tx1"/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6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75CDFB-02A4-4794-A347-70471386EC81}" type="datetimeFigureOut">
              <a:rPr lang="en-US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9/14/2017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8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AB282FE-E361-4CEC-A72F-9E53845330A7}" type="slidenum">
              <a:rPr lang="en-US" altLang="tr-TR"/>
              <a:pPr/>
              <a:t>‹#›</a:t>
            </a:fld>
            <a:endParaRPr lang="en-US" altLang="tr-TR"/>
          </a:p>
        </p:txBody>
      </p:sp>
    </p:spTree>
    <p:extLst>
      <p:ext uri="{BB962C8B-B14F-4D97-AF65-F5344CB8AC3E}">
        <p14:creationId xmlns:p14="http://schemas.microsoft.com/office/powerpoint/2010/main" val="17305519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141B20"/>
            </a:gs>
            <a:gs pos="19000">
              <a:srgbClr val="141B20"/>
            </a:gs>
            <a:gs pos="39999">
              <a:srgbClr val="27343F"/>
            </a:gs>
            <a:gs pos="67000">
              <a:srgbClr val="000000"/>
            </a:gs>
            <a:gs pos="100000">
              <a:srgbClr val="485F74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275167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tr-TR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4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tr-TR" smtClean="0"/>
              <a:t>Click to edit Master text styles</a:t>
            </a:r>
          </a:p>
          <a:p>
            <a:pPr lvl="1"/>
            <a:r>
              <a:rPr lang="en-US" altLang="tr-TR" smtClean="0"/>
              <a:t>Second level</a:t>
            </a:r>
          </a:p>
          <a:p>
            <a:pPr lvl="2"/>
            <a:r>
              <a:rPr lang="en-US" altLang="tr-TR" smtClean="0"/>
              <a:t>Third level</a:t>
            </a:r>
          </a:p>
          <a:p>
            <a:pPr lvl="3"/>
            <a:r>
              <a:rPr lang="en-US" altLang="tr-TR" smtClean="0"/>
              <a:t>Fourth level</a:t>
            </a:r>
          </a:p>
          <a:p>
            <a:pPr lvl="4"/>
            <a:r>
              <a:rPr lang="en-US" altLang="tr-TR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6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00F46347-80BD-4281-9A7D-0AED6FAD8E00}" type="datetimeFigureOut">
              <a:rPr lang="en-US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9/14/2017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6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6183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600">
                <a:solidFill>
                  <a:srgbClr val="898989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A6681F1F-4A5D-4C37-BE75-A4938DB575D2}" type="slidenum">
              <a:rPr lang="en-US" altLang="tr-TR"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tr-TR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98802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</p:sldLayoutIdLst>
  <p:timing>
    <p:tnLst>
      <p:par>
        <p:cTn id="1" dur="indefinite" restart="never" nodeType="tmRoot"/>
      </p:par>
    </p:tnLst>
  </p:timing>
  <p:txStyles>
    <p:titleStyle>
      <a:lvl1pPr algn="ctr" rtl="0" fontAlgn="base">
        <a:spcBef>
          <a:spcPct val="0"/>
        </a:spcBef>
        <a:spcAft>
          <a:spcPct val="0"/>
        </a:spcAft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Calibri" panose="020F050202020403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Calibri" panose="020F050202020403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Calibri" panose="020F050202020403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Calibri" panose="020F0502020204030204" pitchFamily="34" charset="0"/>
        </a:defRPr>
      </a:lvl5pPr>
      <a:lvl6pPr marL="609585" algn="ctr" rtl="0" fontAlgn="base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Calibri" panose="020F0502020204030204" pitchFamily="34" charset="0"/>
        </a:defRPr>
      </a:lvl6pPr>
      <a:lvl7pPr marL="1219170" algn="ctr" rtl="0" fontAlgn="base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Calibri" panose="020F0502020204030204" pitchFamily="34" charset="0"/>
        </a:defRPr>
      </a:lvl7pPr>
      <a:lvl8pPr marL="1828754" algn="ctr" rtl="0" fontAlgn="base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Calibri" panose="020F0502020204030204" pitchFamily="34" charset="0"/>
        </a:defRPr>
      </a:lvl8pPr>
      <a:lvl9pPr marL="2438339" algn="ctr" rtl="0" fontAlgn="base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457189" indent="-457189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3733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audio" Target="../media/audio1.wav"/><Relationship Id="rId7" Type="http://schemas.openxmlformats.org/officeDocument/2006/relationships/image" Target="../media/image6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Relationship Id="rId6" Type="http://schemas.openxmlformats.org/officeDocument/2006/relationships/image" Target="../media/image5.png"/><Relationship Id="rId11" Type="http://schemas.openxmlformats.org/officeDocument/2006/relationships/image" Target="../media/image10.jpeg"/><Relationship Id="rId5" Type="http://schemas.openxmlformats.org/officeDocument/2006/relationships/image" Target="../media/image4.png"/><Relationship Id="rId10" Type="http://schemas.openxmlformats.org/officeDocument/2006/relationships/image" Target="../media/image9.jpeg"/><Relationship Id="rId4" Type="http://schemas.openxmlformats.org/officeDocument/2006/relationships/image" Target="../media/image1.png"/><Relationship Id="rId9" Type="http://schemas.openxmlformats.org/officeDocument/2006/relationships/image" Target="../media/image8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g"/><Relationship Id="rId3" Type="http://schemas.openxmlformats.org/officeDocument/2006/relationships/audio" Target="../media/audio2.wav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4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image" Target="../media/image14.png"/><Relationship Id="rId3" Type="http://schemas.openxmlformats.org/officeDocument/2006/relationships/audio" Target="../media/audio3.wav"/><Relationship Id="rId7" Type="http://schemas.openxmlformats.org/officeDocument/2006/relationships/image" Target="../media/image4.png"/><Relationship Id="rId12" Type="http://schemas.openxmlformats.org/officeDocument/2006/relationships/image" Target="../media/image13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5.xml"/><Relationship Id="rId6" Type="http://schemas.openxmlformats.org/officeDocument/2006/relationships/audio" Target="../media/audio6.wav"/><Relationship Id="rId11" Type="http://schemas.openxmlformats.org/officeDocument/2006/relationships/image" Target="../media/image12.png"/><Relationship Id="rId5" Type="http://schemas.openxmlformats.org/officeDocument/2006/relationships/audio" Target="../media/audio5.wav"/><Relationship Id="rId15" Type="http://schemas.openxmlformats.org/officeDocument/2006/relationships/image" Target="../media/image16.png"/><Relationship Id="rId10" Type="http://schemas.openxmlformats.org/officeDocument/2006/relationships/image" Target="../media/image1.png"/><Relationship Id="rId4" Type="http://schemas.openxmlformats.org/officeDocument/2006/relationships/audio" Target="../media/audio4.wav"/><Relationship Id="rId9" Type="http://schemas.openxmlformats.org/officeDocument/2006/relationships/image" Target="../media/image6.png"/><Relationship Id="rId14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g"/><Relationship Id="rId3" Type="http://schemas.openxmlformats.org/officeDocument/2006/relationships/audio" Target="../media/audio7.wav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6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13" Type="http://schemas.openxmlformats.org/officeDocument/2006/relationships/image" Target="../media/image21.jpeg"/><Relationship Id="rId3" Type="http://schemas.openxmlformats.org/officeDocument/2006/relationships/audio" Target="../media/audio8.wav"/><Relationship Id="rId7" Type="http://schemas.openxmlformats.org/officeDocument/2006/relationships/image" Target="../media/image18.png"/><Relationship Id="rId12" Type="http://schemas.openxmlformats.org/officeDocument/2006/relationships/image" Target="../media/image20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7.xml"/><Relationship Id="rId6" Type="http://schemas.openxmlformats.org/officeDocument/2006/relationships/image" Target="../media/image6.png"/><Relationship Id="rId11" Type="http://schemas.openxmlformats.org/officeDocument/2006/relationships/audio" Target="../media/audio10.wav"/><Relationship Id="rId5" Type="http://schemas.openxmlformats.org/officeDocument/2006/relationships/image" Target="../media/image5.png"/><Relationship Id="rId15" Type="http://schemas.openxmlformats.org/officeDocument/2006/relationships/image" Target="../media/image23.jpeg"/><Relationship Id="rId10" Type="http://schemas.openxmlformats.org/officeDocument/2006/relationships/image" Target="../media/image19.png"/><Relationship Id="rId4" Type="http://schemas.openxmlformats.org/officeDocument/2006/relationships/image" Target="../media/image4.png"/><Relationship Id="rId9" Type="http://schemas.openxmlformats.org/officeDocument/2006/relationships/audio" Target="../media/audio9.wav"/><Relationship Id="rId14" Type="http://schemas.openxmlformats.org/officeDocument/2006/relationships/image" Target="../media/image2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1.wav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8.xml"/><Relationship Id="rId6" Type="http://schemas.openxmlformats.org/officeDocument/2006/relationships/hyperlink" Target="mailto:info@mebders.com" TargetMode="External"/><Relationship Id="rId5" Type="http://schemas.openxmlformats.org/officeDocument/2006/relationships/image" Target="../media/image1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BABABA"/>
            </a:gs>
            <a:gs pos="3000">
              <a:srgbClr val="BABABA"/>
            </a:gs>
            <a:gs pos="56000">
              <a:srgbClr val="FFFFFF"/>
            </a:gs>
            <a:gs pos="63000">
              <a:srgbClr val="D1D1D1"/>
            </a:gs>
            <a:gs pos="100000">
              <a:schemeClr val="bg1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bottom_box"/>
          <p:cNvSpPr/>
          <p:nvPr/>
        </p:nvSpPr>
        <p:spPr>
          <a:xfrm rot="5400000">
            <a:off x="5905500" y="571500"/>
            <a:ext cx="381000" cy="12192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tIns="365760" anchor="ctr"/>
          <a:lstStyle/>
          <a:p>
            <a:pPr algn="r">
              <a:defRPr/>
            </a:pPr>
            <a:endParaRPr lang="en-US" sz="3733" b="1" dirty="0">
              <a:solidFill>
                <a:srgbClr val="FFFFFF"/>
              </a:solidFill>
            </a:endParaRPr>
          </a:p>
        </p:txBody>
      </p:sp>
      <p:pic>
        <p:nvPicPr>
          <p:cNvPr id="32" name="Resim 3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653" y="3524008"/>
            <a:ext cx="1589676" cy="2836296"/>
          </a:xfrm>
          <a:prstGeom prst="rect">
            <a:avLst/>
          </a:prstGeom>
        </p:spPr>
      </p:pic>
      <p:pic>
        <p:nvPicPr>
          <p:cNvPr id="27" name="Picture 1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2473" y="-121626"/>
            <a:ext cx="8548789" cy="66584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" name="Metin kutusu 28"/>
          <p:cNvSpPr txBox="1"/>
          <p:nvPr/>
        </p:nvSpPr>
        <p:spPr>
          <a:xfrm>
            <a:off x="3379806" y="1188136"/>
            <a:ext cx="2420856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500" dirty="0">
                <a:solidFill>
                  <a:srgbClr val="6C0000">
                    <a:lumMod val="50000"/>
                  </a:srgbClr>
                </a:solidFill>
                <a:ea typeface="Tahoma" panose="020B0604030504040204" pitchFamily="34" charset="0"/>
                <a:cs typeface="Tahoma" panose="020B0604030504040204" pitchFamily="34" charset="0"/>
              </a:rPr>
              <a:t>SINIF		: </a:t>
            </a:r>
            <a:r>
              <a:rPr lang="tr-TR" sz="2500" dirty="0">
                <a:solidFill>
                  <a:srgbClr val="F0F3FB">
                    <a:lumMod val="25000"/>
                  </a:srgbClr>
                </a:solidFill>
                <a:ea typeface="Tahoma" panose="020B0604030504040204" pitchFamily="34" charset="0"/>
                <a:cs typeface="Tahoma" panose="020B0604030504040204" pitchFamily="34" charset="0"/>
              </a:rPr>
              <a:t>1</a:t>
            </a:r>
          </a:p>
        </p:txBody>
      </p:sp>
      <p:sp>
        <p:nvSpPr>
          <p:cNvPr id="30" name="Metin kutusu 29"/>
          <p:cNvSpPr txBox="1"/>
          <p:nvPr/>
        </p:nvSpPr>
        <p:spPr>
          <a:xfrm>
            <a:off x="3379806" y="1635116"/>
            <a:ext cx="4376711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500" dirty="0">
                <a:solidFill>
                  <a:srgbClr val="6C0000">
                    <a:lumMod val="50000"/>
                  </a:srgbClr>
                </a:solidFill>
                <a:ea typeface="Tahoma" panose="020B0604030504040204" pitchFamily="34" charset="0"/>
                <a:cs typeface="Tahoma" panose="020B0604030504040204" pitchFamily="34" charset="0"/>
              </a:rPr>
              <a:t>DERS		: </a:t>
            </a:r>
            <a:r>
              <a:rPr lang="tr-TR" sz="2500" dirty="0">
                <a:solidFill>
                  <a:srgbClr val="F0F3FB">
                    <a:lumMod val="25000"/>
                  </a:srgbClr>
                </a:solidFill>
                <a:ea typeface="Tahoma" panose="020B0604030504040204" pitchFamily="34" charset="0"/>
                <a:cs typeface="Tahoma" panose="020B0604030504040204" pitchFamily="34" charset="0"/>
              </a:rPr>
              <a:t>HAYAT BİLGİSİ</a:t>
            </a:r>
          </a:p>
        </p:txBody>
      </p:sp>
      <p:sp>
        <p:nvSpPr>
          <p:cNvPr id="31" name="Metin kutusu 30"/>
          <p:cNvSpPr txBox="1"/>
          <p:nvPr/>
        </p:nvSpPr>
        <p:spPr>
          <a:xfrm>
            <a:off x="3379806" y="2556345"/>
            <a:ext cx="5156155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500" dirty="0">
                <a:solidFill>
                  <a:srgbClr val="6C0000">
                    <a:lumMod val="50000"/>
                  </a:srgbClr>
                </a:solidFill>
                <a:ea typeface="Tahoma" panose="020B0604030504040204" pitchFamily="34" charset="0"/>
                <a:cs typeface="Tahoma" panose="020B0604030504040204" pitchFamily="34" charset="0"/>
              </a:rPr>
              <a:t>KONU		: </a:t>
            </a:r>
            <a:r>
              <a:rPr lang="tr-TR" sz="2000" dirty="0" smtClean="0">
                <a:solidFill>
                  <a:srgbClr val="F0F3FB">
                    <a:lumMod val="25000"/>
                  </a:srgbClr>
                </a:solidFill>
                <a:ea typeface="Tahoma" panose="020B0604030504040204" pitchFamily="34" charset="0"/>
                <a:cs typeface="Tahoma" panose="020B0604030504040204" pitchFamily="34" charset="0"/>
              </a:rPr>
              <a:t>FARKLIYIZ, FARKINDAYIZ</a:t>
            </a:r>
            <a:endParaRPr lang="tr-TR" sz="2000" dirty="0">
              <a:solidFill>
                <a:srgbClr val="F0F3FB">
                  <a:lumMod val="25000"/>
                </a:srgbClr>
              </a:solidFill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3" name="Yuvarlatılmış Dikdörtgen 32">
            <a:hlinkClick r:id="" action="ppaction://hlinkshowjump?jump=nextslide"/>
          </p:cNvPr>
          <p:cNvSpPr/>
          <p:nvPr/>
        </p:nvSpPr>
        <p:spPr>
          <a:xfrm>
            <a:off x="8079129" y="4861367"/>
            <a:ext cx="1296365" cy="462987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1600" dirty="0">
                <a:solidFill>
                  <a:srgbClr val="00000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Derse Geç</a:t>
            </a:r>
          </a:p>
        </p:txBody>
      </p:sp>
      <p:pic>
        <p:nvPicPr>
          <p:cNvPr id="34" name="Resim 3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14527" y="5802118"/>
            <a:ext cx="1574603" cy="507936"/>
          </a:xfrm>
          <a:prstGeom prst="rect">
            <a:avLst/>
          </a:prstGeom>
        </p:spPr>
      </p:pic>
      <p:sp>
        <p:nvSpPr>
          <p:cNvPr id="36" name="Metin kutusu 35"/>
          <p:cNvSpPr txBox="1"/>
          <p:nvPr/>
        </p:nvSpPr>
        <p:spPr>
          <a:xfrm>
            <a:off x="3379806" y="2110768"/>
            <a:ext cx="5322098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500" dirty="0">
                <a:solidFill>
                  <a:srgbClr val="6C0000">
                    <a:lumMod val="50000"/>
                  </a:srgbClr>
                </a:solidFill>
                <a:ea typeface="Tahoma" panose="020B0604030504040204" pitchFamily="34" charset="0"/>
                <a:cs typeface="Tahoma" panose="020B0604030504040204" pitchFamily="34" charset="0"/>
              </a:rPr>
              <a:t>ÜNİTE		: </a:t>
            </a:r>
            <a:r>
              <a:rPr lang="tr-TR" sz="2500" dirty="0" smtClean="0">
                <a:solidFill>
                  <a:srgbClr val="F0F3FB">
                    <a:lumMod val="25000"/>
                  </a:srgbClr>
                </a:solidFill>
                <a:ea typeface="Tahoma" panose="020B0604030504040204" pitchFamily="34" charset="0"/>
                <a:cs typeface="Tahoma" panose="020B0604030504040204" pitchFamily="34" charset="0"/>
              </a:rPr>
              <a:t>OKULUMUZDA HAYAT</a:t>
            </a:r>
            <a:endParaRPr lang="tr-TR" sz="2500" dirty="0">
              <a:solidFill>
                <a:srgbClr val="F0F3FB">
                  <a:lumMod val="25000"/>
                </a:srgbClr>
              </a:solidFill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888677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BABABA"/>
            </a:gs>
            <a:gs pos="3000">
              <a:srgbClr val="BABABA"/>
            </a:gs>
            <a:gs pos="56000">
              <a:srgbClr val="FFFFFF"/>
            </a:gs>
            <a:gs pos="63000">
              <a:srgbClr val="D1D1D1"/>
            </a:gs>
            <a:gs pos="100000">
              <a:schemeClr val="bg1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bottom_box"/>
          <p:cNvSpPr/>
          <p:nvPr/>
        </p:nvSpPr>
        <p:spPr>
          <a:xfrm rot="5400000">
            <a:off x="5905500" y="571500"/>
            <a:ext cx="381000" cy="12192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tIns="365760" anchor="ctr"/>
          <a:lstStyle/>
          <a:p>
            <a:pPr algn="r">
              <a:defRPr/>
            </a:pPr>
            <a:endParaRPr lang="en-US" sz="3733" b="1" dirty="0">
              <a:solidFill>
                <a:srgbClr val="FFFFFF"/>
              </a:solidFill>
            </a:endParaRPr>
          </a:p>
        </p:txBody>
      </p:sp>
      <p:pic>
        <p:nvPicPr>
          <p:cNvPr id="32" name="Resim 31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653" y="3524008"/>
            <a:ext cx="1589676" cy="2836296"/>
          </a:xfrm>
          <a:prstGeom prst="rect">
            <a:avLst/>
          </a:prstGeom>
        </p:spPr>
      </p:pic>
      <p:pic>
        <p:nvPicPr>
          <p:cNvPr id="12" name="Main_Board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4609" y="-80009"/>
            <a:ext cx="7507577" cy="71945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6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80977" y="2314039"/>
            <a:ext cx="2488746" cy="44250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Metin kutusu 14"/>
          <p:cNvSpPr txBox="1"/>
          <p:nvPr/>
        </p:nvSpPr>
        <p:spPr>
          <a:xfrm>
            <a:off x="9941519" y="2877677"/>
            <a:ext cx="184858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r-TR" b="1" dirty="0" smtClean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OKULUMUZDA</a:t>
            </a:r>
          </a:p>
          <a:p>
            <a:pPr algn="ctr"/>
            <a:r>
              <a:rPr lang="tr-TR" b="1" dirty="0" smtClean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HAYAT</a:t>
            </a:r>
            <a:endParaRPr lang="tr-TR" b="1" dirty="0">
              <a:ln/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</a:endParaRPr>
          </a:p>
        </p:txBody>
      </p:sp>
      <p:sp>
        <p:nvSpPr>
          <p:cNvPr id="17" name="Sağ Ok 16">
            <a:hlinkClick r:id="" action="ppaction://hlinkshowjump?jump=nextslide"/>
          </p:cNvPr>
          <p:cNvSpPr/>
          <p:nvPr/>
        </p:nvSpPr>
        <p:spPr>
          <a:xfrm>
            <a:off x="11279652" y="5391285"/>
            <a:ext cx="565061" cy="471607"/>
          </a:xfrm>
          <a:prstGeom prst="rightArrow">
            <a:avLst/>
          </a:prstGeom>
          <a:solidFill>
            <a:srgbClr val="D5953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8" name="Metin kutusu 17"/>
          <p:cNvSpPr txBox="1"/>
          <p:nvPr/>
        </p:nvSpPr>
        <p:spPr>
          <a:xfrm>
            <a:off x="10088502" y="4942156"/>
            <a:ext cx="15704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smtClean="0">
                <a:solidFill>
                  <a:srgbClr val="523100"/>
                </a:solidFill>
              </a:rPr>
              <a:t>Örnek : 1 - 4</a:t>
            </a:r>
            <a:endParaRPr lang="tr-TR" dirty="0">
              <a:solidFill>
                <a:srgbClr val="523100"/>
              </a:solidFill>
            </a:endParaRPr>
          </a:p>
        </p:txBody>
      </p:sp>
      <p:pic>
        <p:nvPicPr>
          <p:cNvPr id="19" name="Resim 18">
            <a:hlinkClick r:id="" action="ppaction://hlinkshowjump?jump=lastslide"/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7385" y="6434888"/>
            <a:ext cx="465223" cy="465223"/>
          </a:xfrm>
          <a:prstGeom prst="rect">
            <a:avLst/>
          </a:prstGeom>
        </p:spPr>
      </p:pic>
      <p:sp>
        <p:nvSpPr>
          <p:cNvPr id="37" name="Metin kutusu 36"/>
          <p:cNvSpPr txBox="1"/>
          <p:nvPr/>
        </p:nvSpPr>
        <p:spPr>
          <a:xfrm>
            <a:off x="10171947" y="4036461"/>
            <a:ext cx="131542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r-TR" dirty="0" smtClean="0">
                <a:solidFill>
                  <a:srgbClr val="523100"/>
                </a:solidFill>
              </a:rPr>
              <a:t>Farklıyız</a:t>
            </a:r>
          </a:p>
          <a:p>
            <a:pPr algn="ctr"/>
            <a:r>
              <a:rPr lang="tr-TR" dirty="0" smtClean="0">
                <a:solidFill>
                  <a:srgbClr val="523100"/>
                </a:solidFill>
              </a:rPr>
              <a:t>Farkındayız</a:t>
            </a:r>
            <a:endParaRPr lang="tr-TR" dirty="0">
              <a:solidFill>
                <a:srgbClr val="523100"/>
              </a:solidFill>
            </a:endParaRPr>
          </a:p>
        </p:txBody>
      </p:sp>
      <p:sp>
        <p:nvSpPr>
          <p:cNvPr id="13" name="Metin kutusu 12"/>
          <p:cNvSpPr txBox="1"/>
          <p:nvPr/>
        </p:nvSpPr>
        <p:spPr>
          <a:xfrm>
            <a:off x="1633005" y="6477000"/>
            <a:ext cx="83234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 smtClean="0">
                <a:solidFill>
                  <a:srgbClr val="FFFFFF"/>
                </a:solidFill>
              </a:rPr>
              <a:t>Yönerge : Benzer ve farklı resimlerle ilgili kavramları sezmelerini sağlayabilirsiniz.</a:t>
            </a:r>
            <a:endParaRPr lang="tr-TR" dirty="0">
              <a:solidFill>
                <a:srgbClr val="000000"/>
              </a:solidFill>
            </a:endParaRPr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8994" y="81309"/>
            <a:ext cx="3481795" cy="235601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6" name="Resim 15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8994" y="2570973"/>
            <a:ext cx="3454661" cy="233765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0" name="Benzer Resimler"/>
          <p:cNvSpPr/>
          <p:nvPr/>
        </p:nvSpPr>
        <p:spPr>
          <a:xfrm>
            <a:off x="3246004" y="5079994"/>
            <a:ext cx="1782103" cy="462987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1600" dirty="0" smtClean="0">
                <a:solidFill>
                  <a:srgbClr val="00000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Benzer Resimler</a:t>
            </a:r>
            <a:endParaRPr lang="tr-TR" sz="1600" dirty="0">
              <a:solidFill>
                <a:srgbClr val="000000"/>
              </a:solidFill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1" name="Farklı Resimler"/>
          <p:cNvSpPr/>
          <p:nvPr/>
        </p:nvSpPr>
        <p:spPr>
          <a:xfrm>
            <a:off x="6666010" y="5073637"/>
            <a:ext cx="1782103" cy="462987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1600" dirty="0" smtClean="0">
                <a:solidFill>
                  <a:srgbClr val="00000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Farklı Resimler</a:t>
            </a:r>
            <a:endParaRPr lang="tr-TR" sz="1600" dirty="0">
              <a:solidFill>
                <a:srgbClr val="000000"/>
              </a:solidFill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3" name="Resim 2"/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6477" y="2627768"/>
            <a:ext cx="3350719" cy="214517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Resim 3"/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5174" y="106220"/>
            <a:ext cx="3352022" cy="230619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6754995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14:prism isContent="1"/>
        <p:sndAc>
          <p:endSnd/>
        </p:sndAc>
      </p:transition>
    </mc:Choice>
    <mc:Fallback xmlns="">
      <p:transition spd="slow" advClick="0">
        <p:fade/>
        <p:sndAc>
          <p:endSnd/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1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kadaslar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BABABA"/>
            </a:gs>
            <a:gs pos="3000">
              <a:srgbClr val="BABABA"/>
            </a:gs>
            <a:gs pos="56000">
              <a:srgbClr val="FFFFFF"/>
            </a:gs>
            <a:gs pos="63000">
              <a:srgbClr val="D1D1D1"/>
            </a:gs>
            <a:gs pos="100000">
              <a:schemeClr val="bg1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bottom_box"/>
          <p:cNvSpPr/>
          <p:nvPr/>
        </p:nvSpPr>
        <p:spPr>
          <a:xfrm rot="5400000">
            <a:off x="5905500" y="571500"/>
            <a:ext cx="381000" cy="12192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tIns="365760" anchor="ctr"/>
          <a:lstStyle/>
          <a:p>
            <a:pPr algn="r">
              <a:defRPr/>
            </a:pPr>
            <a:endParaRPr lang="en-US" sz="3733" b="1" dirty="0">
              <a:solidFill>
                <a:srgbClr val="FFFFFF"/>
              </a:solidFill>
            </a:endParaRPr>
          </a:p>
        </p:txBody>
      </p:sp>
      <p:pic>
        <p:nvPicPr>
          <p:cNvPr id="12" name="Main_Board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4609" y="522643"/>
            <a:ext cx="7507577" cy="65919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6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80977" y="2314039"/>
            <a:ext cx="2488746" cy="44250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Sağ Ok 16">
            <a:hlinkClick r:id="" action="ppaction://hlinkshowjump?jump=nextslide"/>
          </p:cNvPr>
          <p:cNvSpPr/>
          <p:nvPr/>
        </p:nvSpPr>
        <p:spPr>
          <a:xfrm>
            <a:off x="11279652" y="5391285"/>
            <a:ext cx="565061" cy="471607"/>
          </a:xfrm>
          <a:prstGeom prst="rightArrow">
            <a:avLst/>
          </a:prstGeom>
          <a:solidFill>
            <a:srgbClr val="D5953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srgbClr val="FFFFFF"/>
              </a:solidFill>
            </a:endParaRPr>
          </a:p>
        </p:txBody>
      </p:sp>
      <p:sp>
        <p:nvSpPr>
          <p:cNvPr id="18" name="Metin kutusu 17"/>
          <p:cNvSpPr txBox="1"/>
          <p:nvPr/>
        </p:nvSpPr>
        <p:spPr>
          <a:xfrm>
            <a:off x="10088502" y="4942156"/>
            <a:ext cx="15704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smtClean="0">
                <a:solidFill>
                  <a:srgbClr val="523100"/>
                </a:solidFill>
              </a:rPr>
              <a:t>Örnek : 2 - 4</a:t>
            </a:r>
            <a:endParaRPr lang="tr-TR" dirty="0">
              <a:solidFill>
                <a:srgbClr val="523100"/>
              </a:solidFill>
            </a:endParaRPr>
          </a:p>
        </p:txBody>
      </p:sp>
      <p:sp>
        <p:nvSpPr>
          <p:cNvPr id="13" name="Metin kutusu 12"/>
          <p:cNvSpPr txBox="1"/>
          <p:nvPr/>
        </p:nvSpPr>
        <p:spPr>
          <a:xfrm>
            <a:off x="1074420" y="6477000"/>
            <a:ext cx="88690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 smtClean="0">
                <a:solidFill>
                  <a:srgbClr val="FFFFFF"/>
                </a:solidFill>
              </a:rPr>
              <a:t>Yönerge : Basketbolu sevme, boyunun uzun ya da kısa olma gibi özellikler buldurulur.</a:t>
            </a:r>
            <a:endParaRPr lang="tr-TR" dirty="0">
              <a:solidFill>
                <a:srgbClr val="000000"/>
              </a:solidFill>
            </a:endParaRPr>
          </a:p>
        </p:txBody>
      </p:sp>
      <p:pic>
        <p:nvPicPr>
          <p:cNvPr id="19" name="Resim 18">
            <a:hlinkClick r:id="" action="ppaction://hlinkshowjump?jump=lastslide"/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64938" y="6429054"/>
            <a:ext cx="465223" cy="465223"/>
          </a:xfrm>
          <a:prstGeom prst="rect">
            <a:avLst/>
          </a:prstGeom>
        </p:spPr>
      </p:pic>
      <p:pic>
        <p:nvPicPr>
          <p:cNvPr id="20" name="Resim 19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653" y="3524008"/>
            <a:ext cx="1589676" cy="2836296"/>
          </a:xfrm>
          <a:prstGeom prst="rect">
            <a:avLst/>
          </a:prstGeom>
        </p:spPr>
      </p:pic>
      <p:pic>
        <p:nvPicPr>
          <p:cNvPr id="3" name="Resim 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8064" y="1366393"/>
            <a:ext cx="5520690" cy="3945095"/>
          </a:xfrm>
          <a:prstGeom prst="rect">
            <a:avLst/>
          </a:prstGeom>
        </p:spPr>
      </p:pic>
      <p:sp>
        <p:nvSpPr>
          <p:cNvPr id="16" name="Metin kutusu 15"/>
          <p:cNvSpPr txBox="1"/>
          <p:nvPr/>
        </p:nvSpPr>
        <p:spPr>
          <a:xfrm>
            <a:off x="9941519" y="2877677"/>
            <a:ext cx="184858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r-TR" b="1" dirty="0" smtClean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OKULUMUZDA</a:t>
            </a:r>
          </a:p>
          <a:p>
            <a:pPr algn="ctr"/>
            <a:r>
              <a:rPr lang="tr-TR" b="1" dirty="0" smtClean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HAYAT</a:t>
            </a:r>
            <a:endParaRPr lang="tr-TR" b="1" dirty="0">
              <a:ln/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</a:endParaRPr>
          </a:p>
        </p:txBody>
      </p:sp>
      <p:sp>
        <p:nvSpPr>
          <p:cNvPr id="21" name="Metin kutusu 20"/>
          <p:cNvSpPr txBox="1"/>
          <p:nvPr/>
        </p:nvSpPr>
        <p:spPr>
          <a:xfrm>
            <a:off x="10171947" y="4036461"/>
            <a:ext cx="131542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r-TR" dirty="0" smtClean="0">
                <a:solidFill>
                  <a:srgbClr val="523100"/>
                </a:solidFill>
              </a:rPr>
              <a:t>Farklıyız</a:t>
            </a:r>
          </a:p>
          <a:p>
            <a:pPr algn="ctr"/>
            <a:r>
              <a:rPr lang="tr-TR" dirty="0" smtClean="0">
                <a:solidFill>
                  <a:srgbClr val="523100"/>
                </a:solidFill>
              </a:rPr>
              <a:t>Farkındayız</a:t>
            </a:r>
            <a:endParaRPr lang="tr-TR" dirty="0">
              <a:solidFill>
                <a:srgbClr val="5231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6770335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14:prism isContent="1"/>
        <p:sndAc>
          <p:endSnd/>
        </p:sndAc>
      </p:transition>
    </mc:Choice>
    <mc:Fallback xmlns="">
      <p:transition spd="slow" advClick="0">
        <p:fade/>
        <p:sndAc>
          <p:endSnd/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6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kadaslar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BABABA"/>
            </a:gs>
            <a:gs pos="3000">
              <a:srgbClr val="BABABA"/>
            </a:gs>
            <a:gs pos="56000">
              <a:srgbClr val="FFFFFF"/>
            </a:gs>
            <a:gs pos="63000">
              <a:srgbClr val="D1D1D1"/>
            </a:gs>
            <a:gs pos="100000">
              <a:schemeClr val="bg1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bottom_box"/>
          <p:cNvSpPr/>
          <p:nvPr/>
        </p:nvSpPr>
        <p:spPr>
          <a:xfrm rot="5400000">
            <a:off x="5905500" y="571500"/>
            <a:ext cx="381000" cy="12192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tIns="365760" anchor="ctr"/>
          <a:lstStyle/>
          <a:p>
            <a:pPr algn="r">
              <a:defRPr/>
            </a:pPr>
            <a:endParaRPr lang="en-US" sz="3733" b="1" dirty="0">
              <a:solidFill>
                <a:srgbClr val="FFFFFF"/>
              </a:solidFill>
            </a:endParaRPr>
          </a:p>
        </p:txBody>
      </p:sp>
      <p:pic>
        <p:nvPicPr>
          <p:cNvPr id="12" name="Main_Board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677" y="465030"/>
            <a:ext cx="7507577" cy="65919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6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80977" y="2314039"/>
            <a:ext cx="2488746" cy="44250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Sağ Ok 16">
            <a:hlinkClick r:id="" action="ppaction://hlinkshowjump?jump=nextslide"/>
          </p:cNvPr>
          <p:cNvSpPr/>
          <p:nvPr/>
        </p:nvSpPr>
        <p:spPr>
          <a:xfrm>
            <a:off x="11279652" y="5391285"/>
            <a:ext cx="565061" cy="471607"/>
          </a:xfrm>
          <a:prstGeom prst="rightArrow">
            <a:avLst/>
          </a:prstGeom>
          <a:solidFill>
            <a:srgbClr val="D5953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srgbClr val="FFFFFF"/>
              </a:solidFill>
            </a:endParaRPr>
          </a:p>
        </p:txBody>
      </p:sp>
      <p:sp>
        <p:nvSpPr>
          <p:cNvPr id="18" name="Metin kutusu 17"/>
          <p:cNvSpPr txBox="1"/>
          <p:nvPr/>
        </p:nvSpPr>
        <p:spPr>
          <a:xfrm>
            <a:off x="10088502" y="4942156"/>
            <a:ext cx="15704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smtClean="0">
                <a:solidFill>
                  <a:srgbClr val="523100"/>
                </a:solidFill>
              </a:rPr>
              <a:t>Örnek : 3 - 4</a:t>
            </a:r>
            <a:endParaRPr lang="tr-TR" dirty="0">
              <a:solidFill>
                <a:srgbClr val="523100"/>
              </a:solidFill>
            </a:endParaRPr>
          </a:p>
        </p:txBody>
      </p:sp>
      <p:sp>
        <p:nvSpPr>
          <p:cNvPr id="13" name="Metin kutusu 12"/>
          <p:cNvSpPr txBox="1"/>
          <p:nvPr/>
        </p:nvSpPr>
        <p:spPr>
          <a:xfrm>
            <a:off x="3193037" y="6469632"/>
            <a:ext cx="55128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 smtClean="0">
                <a:solidFill>
                  <a:srgbClr val="FFFFFF"/>
                </a:solidFill>
              </a:rPr>
              <a:t>Yönerge : Benzerlik ve farklılıklar açıklaması dinletilir.</a:t>
            </a:r>
            <a:endParaRPr lang="tr-TR" dirty="0">
              <a:solidFill>
                <a:srgbClr val="000000"/>
              </a:solidFill>
            </a:endParaRPr>
          </a:p>
        </p:txBody>
      </p:sp>
      <p:pic>
        <p:nvPicPr>
          <p:cNvPr id="19" name="Resim 18">
            <a:hlinkClick r:id="" action="ppaction://hlinkshowjump?jump=lastslide"/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48508" y="6434888"/>
            <a:ext cx="465223" cy="465223"/>
          </a:xfrm>
          <a:prstGeom prst="rect">
            <a:avLst/>
          </a:prstGeom>
        </p:spPr>
      </p:pic>
      <p:pic>
        <p:nvPicPr>
          <p:cNvPr id="16" name="Resim 15"/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653" y="3524008"/>
            <a:ext cx="1589676" cy="2836296"/>
          </a:xfrm>
          <a:prstGeom prst="rect">
            <a:avLst/>
          </a:prstGeom>
        </p:spPr>
      </p:pic>
      <p:pic>
        <p:nvPicPr>
          <p:cNvPr id="4" name="Resim 3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8696" y="1398642"/>
            <a:ext cx="4221242" cy="4024250"/>
          </a:xfrm>
          <a:prstGeom prst="rect">
            <a:avLst/>
          </a:prstGeom>
        </p:spPr>
      </p:pic>
      <p:pic>
        <p:nvPicPr>
          <p:cNvPr id="5" name="Resim 4"/>
          <p:cNvPicPr>
            <a:picLocks noChangeAspect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9390" y="2088900"/>
            <a:ext cx="2349927" cy="3333992"/>
          </a:xfrm>
          <a:prstGeom prst="rect">
            <a:avLst/>
          </a:prstGeom>
        </p:spPr>
      </p:pic>
      <p:pic>
        <p:nvPicPr>
          <p:cNvPr id="6" name="Resim 5"/>
          <p:cNvPicPr>
            <a:picLocks noChangeAspect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0082" y="472398"/>
            <a:ext cx="3628032" cy="5147322"/>
          </a:xfrm>
          <a:prstGeom prst="rect">
            <a:avLst/>
          </a:prstGeom>
        </p:spPr>
      </p:pic>
      <p:pic>
        <p:nvPicPr>
          <p:cNvPr id="7" name="Resim 6"/>
          <p:cNvPicPr>
            <a:picLocks noChangeAspect="1"/>
          </p:cNvPicPr>
          <p:nvPr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8299" y="1187947"/>
            <a:ext cx="3054698" cy="4349357"/>
          </a:xfrm>
          <a:prstGeom prst="rect">
            <a:avLst/>
          </a:prstGeom>
        </p:spPr>
      </p:pic>
      <p:pic>
        <p:nvPicPr>
          <p:cNvPr id="8" name="Resim 7"/>
          <p:cNvPicPr>
            <a:picLocks noChangeAspect="1"/>
          </p:cNvPicPr>
          <p:nvPr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7154" y="1083127"/>
            <a:ext cx="3398883" cy="4543961"/>
          </a:xfrm>
          <a:prstGeom prst="rect">
            <a:avLst/>
          </a:prstGeom>
        </p:spPr>
      </p:pic>
      <p:sp>
        <p:nvSpPr>
          <p:cNvPr id="20" name="Metin kutusu 19"/>
          <p:cNvSpPr txBox="1"/>
          <p:nvPr/>
        </p:nvSpPr>
        <p:spPr>
          <a:xfrm>
            <a:off x="9941519" y="2877677"/>
            <a:ext cx="184858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r-TR" b="1" dirty="0" smtClean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OKULUMUZDA</a:t>
            </a:r>
          </a:p>
          <a:p>
            <a:pPr algn="ctr"/>
            <a:r>
              <a:rPr lang="tr-TR" b="1" dirty="0" smtClean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HAYAT</a:t>
            </a:r>
            <a:endParaRPr lang="tr-TR" b="1" dirty="0">
              <a:ln/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</a:endParaRPr>
          </a:p>
        </p:txBody>
      </p:sp>
      <p:sp>
        <p:nvSpPr>
          <p:cNvPr id="21" name="Metin kutusu 20"/>
          <p:cNvSpPr txBox="1"/>
          <p:nvPr/>
        </p:nvSpPr>
        <p:spPr>
          <a:xfrm>
            <a:off x="10171947" y="4036461"/>
            <a:ext cx="131542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r-TR" dirty="0" smtClean="0">
                <a:solidFill>
                  <a:srgbClr val="523100"/>
                </a:solidFill>
              </a:rPr>
              <a:t>Farklıyız</a:t>
            </a:r>
          </a:p>
          <a:p>
            <a:pPr algn="ctr"/>
            <a:r>
              <a:rPr lang="tr-TR" dirty="0" smtClean="0">
                <a:solidFill>
                  <a:srgbClr val="523100"/>
                </a:solidFill>
              </a:rPr>
              <a:t>Farkındayız</a:t>
            </a:r>
            <a:endParaRPr lang="tr-TR" dirty="0">
              <a:solidFill>
                <a:srgbClr val="5231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2497269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14:prism isContent="1"/>
        <p:sndAc>
          <p:endSnd/>
        </p:sndAc>
      </p:transition>
    </mc:Choice>
    <mc:Fallback xmlns="">
      <p:transition spd="slow" advClick="0">
        <p:fade/>
        <p:sndAc>
          <p:endSnd/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16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kadaslar3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" presetID="37" presetClass="entr" presetSubtype="0" fill="hold" nodeType="withEffect">
                                  <p:stCondLst>
                                    <p:cond delay="12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9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6000"/>
                            </p:stCondLst>
                            <p:childTnLst>
                              <p:par>
                                <p:cTn id="18" presetID="55" presetClass="exit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9000"/>
                            </p:stCondLst>
                            <p:childTnLst>
                              <p:par>
                                <p:cTn id="24" presetID="32" presetClass="emph" presetSubtype="0" repeatCount="5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azilarimiz-uzun-boylu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0" presetID="37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9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37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9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4000"/>
                            </p:stCondLst>
                            <p:childTnLst>
                              <p:par>
                                <p:cTn id="43" presetID="55" presetClass="exit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44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55" presetClass="exit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49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27000"/>
                            </p:stCondLst>
                            <p:childTnLst>
                              <p:par>
                                <p:cTn id="54" presetID="32" presetClass="emph" presetSubtype="0" repeatCount="1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sinirl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0" presetID="37" presetClass="entr" presetSubtype="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9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37" presetClass="entr" presetSubtype="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9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37000"/>
                            </p:stCondLst>
                            <p:childTnLst>
                              <p:par>
                                <p:cTn id="73" presetID="32" presetClass="emph" presetSubtype="0" repeatCount="1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benzerlik-aciklam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BABABA"/>
            </a:gs>
            <a:gs pos="3000">
              <a:srgbClr val="BABABA"/>
            </a:gs>
            <a:gs pos="56000">
              <a:srgbClr val="FFFFFF"/>
            </a:gs>
            <a:gs pos="63000">
              <a:srgbClr val="D1D1D1"/>
            </a:gs>
            <a:gs pos="100000">
              <a:schemeClr val="bg1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bottom_box"/>
          <p:cNvSpPr/>
          <p:nvPr/>
        </p:nvSpPr>
        <p:spPr>
          <a:xfrm rot="5400000">
            <a:off x="5905500" y="571500"/>
            <a:ext cx="381000" cy="12192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tIns="365760" anchor="ctr"/>
          <a:lstStyle/>
          <a:p>
            <a:pPr algn="r">
              <a:defRPr/>
            </a:pPr>
            <a:endParaRPr lang="en-US" sz="3733" b="1" dirty="0">
              <a:solidFill>
                <a:srgbClr val="FFFFFF"/>
              </a:solidFill>
            </a:endParaRPr>
          </a:p>
        </p:txBody>
      </p:sp>
      <p:pic>
        <p:nvPicPr>
          <p:cNvPr id="12" name="Main_Board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4609" y="522643"/>
            <a:ext cx="7507577" cy="65919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6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80977" y="2314039"/>
            <a:ext cx="2488746" cy="44250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Sağ Ok 16">
            <a:hlinkClick r:id="" action="ppaction://hlinkshowjump?jump=nextslide"/>
          </p:cNvPr>
          <p:cNvSpPr/>
          <p:nvPr/>
        </p:nvSpPr>
        <p:spPr>
          <a:xfrm>
            <a:off x="11279652" y="5391285"/>
            <a:ext cx="565061" cy="471607"/>
          </a:xfrm>
          <a:prstGeom prst="rightArrow">
            <a:avLst/>
          </a:prstGeom>
          <a:solidFill>
            <a:srgbClr val="D5953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srgbClr val="FFFFFF"/>
              </a:solidFill>
            </a:endParaRPr>
          </a:p>
        </p:txBody>
      </p:sp>
      <p:sp>
        <p:nvSpPr>
          <p:cNvPr id="18" name="Metin kutusu 17"/>
          <p:cNvSpPr txBox="1"/>
          <p:nvPr/>
        </p:nvSpPr>
        <p:spPr>
          <a:xfrm>
            <a:off x="10088502" y="4942156"/>
            <a:ext cx="15704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smtClean="0">
                <a:solidFill>
                  <a:srgbClr val="523100"/>
                </a:solidFill>
              </a:rPr>
              <a:t>Örnek : 4 - 4</a:t>
            </a:r>
            <a:endParaRPr lang="tr-TR" dirty="0">
              <a:solidFill>
                <a:srgbClr val="523100"/>
              </a:solidFill>
            </a:endParaRPr>
          </a:p>
        </p:txBody>
      </p:sp>
      <p:sp>
        <p:nvSpPr>
          <p:cNvPr id="13" name="Metin kutusu 12"/>
          <p:cNvSpPr txBox="1"/>
          <p:nvPr/>
        </p:nvSpPr>
        <p:spPr>
          <a:xfrm>
            <a:off x="3688429" y="6451585"/>
            <a:ext cx="45458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 smtClean="0">
                <a:solidFill>
                  <a:srgbClr val="FFFFFF"/>
                </a:solidFill>
              </a:rPr>
              <a:t>Yönerge : Bilin bakalım kim oyunu oynatılır.</a:t>
            </a:r>
            <a:endParaRPr lang="tr-TR" dirty="0">
              <a:solidFill>
                <a:srgbClr val="000000"/>
              </a:solidFill>
            </a:endParaRPr>
          </a:p>
        </p:txBody>
      </p:sp>
      <p:pic>
        <p:nvPicPr>
          <p:cNvPr id="19" name="Resim 18">
            <a:hlinkClick r:id="" action="ppaction://hlinkshowjump?jump=lastslide"/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33461" y="6418193"/>
            <a:ext cx="465223" cy="465223"/>
          </a:xfrm>
          <a:prstGeom prst="rect">
            <a:avLst/>
          </a:prstGeom>
        </p:spPr>
      </p:pic>
      <p:pic>
        <p:nvPicPr>
          <p:cNvPr id="16" name="Resim 15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653" y="3524008"/>
            <a:ext cx="1589676" cy="2836296"/>
          </a:xfrm>
          <a:prstGeom prst="rect">
            <a:avLst/>
          </a:prstGeom>
        </p:spPr>
      </p:pic>
      <p:pic>
        <p:nvPicPr>
          <p:cNvPr id="3" name="Resim 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8659" y="2029731"/>
            <a:ext cx="5105400" cy="2743200"/>
          </a:xfrm>
          <a:prstGeom prst="rect">
            <a:avLst/>
          </a:prstGeom>
        </p:spPr>
      </p:pic>
      <p:sp>
        <p:nvSpPr>
          <p:cNvPr id="4" name="Metin kutusu 3"/>
          <p:cNvSpPr txBox="1"/>
          <p:nvPr/>
        </p:nvSpPr>
        <p:spPr>
          <a:xfrm>
            <a:off x="2721850" y="1446330"/>
            <a:ext cx="1933158" cy="36933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tr-TR" dirty="0" smtClean="0"/>
              <a:t>Bilin Bakalım Kim</a:t>
            </a:r>
            <a:endParaRPr lang="tr-TR" dirty="0"/>
          </a:p>
        </p:txBody>
      </p:sp>
      <p:sp>
        <p:nvSpPr>
          <p:cNvPr id="20" name="Metin kutusu 19"/>
          <p:cNvSpPr txBox="1"/>
          <p:nvPr/>
        </p:nvSpPr>
        <p:spPr>
          <a:xfrm>
            <a:off x="9941519" y="2877677"/>
            <a:ext cx="184858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r-TR" b="1" dirty="0" smtClean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OKULUMUZDA</a:t>
            </a:r>
          </a:p>
          <a:p>
            <a:pPr algn="ctr"/>
            <a:r>
              <a:rPr lang="tr-TR" b="1" dirty="0" smtClean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HAYAT</a:t>
            </a:r>
            <a:endParaRPr lang="tr-TR" b="1" dirty="0">
              <a:ln/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</a:endParaRPr>
          </a:p>
        </p:txBody>
      </p:sp>
      <p:sp>
        <p:nvSpPr>
          <p:cNvPr id="21" name="Metin kutusu 20"/>
          <p:cNvSpPr txBox="1"/>
          <p:nvPr/>
        </p:nvSpPr>
        <p:spPr>
          <a:xfrm>
            <a:off x="10171947" y="4036461"/>
            <a:ext cx="131542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r-TR" dirty="0" smtClean="0">
                <a:solidFill>
                  <a:srgbClr val="523100"/>
                </a:solidFill>
              </a:rPr>
              <a:t>Farklıyız</a:t>
            </a:r>
          </a:p>
          <a:p>
            <a:pPr algn="ctr"/>
            <a:r>
              <a:rPr lang="tr-TR" dirty="0" smtClean="0">
                <a:solidFill>
                  <a:srgbClr val="523100"/>
                </a:solidFill>
              </a:rPr>
              <a:t>Farkındayız</a:t>
            </a:r>
            <a:endParaRPr lang="tr-TR" dirty="0">
              <a:solidFill>
                <a:srgbClr val="5231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728077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14:prism isContent="1"/>
        <p:sndAc>
          <p:endSnd/>
        </p:sndAc>
      </p:transition>
    </mc:Choice>
    <mc:Fallback xmlns="">
      <p:transition spd="slow" advClick="0">
        <p:fade/>
        <p:sndAc>
          <p:endSnd/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15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oyu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BABABA"/>
            </a:gs>
            <a:gs pos="3000">
              <a:srgbClr val="BABABA"/>
            </a:gs>
            <a:gs pos="56000">
              <a:srgbClr val="FFFFFF"/>
            </a:gs>
            <a:gs pos="63000">
              <a:srgbClr val="D1D1D1"/>
            </a:gs>
            <a:gs pos="100000">
              <a:schemeClr val="bg1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bottom_box"/>
          <p:cNvSpPr/>
          <p:nvPr/>
        </p:nvSpPr>
        <p:spPr>
          <a:xfrm rot="5400000">
            <a:off x="5905500" y="571500"/>
            <a:ext cx="381000" cy="12192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tIns="365760" anchor="ctr"/>
          <a:lstStyle/>
          <a:p>
            <a:pPr algn="r">
              <a:defRPr/>
            </a:pPr>
            <a:endParaRPr lang="en-US" sz="3733" b="1" dirty="0">
              <a:solidFill>
                <a:srgbClr val="FFFFFF"/>
              </a:solidFill>
            </a:endParaRPr>
          </a:p>
        </p:txBody>
      </p:sp>
      <p:pic>
        <p:nvPicPr>
          <p:cNvPr id="12" name="Main_Board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9523" y="-368489"/>
            <a:ext cx="8553581" cy="7942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6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53937" y="2314039"/>
            <a:ext cx="2488746" cy="44250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Sağ Ok 16">
            <a:hlinkClick r:id="" action="ppaction://hlinkshowjump?jump=nextslide"/>
          </p:cNvPr>
          <p:cNvSpPr/>
          <p:nvPr/>
        </p:nvSpPr>
        <p:spPr>
          <a:xfrm>
            <a:off x="11552612" y="5391285"/>
            <a:ext cx="565061" cy="471607"/>
          </a:xfrm>
          <a:prstGeom prst="rightArrow">
            <a:avLst/>
          </a:prstGeom>
          <a:solidFill>
            <a:srgbClr val="D5953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srgbClr val="FFFFFF"/>
              </a:solidFill>
            </a:endParaRPr>
          </a:p>
        </p:txBody>
      </p:sp>
      <p:sp>
        <p:nvSpPr>
          <p:cNvPr id="18" name="Metin kutusu 17"/>
          <p:cNvSpPr txBox="1"/>
          <p:nvPr/>
        </p:nvSpPr>
        <p:spPr>
          <a:xfrm>
            <a:off x="10333100" y="5019877"/>
            <a:ext cx="17077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smtClean="0">
                <a:solidFill>
                  <a:srgbClr val="523100"/>
                </a:solidFill>
              </a:rPr>
              <a:t>Etkinlik </a:t>
            </a:r>
            <a:r>
              <a:rPr lang="tr-TR" dirty="0">
                <a:solidFill>
                  <a:srgbClr val="523100"/>
                </a:solidFill>
              </a:rPr>
              <a:t>: 1 - </a:t>
            </a:r>
            <a:r>
              <a:rPr lang="tr-TR" dirty="0" smtClean="0">
                <a:solidFill>
                  <a:srgbClr val="523100"/>
                </a:solidFill>
              </a:rPr>
              <a:t>1</a:t>
            </a:r>
            <a:endParaRPr lang="tr-TR" dirty="0">
              <a:solidFill>
                <a:srgbClr val="523100"/>
              </a:solidFill>
            </a:endParaRPr>
          </a:p>
        </p:txBody>
      </p:sp>
      <p:pic>
        <p:nvPicPr>
          <p:cNvPr id="19" name="Resim 18">
            <a:hlinkClick r:id="" action="ppaction://hlinkshowjump?jump=lastslide"/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5940" y="6434888"/>
            <a:ext cx="465223" cy="465223"/>
          </a:xfrm>
          <a:prstGeom prst="rect">
            <a:avLst/>
          </a:prstGeom>
        </p:spPr>
      </p:pic>
      <p:sp>
        <p:nvSpPr>
          <p:cNvPr id="22" name="Yuvarlatılmış Dikdörtgen 21"/>
          <p:cNvSpPr/>
          <p:nvPr/>
        </p:nvSpPr>
        <p:spPr>
          <a:xfrm>
            <a:off x="4157002" y="727572"/>
            <a:ext cx="4925051" cy="906832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dirty="0">
                <a:solidFill>
                  <a:srgbClr val="000000"/>
                </a:solidFill>
              </a:rPr>
              <a:t>Elif bu sene 1.sınıfa yeni başladı. Kumral ve çilleri var. Gözlükte kullanıyor. Sizce Elif hangisidir ?</a:t>
            </a:r>
          </a:p>
        </p:txBody>
      </p:sp>
      <p:pic>
        <p:nvPicPr>
          <p:cNvPr id="24" name="Resim 2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3614" y="554031"/>
            <a:ext cx="1219200" cy="1219200"/>
          </a:xfrm>
          <a:prstGeom prst="rect">
            <a:avLst/>
          </a:prstGeom>
        </p:spPr>
      </p:pic>
      <p:pic>
        <p:nvPicPr>
          <p:cNvPr id="35" name="Resim 34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653" y="3524008"/>
            <a:ext cx="1589676" cy="2836296"/>
          </a:xfrm>
          <a:prstGeom prst="rect">
            <a:avLst/>
          </a:prstGeom>
        </p:spPr>
      </p:pic>
      <p:sp>
        <p:nvSpPr>
          <p:cNvPr id="28" name="Büton1">
            <a:hlinkClick r:id="" action="ppaction://noaction">
              <a:snd r:embed="rId9" name="olmadiyeni.wav"/>
            </a:hlinkClick>
          </p:cNvPr>
          <p:cNvSpPr/>
          <p:nvPr/>
        </p:nvSpPr>
        <p:spPr>
          <a:xfrm>
            <a:off x="2903816" y="4586425"/>
            <a:ext cx="612000" cy="612000"/>
          </a:xfrm>
          <a:prstGeom prst="ellipse">
            <a:avLst/>
          </a:prstGeom>
          <a:solidFill>
            <a:srgbClr val="D1D1D1"/>
          </a:solidFill>
          <a:ln w="73025">
            <a:solidFill>
              <a:srgbClr val="7575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srgbClr val="FFFFFF"/>
              </a:solidFill>
            </a:endParaRPr>
          </a:p>
        </p:txBody>
      </p:sp>
      <p:pic>
        <p:nvPicPr>
          <p:cNvPr id="33" name="Resim 32"/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8325" y="4646848"/>
            <a:ext cx="493771" cy="493771"/>
          </a:xfrm>
          <a:prstGeom prst="rect">
            <a:avLst/>
          </a:prstGeom>
        </p:spPr>
      </p:pic>
      <p:sp>
        <p:nvSpPr>
          <p:cNvPr id="30" name="Büton3">
            <a:hlinkClick r:id="" action="ppaction://noaction">
              <a:snd r:embed="rId11" name="aferinyeni.wav"/>
            </a:hlinkClick>
          </p:cNvPr>
          <p:cNvSpPr/>
          <p:nvPr/>
        </p:nvSpPr>
        <p:spPr>
          <a:xfrm>
            <a:off x="8113429" y="4694504"/>
            <a:ext cx="612000" cy="612000"/>
          </a:xfrm>
          <a:prstGeom prst="ellipse">
            <a:avLst/>
          </a:prstGeom>
          <a:solidFill>
            <a:srgbClr val="D1D1D1"/>
          </a:solidFill>
          <a:ln w="73025">
            <a:solidFill>
              <a:srgbClr val="7575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srgbClr val="FFFFFF"/>
              </a:solidFill>
            </a:endParaRPr>
          </a:p>
        </p:txBody>
      </p:sp>
      <p:sp>
        <p:nvSpPr>
          <p:cNvPr id="29" name="Büton2">
            <a:hlinkClick r:id="" action="ppaction://noaction">
              <a:snd r:embed="rId9" name="olmadiyeni.wav"/>
            </a:hlinkClick>
          </p:cNvPr>
          <p:cNvSpPr/>
          <p:nvPr/>
        </p:nvSpPr>
        <p:spPr>
          <a:xfrm>
            <a:off x="5644166" y="4689812"/>
            <a:ext cx="612000" cy="612000"/>
          </a:xfrm>
          <a:prstGeom prst="ellipse">
            <a:avLst/>
          </a:prstGeom>
          <a:solidFill>
            <a:srgbClr val="D1D1D1"/>
          </a:solidFill>
          <a:ln w="73025">
            <a:solidFill>
              <a:srgbClr val="7575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srgbClr val="FFFFFF"/>
              </a:solidFill>
            </a:endParaRPr>
          </a:p>
        </p:txBody>
      </p:sp>
      <p:pic>
        <p:nvPicPr>
          <p:cNvPr id="31" name="Resim 30"/>
          <p:cNvPicPr>
            <a:picLocks noChangeAspect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4429" y="4680813"/>
            <a:ext cx="630000" cy="630000"/>
          </a:xfrm>
          <a:prstGeom prst="rect">
            <a:avLst/>
          </a:prstGeom>
        </p:spPr>
      </p:pic>
      <p:pic>
        <p:nvPicPr>
          <p:cNvPr id="34" name="Resim 33"/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9427" y="4748927"/>
            <a:ext cx="493771" cy="493771"/>
          </a:xfrm>
          <a:prstGeom prst="rect">
            <a:avLst/>
          </a:prstGeom>
        </p:spPr>
      </p:pic>
      <p:pic>
        <p:nvPicPr>
          <p:cNvPr id="2" name="Resim 1"/>
          <p:cNvPicPr>
            <a:picLocks noChangeAspect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4126" y="1942575"/>
            <a:ext cx="2407066" cy="2592906"/>
          </a:xfrm>
          <a:prstGeom prst="rect">
            <a:avLst/>
          </a:prstGeom>
        </p:spPr>
      </p:pic>
      <p:pic>
        <p:nvPicPr>
          <p:cNvPr id="5" name="Resim 4"/>
          <p:cNvPicPr>
            <a:picLocks noChangeAspect="1"/>
          </p:cNvPicPr>
          <p:nvPr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3093" y="1942574"/>
            <a:ext cx="2429515" cy="2592907"/>
          </a:xfrm>
          <a:prstGeom prst="rect">
            <a:avLst/>
          </a:prstGeom>
        </p:spPr>
      </p:pic>
      <p:pic>
        <p:nvPicPr>
          <p:cNvPr id="6" name="Resim 5"/>
          <p:cNvPicPr>
            <a:picLocks noChangeAspect="1"/>
          </p:cNvPicPr>
          <p:nvPr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4509" y="1919185"/>
            <a:ext cx="2351165" cy="2592908"/>
          </a:xfrm>
          <a:prstGeom prst="rect">
            <a:avLst/>
          </a:prstGeom>
        </p:spPr>
      </p:pic>
      <p:sp>
        <p:nvSpPr>
          <p:cNvPr id="25" name="Metin kutusu 24"/>
          <p:cNvSpPr txBox="1"/>
          <p:nvPr/>
        </p:nvSpPr>
        <p:spPr>
          <a:xfrm>
            <a:off x="10243059" y="2900188"/>
            <a:ext cx="184858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r-TR" b="1" dirty="0" smtClean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OKULUMUZDA</a:t>
            </a:r>
          </a:p>
          <a:p>
            <a:pPr algn="ctr"/>
            <a:r>
              <a:rPr lang="tr-TR" b="1" dirty="0" smtClean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HAYAT</a:t>
            </a:r>
            <a:endParaRPr lang="tr-TR" b="1" dirty="0">
              <a:ln/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</a:endParaRPr>
          </a:p>
        </p:txBody>
      </p:sp>
      <p:sp>
        <p:nvSpPr>
          <p:cNvPr id="26" name="Metin kutusu 25"/>
          <p:cNvSpPr txBox="1"/>
          <p:nvPr/>
        </p:nvSpPr>
        <p:spPr>
          <a:xfrm>
            <a:off x="10473487" y="4058972"/>
            <a:ext cx="131542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r-TR" dirty="0" smtClean="0">
                <a:solidFill>
                  <a:srgbClr val="523100"/>
                </a:solidFill>
              </a:rPr>
              <a:t>Farklıyız</a:t>
            </a:r>
          </a:p>
          <a:p>
            <a:pPr algn="ctr"/>
            <a:r>
              <a:rPr lang="tr-TR" dirty="0" smtClean="0">
                <a:solidFill>
                  <a:srgbClr val="523100"/>
                </a:solidFill>
              </a:rPr>
              <a:t>Farkındayız</a:t>
            </a:r>
            <a:endParaRPr lang="tr-TR" dirty="0">
              <a:solidFill>
                <a:srgbClr val="5231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6480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14:prism isContent="1"/>
        <p:sndAc>
          <p:endSnd/>
        </p:sndAc>
      </p:transition>
    </mc:Choice>
    <mc:Fallback xmlns="">
      <p:transition spd="slow" advClick="0">
        <p:fade/>
        <p:sndAc>
          <p:endSnd/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lif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</p:childTnLst>
        </p:cTn>
      </p:par>
    </p:tnLst>
    <p:bldLst>
      <p:bldP spid="2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BABABA"/>
            </a:gs>
            <a:gs pos="3000">
              <a:srgbClr val="BABABA"/>
            </a:gs>
            <a:gs pos="56000">
              <a:srgbClr val="FFFFFF"/>
            </a:gs>
            <a:gs pos="63000">
              <a:srgbClr val="D1D1D1"/>
            </a:gs>
            <a:gs pos="100000">
              <a:schemeClr val="bg1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bottom_box"/>
          <p:cNvSpPr/>
          <p:nvPr/>
        </p:nvSpPr>
        <p:spPr>
          <a:xfrm rot="5400000">
            <a:off x="5905500" y="571500"/>
            <a:ext cx="381000" cy="12192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tIns="365760" anchor="ctr"/>
          <a:lstStyle/>
          <a:p>
            <a:pPr algn="r">
              <a:defRPr/>
            </a:pPr>
            <a:endParaRPr lang="en-US" sz="3733" b="1" dirty="0">
              <a:solidFill>
                <a:srgbClr val="FFFFFF"/>
              </a:solidFill>
            </a:endParaRPr>
          </a:p>
        </p:txBody>
      </p:sp>
      <p:pic>
        <p:nvPicPr>
          <p:cNvPr id="13" name="Picture 1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5152" y="-191074"/>
            <a:ext cx="8548789" cy="66584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Resim 13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1873" y="2047856"/>
            <a:ext cx="1589676" cy="2836296"/>
          </a:xfrm>
          <a:prstGeom prst="rect">
            <a:avLst/>
          </a:prstGeom>
        </p:spPr>
      </p:pic>
      <p:sp>
        <p:nvSpPr>
          <p:cNvPr id="15" name="Metin kutusu 14"/>
          <p:cNvSpPr txBox="1"/>
          <p:nvPr/>
        </p:nvSpPr>
        <p:spPr>
          <a:xfrm>
            <a:off x="4735614" y="833985"/>
            <a:ext cx="4592340" cy="32470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000" dirty="0">
                <a:solidFill>
                  <a:srgbClr val="00000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Ses Kaynağı: Zümra </a:t>
            </a:r>
            <a:r>
              <a:rPr lang="tr-TR" sz="2000" dirty="0" smtClean="0">
                <a:solidFill>
                  <a:srgbClr val="00000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BOZKURT</a:t>
            </a:r>
          </a:p>
          <a:p>
            <a:pPr algn="ctr"/>
            <a:endParaRPr lang="tr-TR" sz="2000" dirty="0"/>
          </a:p>
          <a:p>
            <a:pPr algn="ctr"/>
            <a:r>
              <a:rPr lang="tr-TR" sz="3000" dirty="0" smtClean="0">
                <a:solidFill>
                  <a:srgbClr val="00000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HAZIRLAYAN</a:t>
            </a:r>
            <a:endParaRPr lang="tr-TR" sz="3000" dirty="0">
              <a:solidFill>
                <a:srgbClr val="000000"/>
              </a:solidFill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endParaRPr lang="tr-TR" sz="3000" dirty="0">
              <a:solidFill>
                <a:srgbClr val="000000"/>
              </a:solidFill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r>
              <a:rPr lang="tr-TR" sz="2500" dirty="0">
                <a:solidFill>
                  <a:srgbClr val="00000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Muhammet BOZKURT</a:t>
            </a:r>
          </a:p>
          <a:p>
            <a:pPr algn="ctr"/>
            <a:r>
              <a:rPr lang="tr-TR" sz="2500" dirty="0" smtClean="0">
                <a:solidFill>
                  <a:srgbClr val="000000"/>
                </a:solidFill>
                <a:ea typeface="Tahoma" panose="020B0604030504040204" pitchFamily="34" charset="0"/>
                <a:cs typeface="Tahoma" panose="020B0604030504040204" pitchFamily="34" charset="0"/>
                <a:hlinkClick r:id="rId6"/>
              </a:rPr>
              <a:t>info@mebders.com</a:t>
            </a:r>
            <a:endParaRPr lang="tr-TR" sz="2500" dirty="0">
              <a:solidFill>
                <a:srgbClr val="000000"/>
              </a:solidFill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endParaRPr lang="tr-TR" sz="2500" dirty="0">
              <a:solidFill>
                <a:srgbClr val="000000"/>
              </a:solidFill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endParaRPr lang="tr-TR" sz="3000" dirty="0">
              <a:solidFill>
                <a:srgbClr val="000000"/>
              </a:solidFill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" name="Metin kutusu 1"/>
          <p:cNvSpPr txBox="1"/>
          <p:nvPr/>
        </p:nvSpPr>
        <p:spPr>
          <a:xfrm>
            <a:off x="5252323" y="4884152"/>
            <a:ext cx="17748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 smtClean="0">
                <a:solidFill>
                  <a:srgbClr val="000000"/>
                </a:solidFill>
              </a:rPr>
              <a:t>©mebders.com</a:t>
            </a:r>
            <a:endParaRPr lang="tr-TR" dirty="0">
              <a:solidFill>
                <a:srgbClr val="0000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3298426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14:prism isContent="1"/>
        <p:sndAc>
          <p:endSnd/>
        </p:sndAc>
      </p:transition>
    </mc:Choice>
    <mc:Fallback xmlns="">
      <p:transition spd="slow" advClick="0">
        <p:fade/>
        <p:sndAc>
          <p:endSnd/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8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oscakal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COUNT" val="12"/>
  <p:tag name="ARTICULATE_PROJECT_OPEN" val="0"/>
  <p:tag name="ISPRING_UUID" val="{0A47BDFA-5994-4246-897A-A1B9A13E07DC}"/>
  <p:tag name="ISPRING_RESOURCE_FOLDER" val="F:\Slaytlar\slaytlar\1.Sınıf\Hayat Bilgisi\Bayrağımız\1.Sinif_Hayat_Bilgisi_bayragimiz\"/>
  <p:tag name="ISPRING_PRESENTATION_PATH" val="F:\Slaytlar\slaytlar\1.Sınıf\Hayat Bilgisi\Bayrağımız\1.Sinif_Hayat_Bilgisi_bayragimiz.ppsx"/>
  <p:tag name="ISPRING_PROJECT_FOLDER_UPDATED" val="1"/>
  <p:tag name="ISPRING_RESOURCE_PATHS_HASH_PRESENTER" val="624d953753af58b51721288f8b7acf5e9b9e3b9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1_Advertising_Booth_Display">
  <a:themeElements>
    <a:clrScheme name="advertising_booth_display">
      <a:dk1>
        <a:srgbClr val="000000"/>
      </a:dk1>
      <a:lt1>
        <a:srgbClr val="FFFFFF"/>
      </a:lt1>
      <a:dk2>
        <a:srgbClr val="6C0000"/>
      </a:dk2>
      <a:lt2>
        <a:srgbClr val="F0F3FB"/>
      </a:lt2>
      <a:accent1>
        <a:srgbClr val="1F2932"/>
      </a:accent1>
      <a:accent2>
        <a:srgbClr val="595959"/>
      </a:accent2>
      <a:accent3>
        <a:srgbClr val="53B558"/>
      </a:accent3>
      <a:accent4>
        <a:srgbClr val="2C66B2"/>
      </a:accent4>
      <a:accent5>
        <a:srgbClr val="FF9900"/>
      </a:accent5>
      <a:accent6>
        <a:srgbClr val="000000"/>
      </a:accent6>
      <a:hlink>
        <a:srgbClr val="657C95"/>
      </a:hlink>
      <a:folHlink>
        <a:srgbClr val="D8DBE4"/>
      </a:folHlink>
    </a:clrScheme>
    <a:fontScheme name="Özel 1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3534</TotalTime>
  <Words>130</Words>
  <Application>Microsoft Office PowerPoint</Application>
  <PresentationFormat>Geniş ekran</PresentationFormat>
  <Paragraphs>45</Paragraphs>
  <Slides>7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3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7</vt:i4>
      </vt:variant>
    </vt:vector>
  </HeadingPairs>
  <TitlesOfParts>
    <vt:vector size="11" baseType="lpstr">
      <vt:lpstr>Arial</vt:lpstr>
      <vt:lpstr>Calibri</vt:lpstr>
      <vt:lpstr>Tahoma</vt:lpstr>
      <vt:lpstr>1_Advertising_Booth_Display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Company>SilentAll Team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Farklıyız, Farkındayız</dc:title>
  <dc:creator>www.mebders.com;Muhammet Bozkurt</dc:creator>
  <cp:lastModifiedBy>Muhammet Bozkurt</cp:lastModifiedBy>
  <cp:revision>337</cp:revision>
  <dcterms:created xsi:type="dcterms:W3CDTF">2015-08-22T14:52:09Z</dcterms:created>
  <dcterms:modified xsi:type="dcterms:W3CDTF">2017-09-13T21:38:21Z</dcterms:modified>
  <cp:contentStatus>Tamamlandı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rticulateGUID">
    <vt:lpwstr>E0D6C0D2-1495-49E4-A5CD-0A4FC21423C2</vt:lpwstr>
  </property>
  <property fmtid="{D5CDD505-2E9C-101B-9397-08002B2CF9AE}" pid="3" name="ArticulatePath">
    <vt:lpwstr>Sunu1</vt:lpwstr>
  </property>
  <property fmtid="{D5CDD505-2E9C-101B-9397-08002B2CF9AE}" pid="4" name="_MarkAsFinal">
    <vt:bool>true</vt:bool>
  </property>
</Properties>
</file>