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custDataLst>
    <p:tags r:id="rId1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75757D"/>
    <a:srgbClr val="D1D1D1"/>
    <a:srgbClr val="6565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9282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478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29.png"/><Relationship Id="rId3" Type="http://schemas.openxmlformats.org/officeDocument/2006/relationships/audio" Target="../media/audio26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audio" Target="../media/audio23.wav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16.png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11.wav"/><Relationship Id="rId11" Type="http://schemas.openxmlformats.org/officeDocument/2006/relationships/image" Target="../media/image13.png"/><Relationship Id="rId5" Type="http://schemas.openxmlformats.org/officeDocument/2006/relationships/audio" Target="../media/audio10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audio" Target="../media/audio9.wav"/><Relationship Id="rId9" Type="http://schemas.openxmlformats.org/officeDocument/2006/relationships/image" Target="../media/image11.pn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" Type="http://schemas.openxmlformats.org/officeDocument/2006/relationships/audio" Target="../media/audio14.wav"/><Relationship Id="rId7" Type="http://schemas.openxmlformats.org/officeDocument/2006/relationships/audio" Target="../media/audio18.wav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png"/><Relationship Id="rId1" Type="http://schemas.openxmlformats.org/officeDocument/2006/relationships/tags" Target="../tags/tag6.xml"/><Relationship Id="rId6" Type="http://schemas.openxmlformats.org/officeDocument/2006/relationships/audio" Target="../media/audio17.wav"/><Relationship Id="rId11" Type="http://schemas.openxmlformats.org/officeDocument/2006/relationships/image" Target="../media/image13.png"/><Relationship Id="rId5" Type="http://schemas.openxmlformats.org/officeDocument/2006/relationships/audio" Target="../media/audio16.wav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audio" Target="../media/audio15.wav"/><Relationship Id="rId9" Type="http://schemas.openxmlformats.org/officeDocument/2006/relationships/image" Target="../media/image11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0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29.png"/><Relationship Id="rId3" Type="http://schemas.openxmlformats.org/officeDocument/2006/relationships/audio" Target="../media/audio21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audio" Target="../media/audio23.wav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29.png"/><Relationship Id="rId3" Type="http://schemas.openxmlformats.org/officeDocument/2006/relationships/audio" Target="../media/audio24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audio" Target="../media/audio23.wav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13" Type="http://schemas.openxmlformats.org/officeDocument/2006/relationships/image" Target="../media/image29.png"/><Relationship Id="rId3" Type="http://schemas.openxmlformats.org/officeDocument/2006/relationships/audio" Target="../media/audio25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audio" Target="../media/audio22.wav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</a:t>
            </a:r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</a:t>
            </a:r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  <a:endParaRPr lang="tr-TR" sz="2500" dirty="0">
              <a:solidFill>
                <a:srgbClr val="F0F3FB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42370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</a:t>
            </a:r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TANIŞIYORUZ</a:t>
            </a:r>
            <a:endParaRPr lang="tr-TR" sz="2500" dirty="0">
              <a:solidFill>
                <a:srgbClr val="F0F3FB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27" y="5802118"/>
            <a:ext cx="1574603" cy="507936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</a:t>
            </a:r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6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5" y="174171"/>
            <a:ext cx="7507577" cy="695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10560" y="4695010"/>
            <a:ext cx="17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4557485" y="1106675"/>
            <a:ext cx="2920412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Hangisi </a:t>
            </a:r>
            <a:r>
              <a:rPr lang="tr-TR" dirty="0" smtClean="0">
                <a:solidFill>
                  <a:srgbClr val="000000"/>
                </a:solidFill>
              </a:rPr>
              <a:t>zayıftır ? </a:t>
            </a:r>
            <a:r>
              <a:rPr lang="tr-TR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6" y="946947"/>
            <a:ext cx="1219200" cy="12192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2670627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4859538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48449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" name="Büton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496966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" name="Büton3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7685877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71" y="2566212"/>
            <a:ext cx="1456228" cy="244221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72" y="2537367"/>
            <a:ext cx="1340184" cy="248796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52" y="2632192"/>
            <a:ext cx="982030" cy="237623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77" y="5208785"/>
            <a:ext cx="630000" cy="63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80" y="5276900"/>
            <a:ext cx="493771" cy="493771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81" y="5259999"/>
            <a:ext cx="493771" cy="493771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0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ngisi-zayift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</a:t>
            </a:r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Zümra BOZKURT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Şarkı : Sevimli Dostlar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©mebders.com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2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59" y="280588"/>
            <a:ext cx="3681944" cy="582565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26" y="-66383"/>
            <a:ext cx="3005825" cy="5127206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23" y="280588"/>
            <a:ext cx="3297753" cy="4315347"/>
          </a:xfrm>
          <a:prstGeom prst="rect">
            <a:avLst/>
          </a:prstGeom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3235">
            <a:off x="3739299" y="3649839"/>
            <a:ext cx="877383" cy="12192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327">
            <a:off x="7665746" y="3661414"/>
            <a:ext cx="877383" cy="1219200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3235">
            <a:off x="3724312" y="3006064"/>
            <a:ext cx="877383" cy="1219200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327">
            <a:off x="7650759" y="3017639"/>
            <a:ext cx="877383" cy="1219200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3235">
            <a:off x="4194019" y="4677012"/>
            <a:ext cx="877383" cy="1219200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327">
            <a:off x="7071450" y="4730887"/>
            <a:ext cx="877383" cy="121920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3235">
            <a:off x="4731048" y="2005834"/>
            <a:ext cx="877383" cy="121920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3235">
            <a:off x="4731050" y="1992294"/>
            <a:ext cx="877383" cy="12192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54" y="1783475"/>
            <a:ext cx="600221" cy="654786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327">
            <a:off x="7126556" y="1410690"/>
            <a:ext cx="877383" cy="12192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" y="3229985"/>
            <a:ext cx="3106488" cy="362801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29" y="2047040"/>
            <a:ext cx="2365737" cy="309573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8143147" y="5907646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0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3" name="sen-hic-gordunmu2.wav"/>
          </p:stSnd>
        </p:sndAc>
      </p:transition>
    </mc:Choice>
    <mc:Fallback xmlns="">
      <p:transition advClick="0">
        <p:sndAc>
          <p:stSnd>
            <p:snd r:embed="rId11" name="sen-hic-gordunmu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3.7037E-7 C -0.00196 0.00324 -0.00365 0.00648 -0.0056 0.00995 C -0.00612 0.01088 -0.0069 0.01204 -0.00782 0.01273 C -0.00873 0.01343 -0.0099 0.01366 -0.01094 0.01412 C -0.01302 0.0169 -0.01354 0.01806 -0.01641 0.01991 C -0.01745 0.0206 -0.01862 0.02083 -0.01966 0.0213 C -0.028 0.02685 -0.01784 0.02222 -0.02604 0.02569 C -0.03112 0.03218 -0.02474 0.02454 -0.03256 0.03148 C -0.03347 0.03218 -0.03386 0.03333 -0.03477 0.03426 C -0.03581 0.03542 -0.03698 0.03611 -0.03802 0.03704 C -0.03881 0.03819 -0.03933 0.03958 -0.04011 0.04005 C -0.04219 0.04144 -0.0444 0.04213 -0.04675 0.04282 C -0.04779 0.04352 -0.04896 0.04352 -0.05 0.04444 C -0.05209 0.0463 -0.05391 0.04884 -0.05651 0.05023 C -0.05756 0.05046 -0.05873 0.05093 -0.05964 0.05139 C -0.06719 0.05648 -0.05821 0.05278 -0.06719 0.05579 C -0.0694 0.05787 -0.07227 0.0588 -0.0737 0.06157 C -0.07552 0.06505 -0.07657 0.06759 -0.07917 0.07014 C -0.08034 0.0713 -0.08203 0.07222 -0.08347 0.07315 C -0.08425 0.07407 -0.08464 0.07523 -0.08555 0.07593 C -0.08659 0.07662 -0.08776 0.07685 -0.08881 0.07755 C -0.09037 0.07824 -0.09167 0.0794 -0.0931 0.08032 C -0.09492 0.08148 -0.09688 0.08194 -0.0987 0.08333 C -0.09987 0.08403 -0.10052 0.08542 -0.10196 0.08588 C -0.10469 0.08727 -0.10769 0.08773 -0.11055 0.08889 C -0.11511 0.09097 -0.11263 0.08982 -0.1181 0.0919 C -0.11914 0.09259 -0.12019 0.09421 -0.12136 0.09468 C -0.12487 0.09607 -0.13216 0.09769 -0.13216 0.09792 C -0.14427 0.10556 -0.12904 0.09607 -0.14076 0.10185 C -0.14232 0.10255 -0.14362 0.10394 -0.14506 0.10463 C -0.1474 0.10579 -0.14948 0.10671 -0.1517 0.10764 C -0.15274 0.1081 -0.15391 0.10833 -0.15495 0.10903 C -0.15638 0.10995 -0.15769 0.11111 -0.15925 0.11204 C -0.16133 0.11296 -0.16576 0.11482 -0.16576 0.11505 C -0.16719 0.11644 -0.16875 0.11759 -0.17006 0.11898 C -0.17201 0.12153 -0.17331 0.12431 -0.17539 0.12639 C -0.17761 0.12824 -0.18021 0.12963 -0.1819 0.13218 C -0.18269 0.1331 -0.18321 0.13426 -0.18412 0.13495 C -0.18607 0.13611 -0.1905 0.13773 -0.1905 0.13796 C -0.1944 0.14282 -0.19193 0.14028 -0.19935 0.14352 L -0.20899 0.14792 C -0.21016 0.14838 -0.2112 0.14907 -0.21224 0.14954 L -0.21979 0.15069 L -0.22631 0.15347 L -0.22956 0.15509 C -0.23477 0.15972 -0.23151 0.15741 -0.2392 0.16088 C -0.24037 0.16134 -0.24141 0.16181 -0.24245 0.16227 L -0.24675 0.16389 L -0.24675 0.16412 " pathEditMode="relative" rAng="0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6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1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7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7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200"/>
                            </p:stCondLst>
                            <p:childTnLst>
                              <p:par>
                                <p:cTn id="8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7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2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00"/>
                            </p:stCondLst>
                            <p:childTnLst>
                              <p:par>
                                <p:cTn id="9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2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700"/>
                            </p:stCondLst>
                            <p:childTnLst>
                              <p:par>
                                <p:cTn id="10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-0.00195 0.00324 -0.00365 0.00648 -0.0056 0.00995 C -0.00612 0.01088 -0.0069 0.01203 -0.00781 0.01273 C -0.00872 0.01342 -0.0099 0.01365 -0.01094 0.01412 C -0.01302 0.01689 -0.01354 0.01805 -0.01641 0.0199 C -0.01745 0.0206 -0.01862 0.02083 -0.01966 0.02129 C -0.028 0.02685 -0.01784 0.02222 -0.02604 0.02569 C -0.03112 0.03217 -0.02474 0.02453 -0.03255 0.03148 C -0.03346 0.03217 -0.03385 0.03333 -0.03477 0.03425 C -0.03581 0.03541 -0.03698 0.03611 -0.03802 0.03703 C -0.0388 0.03819 -0.03932 0.03958 -0.0401 0.04004 C -0.04219 0.04143 -0.0444 0.04213 -0.04675 0.04282 C -0.04779 0.04351 -0.04896 0.04351 -0.05 0.04444 C -0.05208 0.04629 -0.05391 0.04884 -0.05651 0.05023 C -0.05755 0.05046 -0.05872 0.05092 -0.05964 0.05138 C -0.06719 0.05648 -0.0582 0.05277 -0.06719 0.05578 C -0.0694 0.05787 -0.07227 0.05879 -0.0737 0.06157 C -0.07552 0.06504 -0.07656 0.06759 -0.07917 0.07013 C -0.08034 0.07129 -0.08203 0.07222 -0.08346 0.07314 C -0.08425 0.07407 -0.08464 0.07523 -0.08555 0.07592 C -0.08659 0.07662 -0.08776 0.07685 -0.0888 0.07754 C -0.09037 0.07824 -0.09167 0.07939 -0.0931 0.08032 C -0.09492 0.08148 -0.09688 0.08194 -0.0987 0.08333 C -0.09987 0.08402 -0.10052 0.08541 -0.10195 0.08588 C -0.10469 0.08726 -0.10768 0.08773 -0.11055 0.08888 C -0.1151 0.09097 -0.11263 0.08981 -0.1181 0.09189 C -0.11914 0.09259 -0.12018 0.09421 -0.12135 0.09467 C -0.12487 0.09606 -0.13216 0.09768 -0.13216 0.09791 C -0.14427 0.10555 -0.12904 0.09606 -0.14076 0.10185 C -0.14232 0.10254 -0.14362 0.10393 -0.14505 0.10463 C -0.1474 0.10578 -0.14948 0.10671 -0.15169 0.10763 C -0.15274 0.1081 -0.15391 0.10833 -0.15495 0.10902 C -0.15638 0.10995 -0.15768 0.11111 -0.15925 0.11203 C -0.16133 0.11296 -0.16576 0.11481 -0.16576 0.11504 C -0.16719 0.11643 -0.16875 0.11759 -0.17005 0.11898 C -0.17201 0.12152 -0.17331 0.1243 -0.17539 0.12638 C -0.1776 0.12824 -0.18021 0.12963 -0.1819 0.13217 C -0.18268 0.1331 -0.1832 0.13425 -0.18412 0.13495 C -0.18607 0.13611 -0.1905 0.13773 -0.1905 0.13796 C -0.1944 0.14282 -0.19193 0.14027 -0.19935 0.14351 L -0.20899 0.14791 C -0.21016 0.14838 -0.2112 0.14907 -0.21224 0.14953 L -0.21979 0.15069 L -0.2263 0.15347 L -0.22956 0.15509 C -0.23477 0.15972 -0.23151 0.1574 -0.23919 0.16088 C -0.24037 0.16134 -0.24141 0.1618 -0.24245 0.16226 L -0.24675 0.16388 L -0.24675 0.16412 " pathEditMode="relative" rAng="0" ptsTypes="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700"/>
                            </p:stCondLst>
                            <p:childTnLst>
                              <p:par>
                                <p:cTn id="1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7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2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2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20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82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2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75" y="1442658"/>
            <a:ext cx="3928188" cy="257835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59" y="1731650"/>
            <a:ext cx="2051138" cy="36596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" y="4287551"/>
            <a:ext cx="2319591" cy="2451531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10196136" y="4695010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09912" y="2352588"/>
            <a:ext cx="2934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Arkadaşlar, benim adım Zümra</a:t>
            </a:r>
            <a:endParaRPr 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739723" y="2375053"/>
            <a:ext cx="2675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Saçlarımın rengi kahverengi</a:t>
            </a:r>
            <a:endParaRPr 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9674">
            <a:off x="1892219" y="1355274"/>
            <a:ext cx="1219200" cy="121920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9386">
            <a:off x="4156544" y="924039"/>
            <a:ext cx="1219200" cy="1219200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5835849" y="2352588"/>
            <a:ext cx="2305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Gözlerim de kahverengi</a:t>
            </a:r>
            <a:endParaRPr 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9640">
            <a:off x="2131345" y="2416051"/>
            <a:ext cx="1219200" cy="121920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5659034" y="2374242"/>
            <a:ext cx="2790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 kilolu bir öğrenci değilim</a:t>
            </a:r>
            <a:endParaRPr 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9640">
            <a:off x="2384568" y="3330131"/>
            <a:ext cx="1219200" cy="1219200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6067030" y="2376230"/>
            <a:ext cx="19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Biraz kısa boyluyum</a:t>
            </a:r>
            <a:endParaRPr 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23402" y="5352427"/>
            <a:ext cx="1219200" cy="12192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81" y="488382"/>
            <a:ext cx="1219200" cy="1219200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5473679" y="2374242"/>
            <a:ext cx="3340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Bunlar benim fiziksel özelliklerimdir</a:t>
            </a:r>
            <a:endParaRPr lang="tr-T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Resim 32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0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nim-adim-zum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clarimin-rengi-kahveren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zlerimde-kahveren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k-kilolu-degil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iraz-kisa-boyluy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nlar-benim-fizik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6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4" grpId="1"/>
      <p:bldP spid="22" grpId="0"/>
      <p:bldP spid="22" grpId="1"/>
      <p:bldP spid="25" grpId="0"/>
      <p:bldP spid="25" grpId="1"/>
      <p:bldP spid="27" grpId="0"/>
      <p:bldP spid="27" grpId="1"/>
      <p:bldP spid="29" grpId="0"/>
      <p:bldP spid="29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75" y="1442658"/>
            <a:ext cx="3928188" cy="257835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82" y="1158979"/>
            <a:ext cx="1815072" cy="4444601"/>
          </a:xfrm>
          <a:prstGeom prst="rect">
            <a:avLst/>
          </a:prstGeom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96136" y="4695010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002808" y="2391952"/>
            <a:ext cx="2148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Arkadaşımın adı Emre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374796" y="2386961"/>
            <a:ext cx="3430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Onun saçlarının rengi de </a:t>
            </a:r>
            <a:r>
              <a:rPr lang="tr-TR" sz="160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kahverengi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9674">
            <a:off x="2125897" y="525405"/>
            <a:ext cx="1219200" cy="121920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9386">
            <a:off x="4454620" y="681369"/>
            <a:ext cx="1219200" cy="1219200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5815919" y="2391952"/>
            <a:ext cx="2620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Onun göz rengi kahverengi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9640">
            <a:off x="2198990" y="1326776"/>
            <a:ext cx="1219200" cy="121920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6066913" y="2407000"/>
            <a:ext cx="2152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Emre zayıf bir öğrenci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9640">
            <a:off x="2389335" y="3088996"/>
            <a:ext cx="1219200" cy="1219200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5631089" y="2394485"/>
            <a:ext cx="3024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Onun boyu bana göre çok uzun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64315" y="5595620"/>
            <a:ext cx="1219200" cy="12192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09" y="-78997"/>
            <a:ext cx="1219200" cy="121920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33" name="Metin kutusu 32"/>
          <p:cNvSpPr txBox="1"/>
          <p:nvPr/>
        </p:nvSpPr>
        <p:spPr>
          <a:xfrm>
            <a:off x="5247966" y="2415558"/>
            <a:ext cx="3683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Bunlar da Emre’nin fiziksel özellikleridir.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5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imin-adi-em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un-saclarinin-ren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un-gozren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mre-zayi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nun-boyu-bana-g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nlarda-emren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6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4" grpId="1"/>
      <p:bldP spid="22" grpId="0"/>
      <p:bldP spid="22" grpId="1"/>
      <p:bldP spid="25" grpId="0"/>
      <p:bldP spid="25" grpId="1"/>
      <p:bldP spid="27" grpId="0"/>
      <p:bldP spid="27" grpId="1"/>
      <p:bldP spid="29" grpId="0"/>
      <p:bldP spid="29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75" y="1442658"/>
            <a:ext cx="3928188" cy="257835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81" y="1901967"/>
            <a:ext cx="1511653" cy="3701613"/>
          </a:xfrm>
          <a:prstGeom prst="rect">
            <a:avLst/>
          </a:prstGeom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96136" y="4695010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9674">
            <a:off x="2158954" y="1728983"/>
            <a:ext cx="1219200" cy="121920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44" y="2795048"/>
            <a:ext cx="1245823" cy="282313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77" y="2313502"/>
            <a:ext cx="1834276" cy="340923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59" y="1915816"/>
            <a:ext cx="1535807" cy="37162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699" y="1252158"/>
            <a:ext cx="2972141" cy="5415342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389">
            <a:off x="4478456" y="1625049"/>
            <a:ext cx="1219200" cy="12192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5003">
            <a:off x="4546536" y="5618689"/>
            <a:ext cx="1219200" cy="1219200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9674">
            <a:off x="5087112" y="1961188"/>
            <a:ext cx="1219200" cy="1219200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5638">
            <a:off x="8382848" y="1519649"/>
            <a:ext cx="1219200" cy="1219200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5638">
            <a:off x="1031227" y="657248"/>
            <a:ext cx="1219200" cy="121920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6210300" y="6048375"/>
            <a:ext cx="1128566" cy="31192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8" name="Resim 3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3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mrenin-gozlerinin-rengi-siy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li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hm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li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gretmenimin-sacl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inifimdaki-tum-arkadaslari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96136" y="4695010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34" y="1442658"/>
            <a:ext cx="4203329" cy="275895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017550" y="2231346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Haydi sıra sizde, siz de kendi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fiziksel özelliklerinizi söyler misiniz ?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8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ydi-sira-siz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5" y="174171"/>
            <a:ext cx="7507577" cy="695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10560" y="4695010"/>
            <a:ext cx="17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1 -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4557485" y="1106675"/>
            <a:ext cx="2920412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Hangisi uzun boyludur ?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6" y="946947"/>
            <a:ext cx="1219200" cy="12192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2670627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4859538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7048449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96966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685877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78" y="3396803"/>
            <a:ext cx="1045356" cy="17347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1" y="2179802"/>
            <a:ext cx="1683032" cy="306654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159" y="2755366"/>
            <a:ext cx="982030" cy="2376236"/>
          </a:xfrm>
          <a:prstGeom prst="rect">
            <a:avLst/>
          </a:prstGeom>
        </p:spPr>
      </p:pic>
      <p:pic>
        <p:nvPicPr>
          <p:cNvPr id="11" name="Onay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55" y="5189950"/>
            <a:ext cx="630000" cy="630000"/>
          </a:xfrm>
          <a:prstGeom prst="rect">
            <a:avLst/>
          </a:prstGeom>
        </p:spPr>
      </p:pic>
      <p:pic>
        <p:nvPicPr>
          <p:cNvPr id="12" name="ÇArpi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91" y="5263566"/>
            <a:ext cx="493771" cy="493771"/>
          </a:xfrm>
          <a:prstGeom prst="rect">
            <a:avLst/>
          </a:prstGeom>
        </p:spPr>
      </p:pic>
      <p:pic>
        <p:nvPicPr>
          <p:cNvPr id="26" name="çarpi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69" y="5257087"/>
            <a:ext cx="493771" cy="493771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ngisi-uz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5" y="174171"/>
            <a:ext cx="7507577" cy="695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10560" y="4695010"/>
            <a:ext cx="17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4557485" y="1106675"/>
            <a:ext cx="2920412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Hangisi </a:t>
            </a:r>
            <a:r>
              <a:rPr lang="tr-TR" dirty="0" smtClean="0">
                <a:solidFill>
                  <a:srgbClr val="000000"/>
                </a:solidFill>
              </a:rPr>
              <a:t>kısa </a:t>
            </a:r>
            <a:r>
              <a:rPr lang="tr-TR" dirty="0">
                <a:solidFill>
                  <a:srgbClr val="000000"/>
                </a:solidFill>
              </a:rPr>
              <a:t>boyludur 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6" y="946947"/>
            <a:ext cx="1219200" cy="12192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2670627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4859538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48449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" name="Büton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496966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" name="Büton3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7685877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36" y="3315021"/>
            <a:ext cx="1045356" cy="17347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50" y="2217160"/>
            <a:ext cx="1683032" cy="306654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11" y="2755366"/>
            <a:ext cx="982030" cy="237623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77" y="5194963"/>
            <a:ext cx="630000" cy="63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81" y="5288719"/>
            <a:ext cx="493771" cy="493771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39" y="5283702"/>
            <a:ext cx="493771" cy="493771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7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ngisi-ki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5" y="174171"/>
            <a:ext cx="7507577" cy="695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010560" y="4695010"/>
            <a:ext cx="17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4557485" y="1106675"/>
            <a:ext cx="2920412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Hangisi </a:t>
            </a:r>
            <a:r>
              <a:rPr lang="tr-TR" dirty="0" smtClean="0">
                <a:solidFill>
                  <a:srgbClr val="000000"/>
                </a:solidFill>
              </a:rPr>
              <a:t>sarı saçlıdır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6" y="946947"/>
            <a:ext cx="1219200" cy="12192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2670627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4859538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48449" y="2253219"/>
            <a:ext cx="1886857" cy="291970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Büton1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3308055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" name="Büton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496966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" name="Büton3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7685877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36" y="3315021"/>
            <a:ext cx="1045356" cy="17347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11" y="2511118"/>
            <a:ext cx="1340184" cy="248796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11" y="2755366"/>
            <a:ext cx="982030" cy="237623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55" y="5194963"/>
            <a:ext cx="630000" cy="63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80" y="5276900"/>
            <a:ext cx="493771" cy="493771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91" y="5263566"/>
            <a:ext cx="493771" cy="493771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3291" y="4080902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Tanışıyoruz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2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ngisi-s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e31731513074f1495b7d14dba499e11638b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166</Words>
  <Application>Microsoft Office PowerPoint</Application>
  <PresentationFormat>Geniş ekran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Tanışıyoruz</dc:title>
  <dc:creator>www.mebders.com;Muhammet Bozkurt</dc:creator>
  <cp:lastModifiedBy>Muhammet Bozkurt</cp:lastModifiedBy>
  <cp:revision>54</cp:revision>
  <dcterms:created xsi:type="dcterms:W3CDTF">2015-08-20T10:50:29Z</dcterms:created>
  <dcterms:modified xsi:type="dcterms:W3CDTF">2017-09-13T21:33:15Z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27D8F80A-C582-4DAC-B379-E8F2E3EB8B34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