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9" r:id="rId40"/>
    <p:sldId id="300" r:id="rId41"/>
    <p:sldId id="298" r:id="rId42"/>
    <p:sldId id="301" r:id="rId43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16" y="-1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7C44EB-97DC-424A-A04D-0978CBD585B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facebook.com/groups/31181293313618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3600" y="3812731"/>
            <a:ext cx="4884383" cy="1524000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124744" y="323528"/>
            <a:ext cx="460851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ZIT (KARŞIT)</a:t>
            </a:r>
          </a:p>
          <a:p>
            <a:pPr algn="ctr"/>
            <a:r>
              <a:rPr lang="tr-TR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ANLAMLI </a:t>
            </a:r>
          </a:p>
          <a:p>
            <a:pPr algn="ctr"/>
            <a:r>
              <a:rPr lang="tr-TR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KELİMELER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00707" y="8221905"/>
            <a:ext cx="5256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latin typeface="Monotype Corsiva" pitchFamily="66" charset="0"/>
              </a:rPr>
              <a:t>İskender07  ( ilkokul  etkinlikleri</a:t>
            </a:r>
            <a:r>
              <a:rPr lang="tr-TR" sz="2500" dirty="0" smtClean="0"/>
              <a:t>)</a:t>
            </a:r>
            <a:endParaRPr lang="tr-TR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131840"/>
            <a:ext cx="609519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508104"/>
            <a:ext cx="609519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564904" y="5724128"/>
            <a:ext cx="224131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500" b="1" dirty="0" smtClean="0">
                <a:solidFill>
                  <a:srgbClr val="0070C0"/>
                </a:solidFill>
                <a:latin typeface="Kayra Aydin" pitchFamily="34" charset="0"/>
              </a:rPr>
              <a:t>yanlış</a:t>
            </a:r>
            <a:endParaRPr lang="tr-TR" sz="6500" b="1" dirty="0">
              <a:solidFill>
                <a:srgbClr val="0070C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492896" y="5940152"/>
            <a:ext cx="150714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500" b="1" dirty="0" smtClean="0">
                <a:solidFill>
                  <a:srgbClr val="FF0000"/>
                </a:solidFill>
                <a:latin typeface="Kayra Aydin" pitchFamily="34" charset="0"/>
              </a:rPr>
              <a:t>dar</a:t>
            </a:r>
            <a:endParaRPr lang="tr-TR" sz="65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58"/>
            <a:ext cx="6858001" cy="913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276872" y="4558308"/>
            <a:ext cx="19383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b="1" dirty="0" smtClean="0">
                <a:solidFill>
                  <a:srgbClr val="FF0000"/>
                </a:solidFill>
                <a:latin typeface="Kayra Aydin" pitchFamily="34" charset="0"/>
              </a:rPr>
              <a:t>dolu</a:t>
            </a:r>
            <a:endParaRPr lang="tr-TR" sz="7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0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789037" y="4716016"/>
            <a:ext cx="14401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000" b="1" dirty="0" smtClean="0">
                <a:solidFill>
                  <a:srgbClr val="FF0000"/>
                </a:solidFill>
                <a:latin typeface="Kayra Aydin" pitchFamily="34" charset="0"/>
              </a:rPr>
              <a:t>üst</a:t>
            </a:r>
            <a:endParaRPr lang="tr-TR" sz="7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5730"/>
            <a:ext cx="6832848" cy="913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263208" y="4574865"/>
            <a:ext cx="23567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b="1" dirty="0" smtClean="0">
                <a:solidFill>
                  <a:srgbClr val="FF0000"/>
                </a:solidFill>
                <a:latin typeface="Kayra Aydin" pitchFamily="34" charset="0"/>
              </a:rPr>
              <a:t>çürük</a:t>
            </a:r>
            <a:endParaRPr lang="tr-TR" sz="7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6" y="0"/>
            <a:ext cx="688580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384476" y="6012160"/>
            <a:ext cx="15087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b="1" dirty="0" smtClean="0">
                <a:solidFill>
                  <a:srgbClr val="0070C0"/>
                </a:solidFill>
                <a:latin typeface="Kayra Aydin" pitchFamily="34" charset="0"/>
              </a:rPr>
              <a:t>yaş</a:t>
            </a:r>
            <a:endParaRPr lang="tr-TR" sz="7000" b="1" dirty="0">
              <a:solidFill>
                <a:srgbClr val="0070C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" y="0"/>
            <a:ext cx="683056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149080" y="6689992"/>
            <a:ext cx="155202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500" b="1" dirty="0" smtClean="0">
                <a:solidFill>
                  <a:srgbClr val="FF0000"/>
                </a:solidFill>
                <a:latin typeface="Kayra Aydin" pitchFamily="34" charset="0"/>
              </a:rPr>
              <a:t>tatlı</a:t>
            </a:r>
            <a:endParaRPr lang="tr-TR" sz="65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8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306488" y="2840032"/>
            <a:ext cx="1766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kara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043844" y="6430463"/>
            <a:ext cx="277031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500" b="1" dirty="0" smtClean="0">
                <a:solidFill>
                  <a:srgbClr val="FF0000"/>
                </a:solidFill>
                <a:latin typeface="Kayra Aydin" pitchFamily="34" charset="0"/>
              </a:rPr>
              <a:t>cömert</a:t>
            </a:r>
            <a:endParaRPr lang="tr-TR" sz="65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" y="14486"/>
            <a:ext cx="6835130" cy="912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589101" y="6444206"/>
            <a:ext cx="17026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500" b="1" dirty="0" smtClean="0">
                <a:solidFill>
                  <a:srgbClr val="FF0000"/>
                </a:solidFill>
                <a:latin typeface="Kayra Aydin" pitchFamily="34" charset="0"/>
              </a:rPr>
              <a:t>kısa</a:t>
            </a:r>
            <a:endParaRPr lang="tr-TR" sz="65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2"/>
            <a:ext cx="6858000" cy="913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988840" y="277180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çirkin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2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05286" y="6588224"/>
            <a:ext cx="1483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batı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491639" y="6588224"/>
            <a:ext cx="1960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temiz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276871" y="6300192"/>
            <a:ext cx="1883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siyah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0"/>
            <a:ext cx="6858000" cy="912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77072" y="557857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kalın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122562" y="5292080"/>
            <a:ext cx="268855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500" b="1" dirty="0" smtClean="0">
                <a:solidFill>
                  <a:srgbClr val="FF0000"/>
                </a:solidFill>
                <a:latin typeface="Kayra Aydin" pitchFamily="34" charset="0"/>
              </a:rPr>
              <a:t>yabancı</a:t>
            </a:r>
            <a:endParaRPr lang="tr-TR" sz="55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836640" y="486003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kolay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" y="0"/>
            <a:ext cx="6849617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975670" y="6228184"/>
            <a:ext cx="20162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500" dirty="0" smtClean="0">
                <a:solidFill>
                  <a:srgbClr val="FF0000"/>
                </a:solidFill>
                <a:latin typeface="Kayra Aydin" pitchFamily="34" charset="0"/>
              </a:rPr>
              <a:t>dış</a:t>
            </a:r>
            <a:endParaRPr lang="tr-TR" sz="8500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9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068960" y="2031598"/>
            <a:ext cx="2271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yukarı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5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05064" y="4788024"/>
            <a:ext cx="15841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500" b="1" dirty="0" smtClean="0">
                <a:solidFill>
                  <a:srgbClr val="FF0000"/>
                </a:solidFill>
                <a:latin typeface="Kayra Aydin" pitchFamily="34" charset="0"/>
              </a:rPr>
              <a:t>sağ</a:t>
            </a:r>
            <a:endParaRPr lang="tr-TR" sz="65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" y="10666"/>
            <a:ext cx="6857628" cy="914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908720" y="5936376"/>
            <a:ext cx="2153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yavaş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97"/>
            <a:ext cx="6858000" cy="907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210966" y="5361176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0070C0"/>
                </a:solidFill>
                <a:latin typeface="Kayra Aydin" pitchFamily="34" charset="0"/>
              </a:rPr>
              <a:t>pahalı</a:t>
            </a:r>
            <a:endParaRPr lang="tr-TR" sz="6000" b="1" dirty="0">
              <a:solidFill>
                <a:srgbClr val="0070C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05064" y="4932040"/>
            <a:ext cx="15841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500" b="1" dirty="0" smtClean="0">
                <a:solidFill>
                  <a:srgbClr val="FF0000"/>
                </a:solidFill>
                <a:latin typeface="Kayra Aydin" pitchFamily="34" charset="0"/>
              </a:rPr>
              <a:t>geri</a:t>
            </a:r>
            <a:endParaRPr lang="tr-TR" sz="55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-1"/>
            <a:ext cx="6847334" cy="919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060848" y="5720352"/>
            <a:ext cx="244827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500" b="1" dirty="0">
                <a:solidFill>
                  <a:srgbClr val="FF0000"/>
                </a:solidFill>
                <a:latin typeface="Kayra Aydin" pitchFamily="34" charset="0"/>
              </a:rPr>
              <a:t>acemi</a:t>
            </a:r>
          </a:p>
        </p:txBody>
      </p:sp>
    </p:spTree>
    <p:extLst>
      <p:ext uri="{BB962C8B-B14F-4D97-AF65-F5344CB8AC3E}">
        <p14:creationId xmlns:p14="http://schemas.microsoft.com/office/powerpoint/2010/main" val="37753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933056" y="6909786"/>
            <a:ext cx="19442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500" b="1" dirty="0" smtClean="0">
                <a:solidFill>
                  <a:srgbClr val="FF0000"/>
                </a:solidFill>
                <a:latin typeface="Kayra Aydin" pitchFamily="34" charset="0"/>
              </a:rPr>
              <a:t>ağır</a:t>
            </a:r>
            <a:endParaRPr lang="tr-TR" sz="65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684961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933056" y="6152400"/>
            <a:ext cx="2127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soğuk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8"/>
            <a:ext cx="6858000" cy="912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060848" y="5580112"/>
            <a:ext cx="23855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b="1" dirty="0" smtClean="0">
                <a:solidFill>
                  <a:srgbClr val="FF0000"/>
                </a:solidFill>
                <a:latin typeface="Kayra Aydin" pitchFamily="34" charset="0"/>
              </a:rPr>
              <a:t>sonra</a:t>
            </a:r>
            <a:endParaRPr lang="tr-TR" sz="7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1166"/>
            <a:ext cx="6847706" cy="914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060848" y="5940152"/>
            <a:ext cx="244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000" b="1" dirty="0" smtClean="0">
                <a:solidFill>
                  <a:srgbClr val="FF0000"/>
                </a:solidFill>
                <a:latin typeface="Kayra Aydin" pitchFamily="34" charset="0"/>
              </a:rPr>
              <a:t>uzak</a:t>
            </a:r>
            <a:endParaRPr lang="tr-TR" sz="7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" y="14114"/>
            <a:ext cx="6835130" cy="91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492098" y="6012160"/>
            <a:ext cx="20890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000" b="1" dirty="0" smtClean="0">
                <a:solidFill>
                  <a:srgbClr val="FF0000"/>
                </a:solidFill>
                <a:latin typeface="Kayra Aydin" pitchFamily="34" charset="0"/>
              </a:rPr>
              <a:t>taze</a:t>
            </a:r>
            <a:endParaRPr lang="tr-TR" sz="7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866156" y="5508104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000" b="1" dirty="0" smtClean="0">
                <a:solidFill>
                  <a:srgbClr val="FF0000"/>
                </a:solidFill>
                <a:latin typeface="Kayra Aydin" pitchFamily="34" charset="0"/>
              </a:rPr>
              <a:t>barış</a:t>
            </a:r>
            <a:endParaRPr lang="tr-TR" sz="7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982931" y="7452320"/>
            <a:ext cx="2892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çalışkan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005064" y="5590816"/>
            <a:ext cx="209544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500" b="1" dirty="0" smtClean="0">
                <a:solidFill>
                  <a:srgbClr val="FF0000"/>
                </a:solidFill>
                <a:latin typeface="Kayra Aydin" pitchFamily="34" charset="0"/>
              </a:rPr>
              <a:t>güney</a:t>
            </a:r>
            <a:endParaRPr lang="tr-TR" sz="55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" y="18677"/>
            <a:ext cx="6830566" cy="907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708920" y="5940152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b="1" dirty="0" smtClean="0">
                <a:solidFill>
                  <a:srgbClr val="FF0000"/>
                </a:solidFill>
                <a:latin typeface="Kayra Aydin" pitchFamily="34" charset="0"/>
              </a:rPr>
              <a:t>fakir</a:t>
            </a:r>
            <a:endParaRPr lang="tr-TR" sz="45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861048" y="5189189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eksi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0"/>
            <a:ext cx="6858000" cy="907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309145" y="5868142"/>
            <a:ext cx="21114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200" b="1" dirty="0" smtClean="0">
                <a:solidFill>
                  <a:srgbClr val="FF0000"/>
                </a:solidFill>
                <a:latin typeface="Kayra Aydin" pitchFamily="34" charset="0"/>
              </a:rPr>
              <a:t>yüksek</a:t>
            </a:r>
            <a:endParaRPr lang="tr-TR" sz="52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0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42899" y="5243761"/>
            <a:ext cx="6172200" cy="372072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Daha fazlası için </a:t>
            </a:r>
            <a:r>
              <a:rPr lang="tr-TR" b="1" dirty="0" err="1" smtClean="0">
                <a:latin typeface="Monotype Corsiva" pitchFamily="66" charset="0"/>
              </a:rPr>
              <a:t>facebook</a:t>
            </a:r>
            <a:r>
              <a:rPr lang="tr-TR" b="1" dirty="0" smtClean="0">
                <a:latin typeface="Monotype Corsiva" pitchFamily="66" charset="0"/>
              </a:rPr>
              <a:t> grubumu takip edebilirsiniz.</a:t>
            </a:r>
          </a:p>
          <a:p>
            <a:pPr marL="0" indent="0">
              <a:buNone/>
            </a:pPr>
            <a:endParaRPr lang="tr-TR" sz="15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  <a:hlinkClick r:id="rId2"/>
              </a:rPr>
              <a:t>https://www.facebook.com/groups/311812933136180/</a:t>
            </a:r>
            <a:endParaRPr lang="tr-TR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İskender  TAŞ</a:t>
            </a: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Sınıf Öğretmeni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1986" name="Picture 2" descr="https://scontent.fada2-2.fna.fbcdn.net/v/t1.0-9/95583208_10219992957227168_1243286289369792512_n.jpg?_nc_cat=100&amp;ccb=2&amp;_nc_sid=825194&amp;_nc_ohc=3NTpDMg5YmcAX8sVDaY&amp;_nc_ht=scontent.fada2-2.fna&amp;oh=df59ac4301b2dad93c8f6647062ef249&amp;oe=5FED00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95536"/>
            <a:ext cx="633670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02217" y="5429507"/>
            <a:ext cx="4884383" cy="1524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14500" y="575310"/>
            <a:ext cx="4800600" cy="4632960"/>
          </a:xfrm>
        </p:spPr>
        <p:txBody>
          <a:bodyPr/>
          <a:lstStyle/>
          <a:p>
            <a:endParaRPr lang="tr-T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6862564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649388" y="457200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cesur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3"/>
            <a:ext cx="6858000" cy="908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492896" y="7164288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0070C0"/>
                </a:solidFill>
                <a:latin typeface="Kayra Aydin" pitchFamily="34" charset="0"/>
              </a:rPr>
              <a:t>dost</a:t>
            </a:r>
            <a:endParaRPr lang="tr-TR" sz="6000" b="1" dirty="0">
              <a:solidFill>
                <a:srgbClr val="0070C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516731" y="6804248"/>
            <a:ext cx="18245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solidFill>
                  <a:srgbClr val="FF0000"/>
                </a:solidFill>
                <a:latin typeface="Kayra Aydin" pitchFamily="34" charset="0"/>
              </a:rPr>
              <a:t>şişman</a:t>
            </a:r>
            <a:endParaRPr lang="tr-TR" sz="45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6858000" cy="912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861047" y="5477638"/>
            <a:ext cx="1512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000" b="1" dirty="0" smtClean="0">
                <a:solidFill>
                  <a:srgbClr val="0070C0"/>
                </a:solidFill>
                <a:latin typeface="Kayra Aydin" pitchFamily="34" charset="0"/>
              </a:rPr>
              <a:t>dış</a:t>
            </a:r>
            <a:endParaRPr lang="tr-TR" sz="7000" b="1" dirty="0">
              <a:solidFill>
                <a:srgbClr val="0070C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" y="16024"/>
            <a:ext cx="6826374" cy="912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204864" y="4932040"/>
            <a:ext cx="1965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Kayra Aydin" pitchFamily="34" charset="0"/>
              </a:rPr>
              <a:t>yakın</a:t>
            </a:r>
            <a:endParaRPr lang="tr-TR" sz="6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294</TotalTime>
  <Words>67</Words>
  <Application>Microsoft Office PowerPoint</Application>
  <PresentationFormat>Ekran Gösterisi (4:3)</PresentationFormat>
  <Paragraphs>49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47</cp:revision>
  <dcterms:created xsi:type="dcterms:W3CDTF">2020-12-01T14:09:47Z</dcterms:created>
  <dcterms:modified xsi:type="dcterms:W3CDTF">2021-04-23T15:45:31Z</dcterms:modified>
</cp:coreProperties>
</file>