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7" r:id="rId2"/>
    <p:sldId id="257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6" r:id="rId39"/>
    <p:sldId id="299" r:id="rId40"/>
    <p:sldId id="300" r:id="rId41"/>
    <p:sldId id="298" r:id="rId42"/>
    <p:sldId id="301" r:id="rId43"/>
  </p:sldIdLst>
  <p:sldSz cx="6858000" cy="9144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316" y="-13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5155893"/>
            <a:ext cx="6858000" cy="3988107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6858000" cy="51558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353641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5346" y="6736727"/>
            <a:ext cx="4227758" cy="117615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23.04.2021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3186" y="4176388"/>
            <a:ext cx="5381513" cy="2390889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28750" y="975359"/>
            <a:ext cx="4800600" cy="46329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23.04.2021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9" y="502023"/>
            <a:ext cx="1543050" cy="6984452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93085" y="975360"/>
            <a:ext cx="3621965" cy="652630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23.04.2021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23.04.2021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857250" y="975360"/>
            <a:ext cx="4800600" cy="46329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55893"/>
            <a:ext cx="6858000" cy="3988107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6858000" cy="51558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53641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896" y="2896864"/>
            <a:ext cx="4475000" cy="3231128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6828" y="6143348"/>
            <a:ext cx="4477871" cy="1113947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23.04.2021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23.04.2021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57249" y="975359"/>
            <a:ext cx="2510028" cy="46329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83864" y="975360"/>
            <a:ext cx="2510028" cy="46329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975360"/>
            <a:ext cx="2510028" cy="853016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335" y="1867103"/>
            <a:ext cx="2510028" cy="3657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5477" y="975360"/>
            <a:ext cx="2510028" cy="853016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1865376"/>
            <a:ext cx="2510028" cy="3657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23.04.2021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23.04.2021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23.04.2021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322" y="2946401"/>
            <a:ext cx="2727064" cy="1677991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5137" y="975360"/>
            <a:ext cx="3012814" cy="6526307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824" y="4663736"/>
            <a:ext cx="2541495" cy="28526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23.04.2021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55893"/>
            <a:ext cx="6858000" cy="3988107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858000" cy="51558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353641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356381" y="1524000"/>
            <a:ext cx="3086100" cy="4170408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415" y="1347315"/>
            <a:ext cx="2770586" cy="2884027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23.04.2021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451" y="5952561"/>
            <a:ext cx="4787654" cy="1524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807200"/>
            <a:ext cx="6858000" cy="23368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6858000" cy="68072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502440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4967" y="5829557"/>
            <a:ext cx="4884383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976347"/>
            <a:ext cx="4800600" cy="4632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29150" y="8229601"/>
            <a:ext cx="18859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77C44EB-97DC-424A-A04D-0978CBD585B3}" type="datetimeFigureOut">
              <a:rPr lang="tr-TR" smtClean="0"/>
              <a:t>23.04.2021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" y="8229601"/>
            <a:ext cx="251460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57500" y="8229601"/>
            <a:ext cx="1371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hyperlink" Target="https://www.facebook.com/groups/311812933136180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13600" y="3812731"/>
            <a:ext cx="4884383" cy="1524000"/>
          </a:xfrm>
        </p:spPr>
        <p:txBody>
          <a:bodyPr/>
          <a:lstStyle/>
          <a:p>
            <a:pPr marL="0" indent="0">
              <a:buNone/>
            </a:pP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1124744" y="323528"/>
            <a:ext cx="4608511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tr-TR" sz="54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ZIT (KARŞIT)</a:t>
            </a:r>
          </a:p>
          <a:p>
            <a:pPr algn="ctr"/>
            <a:r>
              <a:rPr lang="tr-TR" sz="54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ANLAMLI </a:t>
            </a:r>
          </a:p>
          <a:p>
            <a:pPr algn="ctr"/>
            <a:r>
              <a:rPr lang="tr-TR" sz="54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KELİMELER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800707" y="8221905"/>
            <a:ext cx="525658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500" b="1" dirty="0" smtClean="0">
                <a:latin typeface="Monotype Corsiva" pitchFamily="66" charset="0"/>
              </a:rPr>
              <a:t>İskender07  ( ilkokul  etkinlikleri</a:t>
            </a:r>
            <a:r>
              <a:rPr lang="tr-TR" sz="2500" dirty="0" smtClean="0"/>
              <a:t>)</a:t>
            </a:r>
            <a:endParaRPr lang="tr-TR" sz="25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3131840"/>
            <a:ext cx="6095192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5508104"/>
            <a:ext cx="6095192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328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564904" y="5724128"/>
            <a:ext cx="2241319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500" b="1" dirty="0" smtClean="0">
                <a:solidFill>
                  <a:srgbClr val="0070C0"/>
                </a:solidFill>
                <a:latin typeface="Kayra Aydin" pitchFamily="34" charset="0"/>
              </a:rPr>
              <a:t>yanlış</a:t>
            </a:r>
            <a:endParaRPr lang="tr-TR" sz="6500" b="1" dirty="0">
              <a:solidFill>
                <a:srgbClr val="0070C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062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83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492896" y="5940152"/>
            <a:ext cx="1507144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500" b="1" dirty="0" smtClean="0">
                <a:solidFill>
                  <a:srgbClr val="FF0000"/>
                </a:solidFill>
                <a:latin typeface="Kayra Aydin" pitchFamily="34" charset="0"/>
              </a:rPr>
              <a:t>dar</a:t>
            </a:r>
            <a:endParaRPr lang="tr-TR" sz="6500" b="1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102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358"/>
            <a:ext cx="6858001" cy="9138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276872" y="4558308"/>
            <a:ext cx="193835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b="1" dirty="0" smtClean="0">
                <a:solidFill>
                  <a:srgbClr val="FF0000"/>
                </a:solidFill>
                <a:latin typeface="Kayra Aydin" pitchFamily="34" charset="0"/>
              </a:rPr>
              <a:t>dolu</a:t>
            </a:r>
            <a:endParaRPr lang="tr-TR" sz="7000" b="1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600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3789037" y="4716016"/>
            <a:ext cx="144016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0" b="1" dirty="0" smtClean="0">
                <a:solidFill>
                  <a:srgbClr val="FF0000"/>
                </a:solidFill>
                <a:latin typeface="Kayra Aydin" pitchFamily="34" charset="0"/>
              </a:rPr>
              <a:t>üst</a:t>
            </a:r>
            <a:endParaRPr lang="tr-TR" sz="7000" b="1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790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" y="5730"/>
            <a:ext cx="6832848" cy="9138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263208" y="4574865"/>
            <a:ext cx="2356735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b="1" dirty="0" smtClean="0">
                <a:solidFill>
                  <a:srgbClr val="FF0000"/>
                </a:solidFill>
                <a:latin typeface="Kayra Aydin" pitchFamily="34" charset="0"/>
              </a:rPr>
              <a:t>çürük</a:t>
            </a:r>
            <a:endParaRPr lang="tr-TR" sz="7000" b="1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41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806" y="0"/>
            <a:ext cx="6885806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4384476" y="6012160"/>
            <a:ext cx="150874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b="1" dirty="0" smtClean="0">
                <a:solidFill>
                  <a:srgbClr val="0070C0"/>
                </a:solidFill>
                <a:latin typeface="Kayra Aydin" pitchFamily="34" charset="0"/>
              </a:rPr>
              <a:t>yaş</a:t>
            </a:r>
            <a:endParaRPr lang="tr-TR" sz="7000" b="1" dirty="0">
              <a:solidFill>
                <a:srgbClr val="0070C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725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4" y="0"/>
            <a:ext cx="6830566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4149080" y="6689992"/>
            <a:ext cx="1552028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500" b="1" dirty="0" smtClean="0">
                <a:solidFill>
                  <a:srgbClr val="FF0000"/>
                </a:solidFill>
                <a:latin typeface="Kayra Aydin" pitchFamily="34" charset="0"/>
              </a:rPr>
              <a:t>tatlı</a:t>
            </a:r>
            <a:endParaRPr lang="tr-TR" sz="6500" b="1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210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8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1306488" y="2840032"/>
            <a:ext cx="17668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b="1" dirty="0" smtClean="0">
                <a:solidFill>
                  <a:srgbClr val="FF0000"/>
                </a:solidFill>
                <a:latin typeface="Kayra Aydin" pitchFamily="34" charset="0"/>
              </a:rPr>
              <a:t>kara</a:t>
            </a:r>
            <a:endParaRPr lang="tr-TR" sz="6000" b="1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240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858001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043844" y="6430463"/>
            <a:ext cx="2770310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500" b="1" dirty="0" smtClean="0">
                <a:solidFill>
                  <a:srgbClr val="FF0000"/>
                </a:solidFill>
                <a:latin typeface="Kayra Aydin" pitchFamily="34" charset="0"/>
              </a:rPr>
              <a:t>cömert</a:t>
            </a:r>
            <a:endParaRPr lang="tr-TR" sz="6500" b="1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533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0" y="14486"/>
            <a:ext cx="6835130" cy="9129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589101" y="6444206"/>
            <a:ext cx="170266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500" b="1" dirty="0" smtClean="0">
                <a:solidFill>
                  <a:srgbClr val="FF0000"/>
                </a:solidFill>
                <a:latin typeface="Kayra Aydin" pitchFamily="34" charset="0"/>
              </a:rPr>
              <a:t>kısa</a:t>
            </a:r>
            <a:endParaRPr lang="tr-TR" sz="6500" b="1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40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32"/>
            <a:ext cx="6858000" cy="9132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1988840" y="2771800"/>
            <a:ext cx="2880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 smtClean="0">
                <a:solidFill>
                  <a:srgbClr val="FF0000"/>
                </a:solidFill>
                <a:latin typeface="Kayra Aydin" pitchFamily="34" charset="0"/>
              </a:rPr>
              <a:t>çirkin</a:t>
            </a:r>
            <a:endParaRPr lang="tr-TR" sz="6000" b="1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847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6858000" cy="9126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605286" y="6588224"/>
            <a:ext cx="148309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b="1" dirty="0" smtClean="0">
                <a:solidFill>
                  <a:srgbClr val="FF0000"/>
                </a:solidFill>
                <a:latin typeface="Kayra Aydin" pitchFamily="34" charset="0"/>
              </a:rPr>
              <a:t>batı</a:t>
            </a:r>
            <a:endParaRPr lang="tr-TR" sz="6000" b="1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21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491639" y="6588224"/>
            <a:ext cx="196079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b="1" dirty="0" smtClean="0">
                <a:solidFill>
                  <a:srgbClr val="FF0000"/>
                </a:solidFill>
                <a:latin typeface="Kayra Aydin" pitchFamily="34" charset="0"/>
              </a:rPr>
              <a:t>temiz</a:t>
            </a:r>
            <a:endParaRPr lang="tr-TR" sz="6000" b="1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9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6858000" cy="9144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276871" y="6300192"/>
            <a:ext cx="18838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b="1" dirty="0" smtClean="0">
                <a:solidFill>
                  <a:srgbClr val="FF0000"/>
                </a:solidFill>
                <a:latin typeface="Kayra Aydin" pitchFamily="34" charset="0"/>
              </a:rPr>
              <a:t>siyah</a:t>
            </a:r>
            <a:endParaRPr lang="tr-TR" sz="6000" b="1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494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70"/>
            <a:ext cx="6858000" cy="9121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4077072" y="5578574"/>
            <a:ext cx="20882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0" b="1" dirty="0" smtClean="0">
                <a:solidFill>
                  <a:srgbClr val="FF0000"/>
                </a:solidFill>
                <a:latin typeface="Kayra Aydin" pitchFamily="34" charset="0"/>
              </a:rPr>
              <a:t>kalın</a:t>
            </a:r>
            <a:endParaRPr lang="tr-TR" sz="6000" b="1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685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122562" y="5292080"/>
            <a:ext cx="2688557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500" b="1" dirty="0" smtClean="0">
                <a:solidFill>
                  <a:srgbClr val="FF0000"/>
                </a:solidFill>
                <a:latin typeface="Kayra Aydin" pitchFamily="34" charset="0"/>
              </a:rPr>
              <a:t>yabancı</a:t>
            </a:r>
            <a:endParaRPr lang="tr-TR" sz="5500" b="1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762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3836640" y="4860032"/>
            <a:ext cx="21602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0" b="1" dirty="0" smtClean="0">
                <a:solidFill>
                  <a:srgbClr val="FF0000"/>
                </a:solidFill>
                <a:latin typeface="Kayra Aydin" pitchFamily="34" charset="0"/>
              </a:rPr>
              <a:t>kolay</a:t>
            </a:r>
            <a:endParaRPr lang="tr-TR" sz="6000" b="1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358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" y="0"/>
            <a:ext cx="684961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3975670" y="6228184"/>
            <a:ext cx="2016224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500" dirty="0" smtClean="0">
                <a:solidFill>
                  <a:srgbClr val="FF0000"/>
                </a:solidFill>
                <a:latin typeface="Kayra Aydin" pitchFamily="34" charset="0"/>
              </a:rPr>
              <a:t>dış</a:t>
            </a:r>
            <a:endParaRPr lang="tr-TR" sz="8500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555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90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3068960" y="2031598"/>
            <a:ext cx="227177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b="1" dirty="0" smtClean="0">
                <a:solidFill>
                  <a:srgbClr val="FF0000"/>
                </a:solidFill>
                <a:latin typeface="Kayra Aydin" pitchFamily="34" charset="0"/>
              </a:rPr>
              <a:t>yukarı</a:t>
            </a:r>
            <a:endParaRPr lang="tr-TR" sz="6000" b="1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932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6858000" cy="9152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4005064" y="4788024"/>
            <a:ext cx="1584176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500" b="1" dirty="0" smtClean="0">
                <a:solidFill>
                  <a:srgbClr val="FF0000"/>
                </a:solidFill>
                <a:latin typeface="Kayra Aydin" pitchFamily="34" charset="0"/>
              </a:rPr>
              <a:t>sağ</a:t>
            </a:r>
            <a:endParaRPr lang="tr-TR" sz="6500" b="1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303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" y="10666"/>
            <a:ext cx="6857628" cy="9141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908720" y="5936376"/>
            <a:ext cx="21531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b="1" dirty="0" smtClean="0">
                <a:solidFill>
                  <a:srgbClr val="FF0000"/>
                </a:solidFill>
                <a:latin typeface="Kayra Aydin" pitchFamily="34" charset="0"/>
              </a:rPr>
              <a:t>yavaş</a:t>
            </a:r>
            <a:endParaRPr lang="tr-TR" sz="6000" b="1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40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497"/>
            <a:ext cx="6858000" cy="9074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210966" y="5361176"/>
            <a:ext cx="28083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0" b="1" dirty="0" smtClean="0">
                <a:solidFill>
                  <a:srgbClr val="0070C0"/>
                </a:solidFill>
                <a:latin typeface="Kayra Aydin" pitchFamily="34" charset="0"/>
              </a:rPr>
              <a:t>pahalı</a:t>
            </a:r>
            <a:endParaRPr lang="tr-TR" sz="6000" b="1" dirty="0">
              <a:solidFill>
                <a:srgbClr val="0070C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154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4005064" y="4932040"/>
            <a:ext cx="158417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500" b="1" dirty="0" smtClean="0">
                <a:solidFill>
                  <a:srgbClr val="FF0000"/>
                </a:solidFill>
                <a:latin typeface="Kayra Aydin" pitchFamily="34" charset="0"/>
              </a:rPr>
              <a:t>geri</a:t>
            </a:r>
            <a:endParaRPr lang="tr-TR" sz="5500" b="1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076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6" y="-1"/>
            <a:ext cx="6847334" cy="9194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060848" y="5720352"/>
            <a:ext cx="2448272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500" b="1" dirty="0">
                <a:solidFill>
                  <a:srgbClr val="FF0000"/>
                </a:solidFill>
                <a:latin typeface="Kayra Aydin" pitchFamily="34" charset="0"/>
              </a:rPr>
              <a:t>acemi</a:t>
            </a:r>
          </a:p>
        </p:txBody>
      </p:sp>
    </p:spTree>
    <p:extLst>
      <p:ext uri="{BB962C8B-B14F-4D97-AF65-F5344CB8AC3E}">
        <p14:creationId xmlns:p14="http://schemas.microsoft.com/office/powerpoint/2010/main" val="3775327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3933056" y="6909786"/>
            <a:ext cx="1944216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500" b="1" dirty="0" smtClean="0">
                <a:solidFill>
                  <a:srgbClr val="FF0000"/>
                </a:solidFill>
                <a:latin typeface="Kayra Aydin" pitchFamily="34" charset="0"/>
              </a:rPr>
              <a:t>ağır</a:t>
            </a:r>
            <a:endParaRPr lang="tr-TR" sz="6500" b="1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358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4" y="0"/>
            <a:ext cx="6849616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3933056" y="6152400"/>
            <a:ext cx="212750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b="1" dirty="0" smtClean="0">
                <a:solidFill>
                  <a:srgbClr val="FF0000"/>
                </a:solidFill>
                <a:latin typeface="Kayra Aydin" pitchFamily="34" charset="0"/>
              </a:rPr>
              <a:t>soğuk</a:t>
            </a:r>
            <a:endParaRPr lang="tr-TR" sz="6000" b="1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21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678"/>
            <a:ext cx="6858000" cy="9125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060848" y="5580112"/>
            <a:ext cx="2385589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b="1" dirty="0" smtClean="0">
                <a:solidFill>
                  <a:srgbClr val="FF0000"/>
                </a:solidFill>
                <a:latin typeface="Kayra Aydin" pitchFamily="34" charset="0"/>
              </a:rPr>
              <a:t>sonra</a:t>
            </a:r>
            <a:endParaRPr lang="tr-TR" sz="7000" b="1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294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4" y="1166"/>
            <a:ext cx="6847706" cy="9142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060848" y="5940152"/>
            <a:ext cx="244827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0" b="1" dirty="0" smtClean="0">
                <a:solidFill>
                  <a:srgbClr val="FF0000"/>
                </a:solidFill>
                <a:latin typeface="Kayra Aydin" pitchFamily="34" charset="0"/>
              </a:rPr>
              <a:t>uzak</a:t>
            </a:r>
            <a:endParaRPr lang="tr-TR" sz="7000" b="1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52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0" y="14114"/>
            <a:ext cx="6835130" cy="9129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492098" y="6012160"/>
            <a:ext cx="208903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0" b="1" dirty="0" smtClean="0">
                <a:solidFill>
                  <a:srgbClr val="FF0000"/>
                </a:solidFill>
                <a:latin typeface="Kayra Aydin" pitchFamily="34" charset="0"/>
              </a:rPr>
              <a:t>taze</a:t>
            </a:r>
            <a:endParaRPr lang="tr-TR" sz="7000" b="1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733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858001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1866156" y="5508104"/>
            <a:ext cx="25202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0" b="1" dirty="0" smtClean="0">
                <a:solidFill>
                  <a:srgbClr val="FF0000"/>
                </a:solidFill>
                <a:latin typeface="Kayra Aydin" pitchFamily="34" charset="0"/>
              </a:rPr>
              <a:t>barış</a:t>
            </a:r>
            <a:endParaRPr lang="tr-TR" sz="7000" b="1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707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1982931" y="7452320"/>
            <a:ext cx="289213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b="1" dirty="0" smtClean="0">
                <a:solidFill>
                  <a:srgbClr val="FF0000"/>
                </a:solidFill>
                <a:latin typeface="Kayra Aydin" pitchFamily="34" charset="0"/>
              </a:rPr>
              <a:t>çalışkan</a:t>
            </a:r>
            <a:endParaRPr lang="tr-TR" sz="6000" b="1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733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4005064" y="5590816"/>
            <a:ext cx="2095445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500" b="1" dirty="0" smtClean="0">
                <a:solidFill>
                  <a:srgbClr val="FF0000"/>
                </a:solidFill>
                <a:latin typeface="Kayra Aydin" pitchFamily="34" charset="0"/>
              </a:rPr>
              <a:t>güney</a:t>
            </a:r>
            <a:endParaRPr lang="tr-TR" sz="5500" b="1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70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4" y="18677"/>
            <a:ext cx="6830566" cy="9075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708920" y="5940152"/>
            <a:ext cx="216024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500" b="1" dirty="0" smtClean="0">
                <a:solidFill>
                  <a:srgbClr val="FF0000"/>
                </a:solidFill>
                <a:latin typeface="Kayra Aydin" pitchFamily="34" charset="0"/>
              </a:rPr>
              <a:t>fakir</a:t>
            </a:r>
            <a:endParaRPr lang="tr-TR" sz="4500" b="1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54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3861048" y="5189189"/>
            <a:ext cx="18722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0" b="1" dirty="0" smtClean="0">
                <a:solidFill>
                  <a:srgbClr val="FF0000"/>
                </a:solidFill>
                <a:latin typeface="Kayra Aydin" pitchFamily="34" charset="0"/>
              </a:rPr>
              <a:t>eksi</a:t>
            </a:r>
            <a:endParaRPr lang="tr-TR" sz="6000" b="1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143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600"/>
            <a:ext cx="6858000" cy="9075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2309145" y="5868142"/>
            <a:ext cx="2111475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200" b="1" dirty="0" smtClean="0">
                <a:solidFill>
                  <a:srgbClr val="FF0000"/>
                </a:solidFill>
                <a:latin typeface="Kayra Aydin" pitchFamily="34" charset="0"/>
              </a:rPr>
              <a:t>yüksek</a:t>
            </a:r>
            <a:endParaRPr lang="tr-TR" sz="5200" b="1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101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342899" y="5243761"/>
            <a:ext cx="6172200" cy="3720727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>
                <a:latin typeface="Monotype Corsiva" pitchFamily="66" charset="0"/>
              </a:rPr>
              <a:t>Daha fazlası için </a:t>
            </a:r>
            <a:r>
              <a:rPr lang="tr-TR" b="1" dirty="0" err="1" smtClean="0">
                <a:latin typeface="Monotype Corsiva" pitchFamily="66" charset="0"/>
              </a:rPr>
              <a:t>facebook</a:t>
            </a:r>
            <a:r>
              <a:rPr lang="tr-TR" b="1" dirty="0" smtClean="0">
                <a:latin typeface="Monotype Corsiva" pitchFamily="66" charset="0"/>
              </a:rPr>
              <a:t> grubumu takip edebilirsiniz.</a:t>
            </a:r>
          </a:p>
          <a:p>
            <a:pPr marL="0" indent="0">
              <a:buNone/>
            </a:pPr>
            <a:endParaRPr lang="tr-TR" sz="1500" b="1" dirty="0" smtClean="0">
              <a:latin typeface="Monotype Corsiva" pitchFamily="66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Monotype Corsiva" pitchFamily="66" charset="0"/>
                <a:hlinkClick r:id="rId2"/>
              </a:rPr>
              <a:t>https://www.facebook.com/groups/311812933136180/</a:t>
            </a:r>
            <a:endParaRPr lang="tr-TR" b="1" dirty="0" smtClean="0">
              <a:latin typeface="Monotype Corsiva" pitchFamily="66" charset="0"/>
            </a:endParaRPr>
          </a:p>
          <a:p>
            <a:pPr marL="0" indent="0" algn="ctr">
              <a:buNone/>
            </a:pPr>
            <a:r>
              <a:rPr lang="tr-TR" b="1" dirty="0" smtClean="0">
                <a:latin typeface="Monotype Corsiva" pitchFamily="66" charset="0"/>
              </a:rPr>
              <a:t>İskender  TAŞ</a:t>
            </a:r>
          </a:p>
          <a:p>
            <a:pPr marL="0" indent="0" algn="ctr">
              <a:buNone/>
            </a:pPr>
            <a:r>
              <a:rPr lang="tr-TR" b="1" dirty="0" smtClean="0">
                <a:latin typeface="Monotype Corsiva" pitchFamily="66" charset="0"/>
              </a:rPr>
              <a:t>Sınıf Öğretmeni</a:t>
            </a:r>
            <a:endParaRPr lang="tr-TR" b="1" dirty="0">
              <a:latin typeface="Monotype Corsiva" pitchFamily="66" charset="0"/>
            </a:endParaRPr>
          </a:p>
        </p:txBody>
      </p:sp>
      <p:pic>
        <p:nvPicPr>
          <p:cNvPr id="41986" name="Picture 2" descr="https://scontent.fada2-2.fna.fbcdn.net/v/t1.0-9/95583208_10219992957227168_1243286289369792512_n.jpg?_nc_cat=100&amp;ccb=2&amp;_nc_sid=825194&amp;_nc_ohc=3NTpDMg5YmcAX8sVDaY&amp;_nc_ht=scontent.fada2-2.fna&amp;oh=df59ac4301b2dad93c8f6647062ef249&amp;oe=5FED007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7" y="395536"/>
            <a:ext cx="6336705" cy="48482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48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202217" y="5429507"/>
            <a:ext cx="4884383" cy="1524000"/>
          </a:xfrm>
        </p:spPr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1714500" y="575310"/>
            <a:ext cx="4800600" cy="4632960"/>
          </a:xfrm>
        </p:spPr>
        <p:txBody>
          <a:bodyPr/>
          <a:lstStyle/>
          <a:p>
            <a:endParaRPr lang="tr-TR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64" y="0"/>
            <a:ext cx="6862564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1649388" y="4572000"/>
            <a:ext cx="28083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 smtClean="0">
                <a:solidFill>
                  <a:srgbClr val="FF0000"/>
                </a:solidFill>
                <a:latin typeface="Kayra Aydin" pitchFamily="34" charset="0"/>
              </a:rPr>
              <a:t>cesur</a:t>
            </a:r>
            <a:endParaRPr lang="tr-TR" sz="6000" b="1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534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93"/>
            <a:ext cx="6858000" cy="908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492896" y="7164288"/>
            <a:ext cx="20162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0" b="1" dirty="0" smtClean="0">
                <a:solidFill>
                  <a:srgbClr val="0070C0"/>
                </a:solidFill>
                <a:latin typeface="Kayra Aydin" pitchFamily="34" charset="0"/>
              </a:rPr>
              <a:t>dost</a:t>
            </a:r>
            <a:endParaRPr lang="tr-TR" sz="6000" b="1" dirty="0">
              <a:solidFill>
                <a:srgbClr val="0070C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949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516731" y="6804248"/>
            <a:ext cx="1824538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500" b="1" dirty="0" smtClean="0">
                <a:solidFill>
                  <a:srgbClr val="FF0000"/>
                </a:solidFill>
                <a:latin typeface="Kayra Aydin" pitchFamily="34" charset="0"/>
              </a:rPr>
              <a:t>şişman</a:t>
            </a:r>
            <a:endParaRPr lang="tr-TR" sz="4500" b="1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897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16"/>
            <a:ext cx="6858000" cy="9123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3861047" y="5477638"/>
            <a:ext cx="151216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0" b="1" dirty="0" smtClean="0">
                <a:solidFill>
                  <a:srgbClr val="0070C0"/>
                </a:solidFill>
                <a:latin typeface="Kayra Aydin" pitchFamily="34" charset="0"/>
              </a:rPr>
              <a:t>dış</a:t>
            </a:r>
            <a:endParaRPr lang="tr-TR" sz="7000" b="1" dirty="0">
              <a:solidFill>
                <a:srgbClr val="0070C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032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6" y="16024"/>
            <a:ext cx="6826374" cy="9127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204864" y="4932040"/>
            <a:ext cx="1965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b="1" dirty="0" smtClean="0">
                <a:solidFill>
                  <a:srgbClr val="FF0000"/>
                </a:solidFill>
                <a:latin typeface="Kayra Aydin" pitchFamily="34" charset="0"/>
              </a:rPr>
              <a:t>yakın</a:t>
            </a:r>
            <a:endParaRPr lang="tr-TR" sz="6000" b="1" dirty="0">
              <a:solidFill>
                <a:srgbClr val="FF0000"/>
              </a:solidFill>
              <a:latin typeface="Kayra Aydi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253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Hava Akımı">
  <a:themeElements>
    <a:clrScheme name="Hava Akımı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Hava Akımı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ava Akımı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294</TotalTime>
  <Words>67</Words>
  <Application>Microsoft Office PowerPoint</Application>
  <PresentationFormat>Ekran Gösterisi (4:3)</PresentationFormat>
  <Paragraphs>49</Paragraphs>
  <Slides>42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42</vt:i4>
      </vt:variant>
    </vt:vector>
  </HeadingPairs>
  <TitlesOfParts>
    <vt:vector size="43" baseType="lpstr">
      <vt:lpstr>Hava Akımı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47</cp:revision>
  <dcterms:created xsi:type="dcterms:W3CDTF">2020-12-01T14:09:47Z</dcterms:created>
  <dcterms:modified xsi:type="dcterms:W3CDTF">2021-04-23T15:45:31Z</dcterms:modified>
</cp:coreProperties>
</file>