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sldIdLst>
    <p:sldId id="269" r:id="rId2"/>
    <p:sldId id="325" r:id="rId3"/>
    <p:sldId id="282" r:id="rId4"/>
    <p:sldId id="285" r:id="rId5"/>
    <p:sldId id="293" r:id="rId6"/>
    <p:sldId id="294" r:id="rId7"/>
    <p:sldId id="295" r:id="rId8"/>
    <p:sldId id="297" r:id="rId9"/>
    <p:sldId id="296" r:id="rId10"/>
    <p:sldId id="284" r:id="rId11"/>
    <p:sldId id="298" r:id="rId12"/>
    <p:sldId id="299" r:id="rId13"/>
    <p:sldId id="300" r:id="rId14"/>
    <p:sldId id="301" r:id="rId15"/>
    <p:sldId id="302" r:id="rId16"/>
    <p:sldId id="303" r:id="rId17"/>
    <p:sldId id="304" r:id="rId18"/>
    <p:sldId id="305" r:id="rId19"/>
    <p:sldId id="306" r:id="rId20"/>
    <p:sldId id="307" r:id="rId21"/>
    <p:sldId id="308" r:id="rId22"/>
    <p:sldId id="309" r:id="rId23"/>
    <p:sldId id="310" r:id="rId24"/>
    <p:sldId id="311" r:id="rId25"/>
    <p:sldId id="312" r:id="rId26"/>
    <p:sldId id="313" r:id="rId27"/>
    <p:sldId id="314" r:id="rId28"/>
    <p:sldId id="315" r:id="rId29"/>
    <p:sldId id="316" r:id="rId30"/>
    <p:sldId id="317" r:id="rId31"/>
    <p:sldId id="318" r:id="rId32"/>
    <p:sldId id="319" r:id="rId33"/>
    <p:sldId id="320" r:id="rId34"/>
    <p:sldId id="321" r:id="rId35"/>
    <p:sldId id="322" r:id="rId36"/>
    <p:sldId id="323" r:id="rId37"/>
    <p:sldId id="324" r:id="rId38"/>
    <p:sldId id="267" r:id="rId39"/>
  </p:sldIdLst>
  <p:sldSz cx="12192000" cy="6858000"/>
  <p:notesSz cx="6858000" cy="9144000"/>
  <p:custDataLst>
    <p:tags r:id="rId40"/>
  </p:custDataLst>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300"/>
    <a:srgbClr val="946C5D"/>
    <a:srgbClr val="D84315"/>
    <a:srgbClr val="F57C00"/>
    <a:srgbClr val="EFEFEF"/>
    <a:srgbClr val="75757D"/>
    <a:srgbClr val="D1D1D1"/>
    <a:srgbClr val="65656B"/>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4660"/>
  </p:normalViewPr>
  <p:slideViewPr>
    <p:cSldViewPr snapToGrid="0">
      <p:cViewPr>
        <p:scale>
          <a:sx n="60" d="100"/>
          <a:sy n="60" d="100"/>
        </p:scale>
        <p:origin x="576" y="12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81001"/>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107CD7D-0373-438D-A611-2B18760BCCA2}" type="datetimeFigureOut">
              <a:rPr lang="en-US">
                <a:solidFill>
                  <a:srgbClr val="000000">
                    <a:tint val="75000"/>
                  </a:srgbClr>
                </a:solidFill>
              </a:rPr>
              <a:pPr>
                <a:defRPr/>
              </a:pPr>
              <a:t>10/8/2017</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fld id="{9BB9F62D-FC13-4409-A200-9F9225F350D0}" type="slidenum">
              <a:rPr lang="en-US" altLang="tr-TR"/>
              <a:pPr/>
              <a:t>‹#›</a:t>
            </a:fld>
            <a:endParaRPr lang="en-US" altLang="tr-TR"/>
          </a:p>
        </p:txBody>
      </p:sp>
    </p:spTree>
    <p:extLst>
      <p:ext uri="{BB962C8B-B14F-4D97-AF65-F5344CB8AC3E}">
        <p14:creationId xmlns:p14="http://schemas.microsoft.com/office/powerpoint/2010/main" val="159282974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lored_Layout">
    <p:bg>
      <p:bgPr>
        <a:solidFill>
          <a:schemeClr val="tx1"/>
        </a:solidFill>
        <a:effectLst/>
      </p:bgPr>
    </p:bg>
    <p:spTree>
      <p:nvGrpSpPr>
        <p:cNvPr id="1" name=""/>
        <p:cNvGrpSpPr/>
        <p:nvPr/>
      </p:nvGrpSpPr>
      <p:grpSpPr>
        <a:xfrm>
          <a:off x="0" y="0"/>
          <a:ext cx="0" cy="0"/>
          <a:chOff x="0" y="0"/>
          <a:chExt cx="0" cy="0"/>
        </a:xfrm>
      </p:grpSpPr>
      <p:sp>
        <p:nvSpPr>
          <p:cNvPr id="3" name="Oval 2"/>
          <p:cNvSpPr/>
          <p:nvPr userDrawn="1"/>
        </p:nvSpPr>
        <p:spPr>
          <a:xfrm>
            <a:off x="342901" y="-533400"/>
            <a:ext cx="11544300" cy="7325784"/>
          </a:xfrm>
          <a:prstGeom prst="ellipse">
            <a:avLst/>
          </a:prstGeom>
          <a:gradFill flip="none" rotWithShape="1">
            <a:gsLst>
              <a:gs pos="37000">
                <a:schemeClr val="accent5">
                  <a:lumMod val="76000"/>
                </a:schemeClr>
              </a:gs>
              <a:gs pos="0">
                <a:schemeClr val="accent5"/>
              </a:gs>
              <a:gs pos="100000">
                <a:schemeClr val="tx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FFFFFF"/>
              </a:solidFill>
            </a:endParaRPr>
          </a:p>
        </p:txBody>
      </p:sp>
      <p:sp>
        <p:nvSpPr>
          <p:cNvPr id="4" name="Rectangle 7"/>
          <p:cNvSpPr/>
          <p:nvPr userDrawn="1"/>
        </p:nvSpPr>
        <p:spPr>
          <a:xfrm>
            <a:off x="0" y="4191000"/>
            <a:ext cx="12192000" cy="266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FFFFFF"/>
              </a:solidFill>
            </a:endParaRPr>
          </a:p>
        </p:txBody>
      </p:sp>
      <p:sp>
        <p:nvSpPr>
          <p:cNvPr id="5" name="Oval 4"/>
          <p:cNvSpPr/>
          <p:nvPr userDrawn="1"/>
        </p:nvSpPr>
        <p:spPr>
          <a:xfrm>
            <a:off x="0" y="4343400"/>
            <a:ext cx="12192000" cy="2514600"/>
          </a:xfrm>
          <a:prstGeom prst="ellipse">
            <a:avLst/>
          </a:prstGeom>
          <a:gradFill flip="none" rotWithShape="1">
            <a:gsLst>
              <a:gs pos="40000">
                <a:schemeClr val="accent5">
                  <a:lumMod val="68000"/>
                </a:schemeClr>
              </a:gs>
              <a:gs pos="0">
                <a:schemeClr val="accent5"/>
              </a:gs>
              <a:gs pos="100000">
                <a:schemeClr val="tx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6" name="Date Placeholder 2"/>
          <p:cNvSpPr>
            <a:spLocks noGrp="1"/>
          </p:cNvSpPr>
          <p:nvPr>
            <p:ph type="dt" sz="half" idx="10"/>
          </p:nvPr>
        </p:nvSpPr>
        <p:spPr/>
        <p:txBody>
          <a:bodyPr/>
          <a:lstStyle>
            <a:lvl1pPr>
              <a:defRPr/>
            </a:lvl1pPr>
          </a:lstStyle>
          <a:p>
            <a:pPr>
              <a:defRPr/>
            </a:pPr>
            <a:fld id="{F875CDFB-02A4-4794-A347-70471386EC81}" type="datetimeFigureOut">
              <a:rPr lang="en-US">
                <a:solidFill>
                  <a:srgbClr val="000000">
                    <a:tint val="75000"/>
                  </a:srgbClr>
                </a:solidFill>
              </a:rPr>
              <a:pPr>
                <a:defRPr/>
              </a:pPr>
              <a:t>10/8/2017</a:t>
            </a:fld>
            <a:endParaRPr lang="en-US">
              <a:solidFill>
                <a:srgbClr val="000000">
                  <a:tint val="75000"/>
                </a:srgbClr>
              </a:solidFill>
            </a:endParaRPr>
          </a:p>
        </p:txBody>
      </p:sp>
      <p:sp>
        <p:nvSpPr>
          <p:cNvPr id="7" name="Footer Placeholder 3"/>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8" name="Slide Number Placeholder 4"/>
          <p:cNvSpPr>
            <a:spLocks noGrp="1"/>
          </p:cNvSpPr>
          <p:nvPr>
            <p:ph type="sldNum" sz="quarter" idx="12"/>
          </p:nvPr>
        </p:nvSpPr>
        <p:spPr/>
        <p:txBody>
          <a:bodyPr/>
          <a:lstStyle>
            <a:lvl1pPr>
              <a:defRPr/>
            </a:lvl1pPr>
          </a:lstStyle>
          <a:p>
            <a:fld id="{0AB282FE-E361-4CEC-A72F-9E53845330A7}" type="slidenum">
              <a:rPr lang="en-US" altLang="tr-TR"/>
              <a:pPr/>
              <a:t>‹#›</a:t>
            </a:fld>
            <a:endParaRPr lang="en-US" altLang="tr-TR"/>
          </a:p>
        </p:txBody>
      </p:sp>
    </p:spTree>
    <p:extLst>
      <p:ext uri="{BB962C8B-B14F-4D97-AF65-F5344CB8AC3E}">
        <p14:creationId xmlns:p14="http://schemas.microsoft.com/office/powerpoint/2010/main" val="16647857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141B20"/>
            </a:gs>
            <a:gs pos="19000">
              <a:srgbClr val="141B20"/>
            </a:gs>
            <a:gs pos="39999">
              <a:srgbClr val="27343F"/>
            </a:gs>
            <a:gs pos="67000">
              <a:srgbClr val="000000"/>
            </a:gs>
            <a:gs pos="100000">
              <a:srgbClr val="485F74"/>
            </a:gs>
          </a:gsLst>
          <a:lin ang="540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tr-TR" smtClean="0"/>
              <a:t>Click to edit Master title style</a:t>
            </a:r>
          </a:p>
        </p:txBody>
      </p:sp>
      <p:sp>
        <p:nvSpPr>
          <p:cNvPr id="1027" name="Text Placeholder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tr-TR" smtClean="0"/>
              <a:t>Click to edit Master text styles</a:t>
            </a:r>
          </a:p>
          <a:p>
            <a:pPr lvl="1"/>
            <a:r>
              <a:rPr lang="en-US" altLang="tr-TR" smtClean="0"/>
              <a:t>Second level</a:t>
            </a:r>
          </a:p>
          <a:p>
            <a:pPr lvl="2"/>
            <a:r>
              <a:rPr lang="en-US" altLang="tr-TR" smtClean="0"/>
              <a:t>Third level</a:t>
            </a:r>
          </a:p>
          <a:p>
            <a:pPr lvl="3"/>
            <a:r>
              <a:rPr lang="en-US" altLang="tr-TR" smtClean="0"/>
              <a:t>Fourth level</a:t>
            </a:r>
          </a:p>
          <a:p>
            <a:pPr lvl="4"/>
            <a:r>
              <a:rPr lang="en-US" altLang="tr-TR" smtClean="0"/>
              <a:t>Fifth level</a:t>
            </a:r>
          </a:p>
        </p:txBody>
      </p:sp>
      <p:sp>
        <p:nvSpPr>
          <p:cNvPr id="4" name="Date Placeholder 3"/>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fontAlgn="auto">
              <a:spcBef>
                <a:spcPts val="0"/>
              </a:spcBef>
              <a:spcAft>
                <a:spcPts val="0"/>
              </a:spcAft>
              <a:defRPr sz="1600" smtClean="0">
                <a:solidFill>
                  <a:schemeClr val="tx1">
                    <a:tint val="75000"/>
                  </a:schemeClr>
                </a:solidFill>
                <a:latin typeface="+mn-lt"/>
                <a:cs typeface="+mn-cs"/>
              </a:defRPr>
            </a:lvl1pPr>
          </a:lstStyle>
          <a:p>
            <a:pPr>
              <a:defRPr/>
            </a:pPr>
            <a:fld id="{00F46347-80BD-4281-9A7D-0AED6FAD8E00}" type="datetimeFigureOut">
              <a:rPr lang="en-US">
                <a:solidFill>
                  <a:srgbClr val="000000">
                    <a:tint val="75000"/>
                  </a:srgbClr>
                </a:solidFill>
              </a:rPr>
              <a:pPr>
                <a:defRPr/>
              </a:pPr>
              <a:t>10/8/2017</a:t>
            </a:fld>
            <a:endParaRPr lang="en-US">
              <a:solidFill>
                <a:srgbClr val="000000">
                  <a:tint val="75000"/>
                </a:srgbClr>
              </a:solidFill>
            </a:endParaRPr>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fontAlgn="auto">
              <a:spcBef>
                <a:spcPts val="0"/>
              </a:spcBef>
              <a:spcAft>
                <a:spcPts val="0"/>
              </a:spcAft>
              <a:defRPr sz="1600">
                <a:solidFill>
                  <a:schemeClr val="tx1">
                    <a:tint val="75000"/>
                  </a:schemeClr>
                </a:solidFill>
                <a:latin typeface="+mn-lt"/>
                <a:cs typeface="+mn-cs"/>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898989"/>
                </a:solidFill>
              </a:defRPr>
            </a:lvl1pPr>
          </a:lstStyle>
          <a:p>
            <a:pPr fontAlgn="base">
              <a:spcBef>
                <a:spcPct val="0"/>
              </a:spcBef>
              <a:spcAft>
                <a:spcPct val="0"/>
              </a:spcAft>
            </a:pPr>
            <a:fld id="{A6681F1F-4A5D-4C37-BE75-A4938DB575D2}" type="slidenum">
              <a:rPr lang="en-US" altLang="tr-TR">
                <a:cs typeface="Arial" panose="020B0604020202020204" pitchFamily="34" charset="0"/>
              </a:rPr>
              <a:pPr fontAlgn="base">
                <a:spcBef>
                  <a:spcPct val="0"/>
                </a:spcBef>
                <a:spcAft>
                  <a:spcPct val="0"/>
                </a:spcAft>
              </a:pPr>
              <a:t>‹#›</a:t>
            </a:fld>
            <a:endParaRPr lang="en-US" altLang="tr-TR">
              <a:cs typeface="Arial" panose="020B0604020202020204" pitchFamily="34" charset="0"/>
            </a:endParaRPr>
          </a:p>
        </p:txBody>
      </p:sp>
    </p:spTree>
    <p:extLst>
      <p:ext uri="{BB962C8B-B14F-4D97-AF65-F5344CB8AC3E}">
        <p14:creationId xmlns:p14="http://schemas.microsoft.com/office/powerpoint/2010/main" val="814099885"/>
      </p:ext>
    </p:extLst>
  </p:cSld>
  <p:clrMap bg1="lt1" tx1="dk1" bg2="lt2" tx2="dk2" accent1="accent1" accent2="accent2" accent3="accent3" accent4="accent4" accent5="accent5" accent6="accent6" hlink="hlink" folHlink="folHlink"/>
  <p:sldLayoutIdLst>
    <p:sldLayoutId id="2147483664" r:id="rId1"/>
    <p:sldLayoutId id="2147483665" r:id="rId2"/>
  </p:sldLayoutIdLst>
  <p:timing>
    <p:tnLst>
      <p:par>
        <p:cTn id="1" dur="indefinite" restart="never" nodeType="tmRoot"/>
      </p:par>
    </p:tnLst>
  </p:timing>
  <p:txStyles>
    <p:titleStyle>
      <a:lvl1pPr algn="ctr" rtl="0" fontAlgn="base">
        <a:spcBef>
          <a:spcPct val="0"/>
        </a:spcBef>
        <a:spcAft>
          <a:spcPct val="0"/>
        </a:spcAft>
        <a:defRPr sz="5867" kern="1200">
          <a:solidFill>
            <a:schemeClr val="tx1"/>
          </a:solidFill>
          <a:latin typeface="+mj-lt"/>
          <a:ea typeface="+mj-ea"/>
          <a:cs typeface="+mj-cs"/>
        </a:defRPr>
      </a:lvl1pPr>
      <a:lvl2pPr algn="ctr" rtl="0" fontAlgn="base">
        <a:spcBef>
          <a:spcPct val="0"/>
        </a:spcBef>
        <a:spcAft>
          <a:spcPct val="0"/>
        </a:spcAft>
        <a:defRPr sz="5867">
          <a:solidFill>
            <a:schemeClr val="tx1"/>
          </a:solidFill>
          <a:latin typeface="Calibri" panose="020F0502020204030204" pitchFamily="34" charset="0"/>
        </a:defRPr>
      </a:lvl2pPr>
      <a:lvl3pPr algn="ctr" rtl="0" fontAlgn="base">
        <a:spcBef>
          <a:spcPct val="0"/>
        </a:spcBef>
        <a:spcAft>
          <a:spcPct val="0"/>
        </a:spcAft>
        <a:defRPr sz="5867">
          <a:solidFill>
            <a:schemeClr val="tx1"/>
          </a:solidFill>
          <a:latin typeface="Calibri" panose="020F0502020204030204" pitchFamily="34" charset="0"/>
        </a:defRPr>
      </a:lvl3pPr>
      <a:lvl4pPr algn="ctr" rtl="0" fontAlgn="base">
        <a:spcBef>
          <a:spcPct val="0"/>
        </a:spcBef>
        <a:spcAft>
          <a:spcPct val="0"/>
        </a:spcAft>
        <a:defRPr sz="5867">
          <a:solidFill>
            <a:schemeClr val="tx1"/>
          </a:solidFill>
          <a:latin typeface="Calibri" panose="020F0502020204030204" pitchFamily="34" charset="0"/>
        </a:defRPr>
      </a:lvl4pPr>
      <a:lvl5pPr algn="ctr" rtl="0" fontAlgn="base">
        <a:spcBef>
          <a:spcPct val="0"/>
        </a:spcBef>
        <a:spcAft>
          <a:spcPct val="0"/>
        </a:spcAft>
        <a:defRPr sz="5867">
          <a:solidFill>
            <a:schemeClr val="tx1"/>
          </a:solidFill>
          <a:latin typeface="Calibri" panose="020F0502020204030204" pitchFamily="34" charset="0"/>
        </a:defRPr>
      </a:lvl5pPr>
      <a:lvl6pPr marL="609585" algn="ctr" rtl="0" fontAlgn="base">
        <a:spcBef>
          <a:spcPct val="0"/>
        </a:spcBef>
        <a:spcAft>
          <a:spcPct val="0"/>
        </a:spcAft>
        <a:defRPr sz="5867">
          <a:solidFill>
            <a:schemeClr val="tx1"/>
          </a:solidFill>
          <a:latin typeface="Calibri" panose="020F0502020204030204" pitchFamily="34" charset="0"/>
        </a:defRPr>
      </a:lvl6pPr>
      <a:lvl7pPr marL="1219170" algn="ctr" rtl="0" fontAlgn="base">
        <a:spcBef>
          <a:spcPct val="0"/>
        </a:spcBef>
        <a:spcAft>
          <a:spcPct val="0"/>
        </a:spcAft>
        <a:defRPr sz="5867">
          <a:solidFill>
            <a:schemeClr val="tx1"/>
          </a:solidFill>
          <a:latin typeface="Calibri" panose="020F0502020204030204" pitchFamily="34" charset="0"/>
        </a:defRPr>
      </a:lvl7pPr>
      <a:lvl8pPr marL="1828754" algn="ctr" rtl="0" fontAlgn="base">
        <a:spcBef>
          <a:spcPct val="0"/>
        </a:spcBef>
        <a:spcAft>
          <a:spcPct val="0"/>
        </a:spcAft>
        <a:defRPr sz="5867">
          <a:solidFill>
            <a:schemeClr val="tx1"/>
          </a:solidFill>
          <a:latin typeface="Calibri" panose="020F0502020204030204" pitchFamily="34" charset="0"/>
        </a:defRPr>
      </a:lvl8pPr>
      <a:lvl9pPr marL="2438339" algn="ctr" rtl="0" fontAlgn="base">
        <a:spcBef>
          <a:spcPct val="0"/>
        </a:spcBef>
        <a:spcAft>
          <a:spcPct val="0"/>
        </a:spcAft>
        <a:defRPr sz="5867">
          <a:solidFill>
            <a:schemeClr val="tx1"/>
          </a:solidFill>
          <a:latin typeface="Calibri" panose="020F0502020204030204" pitchFamily="34" charset="0"/>
        </a:defRPr>
      </a:lvl9pPr>
    </p:titleStyle>
    <p:bodyStyle>
      <a:lvl1pPr marL="457189" indent="-457189" algn="l" rtl="0" fontAlgn="base">
        <a:spcBef>
          <a:spcPct val="20000"/>
        </a:spcBef>
        <a:spcAft>
          <a:spcPct val="0"/>
        </a:spcAft>
        <a:buFont typeface="Arial" panose="020B0604020202020204" pitchFamily="34" charset="0"/>
        <a:buChar char="•"/>
        <a:defRPr sz="4267" kern="1200">
          <a:solidFill>
            <a:schemeClr val="tx1"/>
          </a:solidFill>
          <a:latin typeface="+mn-lt"/>
          <a:ea typeface="+mn-ea"/>
          <a:cs typeface="+mn-cs"/>
        </a:defRPr>
      </a:lvl1pPr>
      <a:lvl2pPr marL="990575" indent="-380990" algn="l" rtl="0" fontAlgn="base">
        <a:spcBef>
          <a:spcPct val="20000"/>
        </a:spcBef>
        <a:spcAft>
          <a:spcPct val="0"/>
        </a:spcAft>
        <a:buFont typeface="Arial" panose="020B0604020202020204" pitchFamily="34" charset="0"/>
        <a:buChar char="–"/>
        <a:defRPr sz="3733" kern="1200">
          <a:solidFill>
            <a:schemeClr val="tx1"/>
          </a:solidFill>
          <a:latin typeface="+mn-lt"/>
          <a:ea typeface="+mn-ea"/>
          <a:cs typeface="+mn-cs"/>
        </a:defRPr>
      </a:lvl2pPr>
      <a:lvl3pPr marL="1523962" indent="-304792"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547" indent="-304792" algn="l" rtl="0" fontAlgn="base">
        <a:spcBef>
          <a:spcPct val="20000"/>
        </a:spcBef>
        <a:spcAft>
          <a:spcPct val="0"/>
        </a:spcAft>
        <a:buFont typeface="Arial" panose="020B0604020202020204" pitchFamily="34" charset="0"/>
        <a:buChar char="–"/>
        <a:defRPr sz="2667" kern="1200">
          <a:solidFill>
            <a:schemeClr val="tx1"/>
          </a:solidFill>
          <a:latin typeface="+mn-lt"/>
          <a:ea typeface="+mn-ea"/>
          <a:cs typeface="+mn-cs"/>
        </a:defRPr>
      </a:lvl4pPr>
      <a:lvl5pPr marL="2743131" indent="-304792" algn="l" rtl="0" fontAlgn="base">
        <a:spcBef>
          <a:spcPct val="20000"/>
        </a:spcBef>
        <a:spcAft>
          <a:spcPct val="0"/>
        </a:spcAft>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slide" Target="slide2.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slide" Target="slide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4.png"/><Relationship Id="rId7" Type="http://schemas.openxmlformats.org/officeDocument/2006/relationships/image" Target="../media/image24.jpe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27.jpeg"/><Relationship Id="rId4" Type="http://schemas.openxmlformats.org/officeDocument/2006/relationships/image" Target="../media/image5.png"/><Relationship Id="rId9"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Layout" Target="../slideLayouts/slideLayout1.xml"/><Relationship Id="rId1" Type="http://schemas.openxmlformats.org/officeDocument/2006/relationships/tags" Target="../tags/tag12.xml"/><Relationship Id="rId5" Type="http://schemas.openxmlformats.org/officeDocument/2006/relationships/image" Target="../media/image30.jpg"/><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jp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4.wav"/><Relationship Id="rId7" Type="http://schemas.openxmlformats.org/officeDocument/2006/relationships/image" Target="../media/image38.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image" Target="../media/image6.png"/><Relationship Id="rId18" Type="http://schemas.openxmlformats.org/officeDocument/2006/relationships/image" Target="../media/image50.png"/><Relationship Id="rId3" Type="http://schemas.openxmlformats.org/officeDocument/2006/relationships/audio" Target="../media/audio5.wav"/><Relationship Id="rId21" Type="http://schemas.openxmlformats.org/officeDocument/2006/relationships/image" Target="../media/image53.png"/><Relationship Id="rId7" Type="http://schemas.openxmlformats.org/officeDocument/2006/relationships/audio" Target="../media/audio9.wav"/><Relationship Id="rId12" Type="http://schemas.openxmlformats.org/officeDocument/2006/relationships/image" Target="../media/image5.png"/><Relationship Id="rId17" Type="http://schemas.openxmlformats.org/officeDocument/2006/relationships/image" Target="../media/image49.png"/><Relationship Id="rId2" Type="http://schemas.openxmlformats.org/officeDocument/2006/relationships/slideLayout" Target="../slideLayouts/slideLayout1.xml"/><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tags" Target="../tags/tag17.xml"/><Relationship Id="rId6" Type="http://schemas.openxmlformats.org/officeDocument/2006/relationships/audio" Target="../media/audio8.wav"/><Relationship Id="rId11" Type="http://schemas.openxmlformats.org/officeDocument/2006/relationships/image" Target="../media/image4.png"/><Relationship Id="rId5" Type="http://schemas.openxmlformats.org/officeDocument/2006/relationships/audio" Target="../media/audio7.wav"/><Relationship Id="rId15" Type="http://schemas.openxmlformats.org/officeDocument/2006/relationships/image" Target="../media/image47.gif"/><Relationship Id="rId10" Type="http://schemas.openxmlformats.org/officeDocument/2006/relationships/audio" Target="../media/audio12.wav"/><Relationship Id="rId19" Type="http://schemas.openxmlformats.org/officeDocument/2006/relationships/image" Target="../media/image51.png"/><Relationship Id="rId4" Type="http://schemas.openxmlformats.org/officeDocument/2006/relationships/audio" Target="../media/audio6.wav"/><Relationship Id="rId9" Type="http://schemas.openxmlformats.org/officeDocument/2006/relationships/audio" Target="../media/audio11.wav"/><Relationship Id="rId14" Type="http://schemas.openxmlformats.org/officeDocument/2006/relationships/image" Target="../media/image7.png"/><Relationship Id="rId22"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jpeg"/><Relationship Id="rId7"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1.xml"/><Relationship Id="rId1" Type="http://schemas.openxmlformats.org/officeDocument/2006/relationships/tags" Target="../tags/tag20.xml"/><Relationship Id="rId4" Type="http://schemas.openxmlformats.org/officeDocument/2006/relationships/image" Target="../media/image61.jpeg"/></Relationships>
</file>

<file path=ppt/slides/_rels/slide2.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31.xml"/><Relationship Id="rId3" Type="http://schemas.openxmlformats.org/officeDocument/2006/relationships/slide" Target="slide3.xml"/><Relationship Id="rId7" Type="http://schemas.openxmlformats.org/officeDocument/2006/relationships/slide" Target="slide13.xml"/><Relationship Id="rId12" Type="http://schemas.openxmlformats.org/officeDocument/2006/relationships/slide" Target="slide30.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slide" Target="slide11.xml"/><Relationship Id="rId11" Type="http://schemas.openxmlformats.org/officeDocument/2006/relationships/slide" Target="slide26.xml"/><Relationship Id="rId5" Type="http://schemas.openxmlformats.org/officeDocument/2006/relationships/slide" Target="slide6.xml"/><Relationship Id="rId10" Type="http://schemas.openxmlformats.org/officeDocument/2006/relationships/slide" Target="slide25.xml"/><Relationship Id="rId4" Type="http://schemas.openxmlformats.org/officeDocument/2006/relationships/slide" Target="slide4.xml"/><Relationship Id="rId9" Type="http://schemas.openxmlformats.org/officeDocument/2006/relationships/slide" Target="slide21.xml"/><Relationship Id="rId14" Type="http://schemas.openxmlformats.org/officeDocument/2006/relationships/slide" Target="slide36.xml"/></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1.xml"/><Relationship Id="rId1" Type="http://schemas.openxmlformats.org/officeDocument/2006/relationships/tags" Target="../tags/tag21.xml"/><Relationship Id="rId4" Type="http://schemas.openxmlformats.org/officeDocument/2006/relationships/image" Target="../media/image63.jpeg"/></Relationships>
</file>

<file path=ppt/slides/_rels/slide21.xml.rels><?xml version="1.0" encoding="UTF-8" standalone="yes"?>
<Relationships xmlns="http://schemas.openxmlformats.org/package/2006/relationships"><Relationship Id="rId3" Type="http://schemas.openxmlformats.org/officeDocument/2006/relationships/image" Target="../media/image64.emf"/><Relationship Id="rId7" Type="http://schemas.openxmlformats.org/officeDocument/2006/relationships/image" Target="../media/image68.png"/><Relationship Id="rId2" Type="http://schemas.openxmlformats.org/officeDocument/2006/relationships/slideLayout" Target="../slideLayouts/slideLayout1.xml"/><Relationship Id="rId1" Type="http://schemas.openxmlformats.org/officeDocument/2006/relationships/tags" Target="../tags/tag2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1.xml"/><Relationship Id="rId1" Type="http://schemas.openxmlformats.org/officeDocument/2006/relationships/tags" Target="../tags/tag24.xml"/><Relationship Id="rId5" Type="http://schemas.openxmlformats.org/officeDocument/2006/relationships/image" Target="../media/image71.jpe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2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72.jpg"/><Relationship Id="rId7" Type="http://schemas.openxmlformats.org/officeDocument/2006/relationships/image" Target="../media/image76.jp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jpg"/></Relationships>
</file>

<file path=ppt/slides/_rels/slide2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slideLayout" Target="../slideLayouts/slideLayout1.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1.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1.xml"/><Relationship Id="rId1" Type="http://schemas.openxmlformats.org/officeDocument/2006/relationships/tags" Target="../tags/tag30.xml"/><Relationship Id="rId4" Type="http://schemas.openxmlformats.org/officeDocument/2006/relationships/image" Target="../media/image80.jpe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1.xml"/><Relationship Id="rId1" Type="http://schemas.openxmlformats.org/officeDocument/2006/relationships/tags" Target="../tags/tag31.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3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3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slideLayout" Target="../slideLayouts/slideLayout1.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slideLayout" Target="../slideLayouts/slideLayout1.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91.jpg"/><Relationship Id="rId5" Type="http://schemas.openxmlformats.org/officeDocument/2006/relationships/image" Target="../media/image90.jpg"/><Relationship Id="rId4" Type="http://schemas.openxmlformats.org/officeDocument/2006/relationships/image" Target="../media/image89.jp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2.jpe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39.xml"/><Relationship Id="rId5" Type="http://schemas.openxmlformats.org/officeDocument/2006/relationships/hyperlink" Target="http://www.mebders.com/" TargetMode="External"/><Relationship Id="rId4" Type="http://schemas.openxmlformats.org/officeDocument/2006/relationships/hyperlink" Target="mailto:info@mebders.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BABABA"/>
            </a:gs>
            <a:gs pos="3000">
              <a:srgbClr val="BABABA"/>
            </a:gs>
            <a:gs pos="56000">
              <a:srgbClr val="FFFFFF"/>
            </a:gs>
            <a:gs pos="63000">
              <a:srgbClr val="D1D1D1"/>
            </a:gs>
            <a:gs pos="100000">
              <a:schemeClr val="bg1"/>
            </a:gs>
          </a:gsLst>
          <a:lin ang="5400000"/>
        </a:gradFill>
        <a:effectLst/>
      </p:bgPr>
    </p:bg>
    <p:spTree>
      <p:nvGrpSpPr>
        <p:cNvPr id="1" name=""/>
        <p:cNvGrpSpPr/>
        <p:nvPr/>
      </p:nvGrpSpPr>
      <p:grpSpPr>
        <a:xfrm>
          <a:off x="0" y="0"/>
          <a:ext cx="0" cy="0"/>
          <a:chOff x="0" y="0"/>
          <a:chExt cx="0" cy="0"/>
        </a:xfrm>
      </p:grpSpPr>
      <p:sp>
        <p:nvSpPr>
          <p:cNvPr id="23" name="bottom_box"/>
          <p:cNvSpPr/>
          <p:nvPr/>
        </p:nvSpPr>
        <p:spPr>
          <a:xfrm rot="5400000">
            <a:off x="5905500" y="571500"/>
            <a:ext cx="381000" cy="12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365760" anchor="ctr"/>
          <a:lstStyle/>
          <a:p>
            <a:pPr algn="r">
              <a:defRPr/>
            </a:pPr>
            <a:endParaRPr lang="en-US" sz="3733" b="1" dirty="0">
              <a:solidFill>
                <a:srgbClr val="FFFFFF"/>
              </a:solidFill>
            </a:endParaRPr>
          </a:p>
        </p:txBody>
      </p:sp>
      <p:pic>
        <p:nvPicPr>
          <p:cNvPr id="32" name="Resim 3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7653" y="3524008"/>
            <a:ext cx="1589676" cy="2836296"/>
          </a:xfrm>
          <a:prstGeom prst="rect">
            <a:avLst/>
          </a:prstGeom>
        </p:spPr>
      </p:pic>
      <p:pic>
        <p:nvPicPr>
          <p:cNvPr id="27"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82473" y="-121626"/>
            <a:ext cx="8548789" cy="6658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Metin kutusu 28"/>
          <p:cNvSpPr txBox="1"/>
          <p:nvPr/>
        </p:nvSpPr>
        <p:spPr>
          <a:xfrm>
            <a:off x="3379806" y="514359"/>
            <a:ext cx="2420856" cy="477054"/>
          </a:xfrm>
          <a:prstGeom prst="rect">
            <a:avLst/>
          </a:prstGeom>
          <a:noFill/>
        </p:spPr>
        <p:txBody>
          <a:bodyPr wrap="none" rtlCol="0">
            <a:spAutoFit/>
          </a:bodyPr>
          <a:lstStyle/>
          <a:p>
            <a:r>
              <a:rPr lang="tr-TR" sz="2500" dirty="0">
                <a:solidFill>
                  <a:srgbClr val="6C0000">
                    <a:lumMod val="50000"/>
                  </a:srgbClr>
                </a:solidFill>
                <a:ea typeface="Tahoma" panose="020B0604030504040204" pitchFamily="34" charset="0"/>
                <a:cs typeface="Tahoma" panose="020B0604030504040204" pitchFamily="34" charset="0"/>
              </a:rPr>
              <a:t>SINIF	</a:t>
            </a:r>
            <a:r>
              <a:rPr lang="tr-TR" sz="2500" dirty="0" smtClean="0">
                <a:solidFill>
                  <a:srgbClr val="6C0000">
                    <a:lumMod val="50000"/>
                  </a:srgbClr>
                </a:solidFill>
                <a:ea typeface="Tahoma" panose="020B0604030504040204" pitchFamily="34" charset="0"/>
                <a:cs typeface="Tahoma" panose="020B0604030504040204" pitchFamily="34" charset="0"/>
              </a:rPr>
              <a:t>	: </a:t>
            </a:r>
            <a:r>
              <a:rPr lang="tr-TR" sz="2500" dirty="0" smtClean="0">
                <a:solidFill>
                  <a:srgbClr val="F0F3FB">
                    <a:lumMod val="25000"/>
                  </a:srgbClr>
                </a:solidFill>
                <a:ea typeface="Tahoma" panose="020B0604030504040204" pitchFamily="34" charset="0"/>
                <a:cs typeface="Tahoma" panose="020B0604030504040204" pitchFamily="34" charset="0"/>
              </a:rPr>
              <a:t>3</a:t>
            </a:r>
            <a:endParaRPr lang="tr-TR" sz="2500" dirty="0">
              <a:solidFill>
                <a:srgbClr val="F0F3FB">
                  <a:lumMod val="25000"/>
                </a:srgbClr>
              </a:solidFill>
              <a:ea typeface="Tahoma" panose="020B0604030504040204" pitchFamily="34" charset="0"/>
              <a:cs typeface="Tahoma" panose="020B0604030504040204" pitchFamily="34" charset="0"/>
            </a:endParaRPr>
          </a:p>
        </p:txBody>
      </p:sp>
      <p:sp>
        <p:nvSpPr>
          <p:cNvPr id="30" name="Metin kutusu 29"/>
          <p:cNvSpPr txBox="1"/>
          <p:nvPr/>
        </p:nvSpPr>
        <p:spPr>
          <a:xfrm>
            <a:off x="3379806" y="961339"/>
            <a:ext cx="4402167" cy="477054"/>
          </a:xfrm>
          <a:prstGeom prst="rect">
            <a:avLst/>
          </a:prstGeom>
          <a:noFill/>
        </p:spPr>
        <p:txBody>
          <a:bodyPr wrap="none" rtlCol="0">
            <a:spAutoFit/>
          </a:bodyPr>
          <a:lstStyle/>
          <a:p>
            <a:r>
              <a:rPr lang="tr-TR" sz="2500" dirty="0">
                <a:solidFill>
                  <a:srgbClr val="6C0000">
                    <a:lumMod val="50000"/>
                  </a:srgbClr>
                </a:solidFill>
                <a:ea typeface="Tahoma" panose="020B0604030504040204" pitchFamily="34" charset="0"/>
                <a:cs typeface="Tahoma" panose="020B0604030504040204" pitchFamily="34" charset="0"/>
              </a:rPr>
              <a:t>DERS	</a:t>
            </a:r>
            <a:r>
              <a:rPr lang="tr-TR" sz="2500" dirty="0" smtClean="0">
                <a:solidFill>
                  <a:srgbClr val="6C0000">
                    <a:lumMod val="50000"/>
                  </a:srgbClr>
                </a:solidFill>
                <a:ea typeface="Tahoma" panose="020B0604030504040204" pitchFamily="34" charset="0"/>
                <a:cs typeface="Tahoma" panose="020B0604030504040204" pitchFamily="34" charset="0"/>
              </a:rPr>
              <a:t>	: </a:t>
            </a:r>
            <a:r>
              <a:rPr lang="tr-TR" sz="2500" dirty="0" smtClean="0">
                <a:solidFill>
                  <a:srgbClr val="F0F3FB">
                    <a:lumMod val="25000"/>
                  </a:srgbClr>
                </a:solidFill>
                <a:ea typeface="Tahoma" panose="020B0604030504040204" pitchFamily="34" charset="0"/>
                <a:cs typeface="Tahoma" panose="020B0604030504040204" pitchFamily="34" charset="0"/>
              </a:rPr>
              <a:t>FEN BİLİMLERİ</a:t>
            </a:r>
            <a:endParaRPr lang="tr-TR" sz="2500" dirty="0">
              <a:solidFill>
                <a:srgbClr val="F0F3FB">
                  <a:lumMod val="25000"/>
                </a:srgbClr>
              </a:solidFill>
              <a:ea typeface="Tahoma" panose="020B0604030504040204" pitchFamily="34" charset="0"/>
              <a:cs typeface="Tahoma" panose="020B0604030504040204" pitchFamily="34" charset="0"/>
            </a:endParaRPr>
          </a:p>
        </p:txBody>
      </p:sp>
      <p:sp>
        <p:nvSpPr>
          <p:cNvPr id="31" name="Metin kutusu 30"/>
          <p:cNvSpPr txBox="1"/>
          <p:nvPr/>
        </p:nvSpPr>
        <p:spPr>
          <a:xfrm>
            <a:off x="3379806" y="1882568"/>
            <a:ext cx="5998758" cy="861774"/>
          </a:xfrm>
          <a:prstGeom prst="rect">
            <a:avLst/>
          </a:prstGeom>
          <a:noFill/>
        </p:spPr>
        <p:txBody>
          <a:bodyPr wrap="none" rtlCol="0">
            <a:spAutoFit/>
          </a:bodyPr>
          <a:lstStyle/>
          <a:p>
            <a:r>
              <a:rPr lang="tr-TR" sz="2500" dirty="0" smtClean="0">
                <a:solidFill>
                  <a:srgbClr val="6C0000">
                    <a:lumMod val="50000"/>
                  </a:srgbClr>
                </a:solidFill>
                <a:ea typeface="Tahoma" panose="020B0604030504040204" pitchFamily="34" charset="0"/>
                <a:cs typeface="Tahoma" panose="020B0604030504040204" pitchFamily="34" charset="0"/>
              </a:rPr>
              <a:t>BÖLÜM	: </a:t>
            </a:r>
            <a:r>
              <a:rPr lang="tr-TR" sz="2500" dirty="0" smtClean="0">
                <a:solidFill>
                  <a:srgbClr val="F0F3FB">
                    <a:lumMod val="25000"/>
                  </a:srgbClr>
                </a:solidFill>
                <a:ea typeface="Tahoma" panose="020B0604030504040204" pitchFamily="34" charset="0"/>
                <a:cs typeface="Tahoma" panose="020B0604030504040204" pitchFamily="34" charset="0"/>
              </a:rPr>
              <a:t>DUYU ORGANLARIMIZ VE </a:t>
            </a:r>
          </a:p>
          <a:p>
            <a:r>
              <a:rPr lang="tr-TR" sz="2500" dirty="0">
                <a:solidFill>
                  <a:srgbClr val="F0F3FB">
                    <a:lumMod val="25000"/>
                  </a:srgbClr>
                </a:solidFill>
                <a:ea typeface="Tahoma" panose="020B0604030504040204" pitchFamily="34" charset="0"/>
                <a:cs typeface="Tahoma" panose="020B0604030504040204" pitchFamily="34" charset="0"/>
              </a:rPr>
              <a:t>	</a:t>
            </a:r>
            <a:r>
              <a:rPr lang="tr-TR" sz="2500" dirty="0" smtClean="0">
                <a:solidFill>
                  <a:srgbClr val="F0F3FB">
                    <a:lumMod val="25000"/>
                  </a:srgbClr>
                </a:solidFill>
                <a:ea typeface="Tahoma" panose="020B0604030504040204" pitchFamily="34" charset="0"/>
                <a:cs typeface="Tahoma" panose="020B0604030504040204" pitchFamily="34" charset="0"/>
              </a:rPr>
              <a:t>	  GÖREVLERİ</a:t>
            </a:r>
            <a:endParaRPr lang="tr-TR" sz="2500" dirty="0">
              <a:solidFill>
                <a:srgbClr val="F0F3FB">
                  <a:lumMod val="25000"/>
                </a:srgbClr>
              </a:solidFill>
              <a:ea typeface="Tahoma" panose="020B0604030504040204" pitchFamily="34" charset="0"/>
              <a:cs typeface="Tahoma" panose="020B0604030504040204" pitchFamily="34" charset="0"/>
            </a:endParaRPr>
          </a:p>
        </p:txBody>
      </p:sp>
      <p:sp>
        <p:nvSpPr>
          <p:cNvPr id="33" name="Yuvarlatılmış Dikdörtgen 32">
            <a:hlinkClick r:id="rId5" action="ppaction://hlinksldjump"/>
          </p:cNvPr>
          <p:cNvSpPr/>
          <p:nvPr/>
        </p:nvSpPr>
        <p:spPr>
          <a:xfrm>
            <a:off x="10232782" y="5484590"/>
            <a:ext cx="1296365" cy="4629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tr-TR" sz="1600" dirty="0">
                <a:solidFill>
                  <a:srgbClr val="000000"/>
                </a:solidFill>
                <a:ea typeface="Tahoma" panose="020B0604030504040204" pitchFamily="34" charset="0"/>
                <a:cs typeface="Tahoma" panose="020B0604030504040204" pitchFamily="34" charset="0"/>
              </a:rPr>
              <a:t>Derse Geç</a:t>
            </a:r>
          </a:p>
        </p:txBody>
      </p:sp>
      <p:sp>
        <p:nvSpPr>
          <p:cNvPr id="36" name="Metin kutusu 35"/>
          <p:cNvSpPr txBox="1"/>
          <p:nvPr/>
        </p:nvSpPr>
        <p:spPr>
          <a:xfrm>
            <a:off x="3379806" y="1436991"/>
            <a:ext cx="4352474" cy="477054"/>
          </a:xfrm>
          <a:prstGeom prst="rect">
            <a:avLst/>
          </a:prstGeom>
          <a:noFill/>
        </p:spPr>
        <p:txBody>
          <a:bodyPr wrap="none" rtlCol="0">
            <a:spAutoFit/>
          </a:bodyPr>
          <a:lstStyle/>
          <a:p>
            <a:r>
              <a:rPr lang="tr-TR" sz="2500" dirty="0" smtClean="0">
                <a:solidFill>
                  <a:srgbClr val="6C0000">
                    <a:lumMod val="50000"/>
                  </a:srgbClr>
                </a:solidFill>
                <a:ea typeface="Tahoma" panose="020B0604030504040204" pitchFamily="34" charset="0"/>
                <a:cs typeface="Tahoma" panose="020B0604030504040204" pitchFamily="34" charset="0"/>
              </a:rPr>
              <a:t>ÜNİTE</a:t>
            </a:r>
            <a:r>
              <a:rPr lang="tr-TR" sz="2500" dirty="0">
                <a:solidFill>
                  <a:srgbClr val="6C0000">
                    <a:lumMod val="50000"/>
                  </a:srgbClr>
                </a:solidFill>
                <a:ea typeface="Tahoma" panose="020B0604030504040204" pitchFamily="34" charset="0"/>
                <a:cs typeface="Tahoma" panose="020B0604030504040204" pitchFamily="34" charset="0"/>
              </a:rPr>
              <a:t>	</a:t>
            </a:r>
            <a:r>
              <a:rPr lang="tr-TR" sz="2500" dirty="0" smtClean="0">
                <a:solidFill>
                  <a:srgbClr val="6C0000">
                    <a:lumMod val="50000"/>
                  </a:srgbClr>
                </a:solidFill>
                <a:ea typeface="Tahoma" panose="020B0604030504040204" pitchFamily="34" charset="0"/>
                <a:cs typeface="Tahoma" panose="020B0604030504040204" pitchFamily="34" charset="0"/>
              </a:rPr>
              <a:t>	: </a:t>
            </a:r>
            <a:r>
              <a:rPr lang="tr-TR" sz="2500" dirty="0" smtClean="0">
                <a:solidFill>
                  <a:srgbClr val="F0F3FB">
                    <a:lumMod val="25000"/>
                  </a:srgbClr>
                </a:solidFill>
                <a:ea typeface="Tahoma" panose="020B0604030504040204" pitchFamily="34" charset="0"/>
                <a:cs typeface="Tahoma" panose="020B0604030504040204" pitchFamily="34" charset="0"/>
              </a:rPr>
              <a:t>BEŞ DUYUMUZ</a:t>
            </a:r>
            <a:endParaRPr lang="tr-TR" sz="2500" dirty="0">
              <a:solidFill>
                <a:srgbClr val="F0F3FB">
                  <a:lumMod val="25000"/>
                </a:srgbClr>
              </a:solidFill>
              <a:ea typeface="Tahoma" panose="020B0604030504040204" pitchFamily="34" charset="0"/>
              <a:cs typeface="Tahoma" panose="020B0604030504040204" pitchFamily="34" charset="0"/>
            </a:endParaRPr>
          </a:p>
        </p:txBody>
      </p:sp>
      <p:sp>
        <p:nvSpPr>
          <p:cNvPr id="11" name="Metin kutusu 10"/>
          <p:cNvSpPr txBox="1"/>
          <p:nvPr/>
        </p:nvSpPr>
        <p:spPr>
          <a:xfrm>
            <a:off x="3379806" y="3150072"/>
            <a:ext cx="6176692" cy="1585049"/>
          </a:xfrm>
          <a:prstGeom prst="rect">
            <a:avLst/>
          </a:prstGeom>
          <a:noFill/>
        </p:spPr>
        <p:txBody>
          <a:bodyPr wrap="square" rtlCol="0">
            <a:spAutoFit/>
          </a:bodyPr>
          <a:lstStyle/>
          <a:p>
            <a:r>
              <a:rPr lang="tr-TR" sz="2500" dirty="0" smtClean="0">
                <a:solidFill>
                  <a:srgbClr val="6C0000">
                    <a:lumMod val="50000"/>
                  </a:srgbClr>
                </a:solidFill>
                <a:latin typeface="Tahoma" panose="020B0604030504040204" pitchFamily="34" charset="0"/>
                <a:ea typeface="Tahoma" panose="020B0604030504040204" pitchFamily="34" charset="0"/>
                <a:cs typeface="Tahoma" panose="020B0604030504040204" pitchFamily="34" charset="0"/>
              </a:rPr>
              <a:t>KAZANIM</a:t>
            </a:r>
            <a:r>
              <a:rPr lang="tr-TR" sz="2500" dirty="0">
                <a:solidFill>
                  <a:srgbClr val="6C0000">
                    <a:lumMod val="50000"/>
                  </a:srgbClr>
                </a:solidFill>
                <a:latin typeface="Tahoma" panose="020B0604030504040204" pitchFamily="34" charset="0"/>
                <a:ea typeface="Tahoma" panose="020B0604030504040204" pitchFamily="34" charset="0"/>
                <a:cs typeface="Tahoma" panose="020B0604030504040204" pitchFamily="34" charset="0"/>
              </a:rPr>
              <a:t>	: </a:t>
            </a:r>
            <a:r>
              <a:rPr lang="tr-TR" dirty="0">
                <a:solidFill>
                  <a:srgbClr val="F0F3FB">
                    <a:lumMod val="25000"/>
                  </a:srgbClr>
                </a:solidFill>
                <a:latin typeface="Tahoma" panose="020B0604030504040204" pitchFamily="34" charset="0"/>
                <a:ea typeface="Tahoma" panose="020B0604030504040204" pitchFamily="34" charset="0"/>
                <a:cs typeface="Tahoma" panose="020B0604030504040204" pitchFamily="34" charset="0"/>
              </a:rPr>
              <a:t>F.3.2.1.1. Duyu organlarının önemini fark eder.</a:t>
            </a:r>
          </a:p>
          <a:p>
            <a:r>
              <a:rPr lang="tr-TR" dirty="0">
                <a:solidFill>
                  <a:srgbClr val="F0F3FB">
                    <a:lumMod val="25000"/>
                  </a:srgbClr>
                </a:solidFill>
                <a:latin typeface="Tahoma" panose="020B0604030504040204" pitchFamily="34" charset="0"/>
                <a:ea typeface="Tahoma" panose="020B0604030504040204" pitchFamily="34" charset="0"/>
                <a:cs typeface="Tahoma" panose="020B0604030504040204" pitchFamily="34" charset="0"/>
              </a:rPr>
              <a:t>F.3.2.1.2. Duyu organlarının temel görevlerini  açıklar.</a:t>
            </a:r>
          </a:p>
          <a:p>
            <a:r>
              <a:rPr lang="tr-TR" dirty="0">
                <a:solidFill>
                  <a:srgbClr val="F0F3FB">
                    <a:lumMod val="25000"/>
                  </a:srgbClr>
                </a:solidFill>
                <a:latin typeface="Tahoma" panose="020B0604030504040204" pitchFamily="34" charset="0"/>
                <a:ea typeface="Tahoma" panose="020B0604030504040204" pitchFamily="34" charset="0"/>
                <a:cs typeface="Tahoma" panose="020B0604030504040204" pitchFamily="34" charset="0"/>
              </a:rPr>
              <a:t>F.3.2.1.3. Duyu organlarının sağlığını korumak için yapılması gerekenleri açıklar.</a:t>
            </a:r>
            <a:endParaRPr lang="tr-TR" dirty="0" smtClean="0">
              <a:solidFill>
                <a:srgbClr val="F0F3FB">
                  <a:lumMod val="2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Metin kutusu 11"/>
          <p:cNvSpPr txBox="1"/>
          <p:nvPr/>
        </p:nvSpPr>
        <p:spPr>
          <a:xfrm>
            <a:off x="3379806" y="2689794"/>
            <a:ext cx="3397084" cy="477054"/>
          </a:xfrm>
          <a:prstGeom prst="rect">
            <a:avLst/>
          </a:prstGeom>
          <a:noFill/>
        </p:spPr>
        <p:txBody>
          <a:bodyPr wrap="none" rtlCol="0">
            <a:spAutoFit/>
          </a:bodyPr>
          <a:lstStyle/>
          <a:p>
            <a:r>
              <a:rPr lang="tr-TR" sz="2500"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SÜRE		: </a:t>
            </a:r>
            <a:r>
              <a:rPr lang="tr-TR" sz="2500" dirty="0" smtClean="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6 DERS</a:t>
            </a:r>
            <a:endParaRPr lang="tr-TR" sz="25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3" name="Akış Çizelgesi: Depolanmış Veri 12"/>
          <p:cNvSpPr/>
          <p:nvPr/>
        </p:nvSpPr>
        <p:spPr>
          <a:xfrm flipH="1">
            <a:off x="3437302" y="4845296"/>
            <a:ext cx="1161320" cy="495127"/>
          </a:xfrm>
          <a:prstGeom prst="flowChartOnlineStorag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1400" dirty="0" smtClean="0"/>
              <a:t>Sesli İzleyin</a:t>
            </a:r>
            <a:endParaRPr lang="tr-TR" sz="1400" dirty="0"/>
          </a:p>
        </p:txBody>
      </p:sp>
      <p:pic>
        <p:nvPicPr>
          <p:cNvPr id="14" name="Resim 1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086593" y="4820216"/>
            <a:ext cx="586426" cy="586426"/>
          </a:xfrm>
          <a:prstGeom prst="rect">
            <a:avLst/>
          </a:prstGeom>
        </p:spPr>
      </p:pic>
      <p:sp>
        <p:nvSpPr>
          <p:cNvPr id="15" name="Yuvarlatılmış Dikdörtgen 14">
            <a:hlinkClick r:id="rId7" action="ppaction://hlinksldjump"/>
          </p:cNvPr>
          <p:cNvSpPr/>
          <p:nvPr/>
        </p:nvSpPr>
        <p:spPr>
          <a:xfrm>
            <a:off x="10232782" y="2687085"/>
            <a:ext cx="1296365" cy="4629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tr-TR" sz="1600" dirty="0" smtClean="0">
                <a:solidFill>
                  <a:srgbClr val="000000"/>
                </a:solidFill>
                <a:ea typeface="Tahoma" panose="020B0604030504040204" pitchFamily="34" charset="0"/>
                <a:cs typeface="Tahoma" panose="020B0604030504040204" pitchFamily="34" charset="0"/>
              </a:rPr>
              <a:t>Bölüm Seç</a:t>
            </a:r>
            <a:endParaRPr lang="tr-TR" sz="1600" dirty="0">
              <a:solidFill>
                <a:srgbClr val="000000"/>
              </a:solidFill>
              <a:ea typeface="Tahoma" panose="020B0604030504040204" pitchFamily="34" charset="0"/>
              <a:cs typeface="Tahoma" panose="020B0604030504040204" pitchFamily="34" charset="0"/>
            </a:endParaRPr>
          </a:p>
        </p:txBody>
      </p:sp>
      <p:sp>
        <p:nvSpPr>
          <p:cNvPr id="16" name="Dikdörtgen 15"/>
          <p:cNvSpPr/>
          <p:nvPr/>
        </p:nvSpPr>
        <p:spPr>
          <a:xfrm>
            <a:off x="346401" y="6516551"/>
            <a:ext cx="11768735" cy="307777"/>
          </a:xfrm>
          <a:prstGeom prst="rect">
            <a:avLst/>
          </a:prstGeom>
          <a:noFill/>
        </p:spPr>
        <p:txBody>
          <a:bodyPr wrap="none" lIns="91440" tIns="45720" rIns="91440" bIns="45720">
            <a:spAutoFit/>
          </a:bodyPr>
          <a:lstStyle/>
          <a:p>
            <a:pPr algn="ctr"/>
            <a:r>
              <a:rPr lang="tr-TR" sz="1400" b="0" cap="none" spc="0" dirty="0" smtClean="0">
                <a:ln w="0"/>
                <a:solidFill>
                  <a:schemeClr val="bg1"/>
                </a:solidFill>
                <a:effectLst>
                  <a:outerShdw blurRad="38100" dist="19050" dir="2700000" algn="tl" rotWithShape="0">
                    <a:schemeClr val="dk1">
                      <a:alpha val="40000"/>
                    </a:schemeClr>
                  </a:outerShdw>
                </a:effectLst>
              </a:rPr>
              <a:t>Not : </a:t>
            </a:r>
            <a:r>
              <a:rPr lang="tr-TR" sz="1400" b="0" cap="none" spc="0" dirty="0" smtClean="0">
                <a:ln w="0"/>
                <a:solidFill>
                  <a:schemeClr val="bg1"/>
                </a:solidFill>
                <a:effectLst>
                  <a:outerShdw blurRad="38100" dist="19050" dir="2700000" algn="tl" rotWithShape="0">
                    <a:schemeClr val="dk1">
                      <a:alpha val="40000"/>
                    </a:schemeClr>
                  </a:outerShdw>
                </a:effectLst>
              </a:rPr>
              <a:t>Sıralı bir şekilde ilerlemek için «Derse Geç» </a:t>
            </a:r>
            <a:r>
              <a:rPr lang="tr-TR" sz="1400" b="0" cap="none" spc="0" dirty="0" err="1" smtClean="0">
                <a:ln w="0"/>
                <a:solidFill>
                  <a:schemeClr val="bg1"/>
                </a:solidFill>
                <a:effectLst>
                  <a:outerShdw blurRad="38100" dist="19050" dir="2700000" algn="tl" rotWithShape="0">
                    <a:schemeClr val="dk1">
                      <a:alpha val="40000"/>
                    </a:schemeClr>
                  </a:outerShdw>
                </a:effectLst>
              </a:rPr>
              <a:t>bütonunu</a:t>
            </a:r>
            <a:r>
              <a:rPr lang="tr-TR" sz="1400" b="0" cap="none" spc="0" dirty="0" smtClean="0">
                <a:ln w="0"/>
                <a:solidFill>
                  <a:schemeClr val="bg1"/>
                </a:solidFill>
                <a:effectLst>
                  <a:outerShdw blurRad="38100" dist="19050" dir="2700000" algn="tl" rotWithShape="0">
                    <a:schemeClr val="dk1">
                      <a:alpha val="40000"/>
                    </a:schemeClr>
                  </a:outerShdw>
                </a:effectLst>
              </a:rPr>
              <a:t>, sonraki derslerde kaldığınız bölümden ilerlemek için «Bölüm Seç» </a:t>
            </a:r>
            <a:r>
              <a:rPr lang="tr-TR" sz="1400" b="0" cap="none" spc="0" dirty="0" err="1" smtClean="0">
                <a:ln w="0"/>
                <a:solidFill>
                  <a:schemeClr val="bg1"/>
                </a:solidFill>
                <a:effectLst>
                  <a:outerShdw blurRad="38100" dist="19050" dir="2700000" algn="tl" rotWithShape="0">
                    <a:schemeClr val="dk1">
                      <a:alpha val="40000"/>
                    </a:schemeClr>
                  </a:outerShdw>
                </a:effectLst>
              </a:rPr>
              <a:t>bütonunu</a:t>
            </a:r>
            <a:r>
              <a:rPr lang="tr-TR" sz="1400" b="0" cap="none" spc="0" smtClean="0">
                <a:ln w="0"/>
                <a:solidFill>
                  <a:schemeClr val="bg1"/>
                </a:solidFill>
                <a:effectLst>
                  <a:outerShdw blurRad="38100" dist="19050" dir="2700000" algn="tl" rotWithShape="0">
                    <a:schemeClr val="dk1">
                      <a:alpha val="40000"/>
                    </a:schemeClr>
                  </a:outerShdw>
                </a:effectLst>
              </a:rPr>
              <a:t> kullanınız.</a:t>
            </a:r>
            <a:endParaRPr lang="tr-TR" sz="1400" b="0" cap="none" spc="0" dirty="0">
              <a:ln w="0"/>
              <a:solidFill>
                <a:schemeClr val="bg1"/>
              </a:solidFill>
              <a:effectLst>
                <a:outerShdw blurRad="38100" dist="19050" dir="2700000" algn="tl" rotWithShape="0">
                  <a:schemeClr val="dk1">
                    <a:alpha val="40000"/>
                  </a:schemeClr>
                </a:outerShdw>
              </a:effectLst>
            </a:endParaRPr>
          </a:p>
        </p:txBody>
      </p:sp>
    </p:spTree>
    <p:custDataLst>
      <p:tags r:id="rId1"/>
    </p:custDataLst>
    <p:extLst>
      <p:ext uri="{BB962C8B-B14F-4D97-AF65-F5344CB8AC3E}">
        <p14:creationId xmlns:p14="http://schemas.microsoft.com/office/powerpoint/2010/main" val="2104818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BABABA"/>
            </a:gs>
            <a:gs pos="3000">
              <a:srgbClr val="BABABA"/>
            </a:gs>
            <a:gs pos="56000">
              <a:srgbClr val="FFFFFF"/>
            </a:gs>
            <a:gs pos="63000">
              <a:srgbClr val="D1D1D1"/>
            </a:gs>
            <a:gs pos="100000">
              <a:schemeClr val="bg1"/>
            </a:gs>
          </a:gsLst>
          <a:lin ang="5400000"/>
        </a:gradFill>
        <a:effectLst/>
      </p:bgPr>
    </p:bg>
    <p:spTree>
      <p:nvGrpSpPr>
        <p:cNvPr id="1" name=""/>
        <p:cNvGrpSpPr/>
        <p:nvPr/>
      </p:nvGrpSpPr>
      <p:grpSpPr>
        <a:xfrm>
          <a:off x="0" y="0"/>
          <a:ext cx="0" cy="0"/>
          <a:chOff x="0" y="0"/>
          <a:chExt cx="0" cy="0"/>
        </a:xfrm>
      </p:grpSpPr>
      <p:sp>
        <p:nvSpPr>
          <p:cNvPr id="23" name="bottom_box"/>
          <p:cNvSpPr/>
          <p:nvPr/>
        </p:nvSpPr>
        <p:spPr>
          <a:xfrm rot="5400000">
            <a:off x="5905500" y="571500"/>
            <a:ext cx="381000" cy="12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365760" anchor="ctr"/>
          <a:lstStyle/>
          <a:p>
            <a:pPr algn="r">
              <a:defRPr/>
            </a:pPr>
            <a:endParaRPr lang="en-US" sz="3733" b="1" dirty="0">
              <a:solidFill>
                <a:srgbClr val="FFFFFF"/>
              </a:solidFill>
            </a:endParaRPr>
          </a:p>
        </p:txBody>
      </p:sp>
      <p:pic>
        <p:nvPicPr>
          <p:cNvPr id="15" name="Main_Board"/>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63579" y="1"/>
            <a:ext cx="8505027" cy="711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780977" y="2314039"/>
            <a:ext cx="2488746" cy="4425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ağ Ok 19">
            <a:hlinkClick r:id="" action="ppaction://hlinkshowjump?jump=nextslide"/>
          </p:cNvPr>
          <p:cNvSpPr/>
          <p:nvPr/>
        </p:nvSpPr>
        <p:spPr>
          <a:xfrm>
            <a:off x="11279652" y="5391285"/>
            <a:ext cx="565061" cy="471607"/>
          </a:xfrm>
          <a:prstGeom prst="rightArrow">
            <a:avLst/>
          </a:prstGeom>
          <a:solidFill>
            <a:srgbClr val="D595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21" name="Metin kutusu 20"/>
          <p:cNvSpPr txBox="1"/>
          <p:nvPr/>
        </p:nvSpPr>
        <p:spPr>
          <a:xfrm>
            <a:off x="10346792" y="4967344"/>
            <a:ext cx="1083516" cy="369332"/>
          </a:xfrm>
          <a:prstGeom prst="rect">
            <a:avLst/>
          </a:prstGeom>
          <a:noFill/>
        </p:spPr>
        <p:txBody>
          <a:bodyPr wrap="square" rtlCol="0">
            <a:spAutoFit/>
          </a:bodyPr>
          <a:lstStyle/>
          <a:p>
            <a:r>
              <a:rPr lang="tr-TR" dirty="0" smtClean="0">
                <a:solidFill>
                  <a:srgbClr val="523100"/>
                </a:solidFill>
              </a:rPr>
              <a:t>(8 – 35)</a:t>
            </a:r>
            <a:endParaRPr lang="tr-TR" dirty="0">
              <a:solidFill>
                <a:srgbClr val="523100"/>
              </a:solidFill>
            </a:endParaRPr>
          </a:p>
        </p:txBody>
      </p:sp>
      <p:pic>
        <p:nvPicPr>
          <p:cNvPr id="34" name="Resim 33">
            <a:hlinkClick r:id="" action="ppaction://hlinkshowjump?jump=lastslide"/>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655940" y="6434888"/>
            <a:ext cx="465223" cy="465223"/>
          </a:xfrm>
          <a:prstGeom prst="rect">
            <a:avLst/>
          </a:prstGeom>
        </p:spPr>
      </p:pic>
      <p:sp>
        <p:nvSpPr>
          <p:cNvPr id="13" name="Metin kutusu 12"/>
          <p:cNvSpPr txBox="1"/>
          <p:nvPr/>
        </p:nvSpPr>
        <p:spPr>
          <a:xfrm>
            <a:off x="9780977" y="3997332"/>
            <a:ext cx="2156681" cy="707886"/>
          </a:xfrm>
          <a:prstGeom prst="rect">
            <a:avLst/>
          </a:prstGeom>
          <a:noFill/>
        </p:spPr>
        <p:txBody>
          <a:bodyPr wrap="none" rtlCol="0">
            <a:spAutoFit/>
          </a:bodyPr>
          <a:lstStyle/>
          <a:p>
            <a:pPr algn="ctr"/>
            <a:r>
              <a:rPr lang="tr-TR" sz="2000" dirty="0" smtClean="0">
                <a:solidFill>
                  <a:srgbClr val="F0F3FB">
                    <a:lumMod val="25000"/>
                  </a:srgbClr>
                </a:solidFill>
              </a:rPr>
              <a:t>Görme Organımız</a:t>
            </a:r>
          </a:p>
          <a:p>
            <a:pPr algn="ctr"/>
            <a:r>
              <a:rPr lang="tr-TR" sz="2000" dirty="0" smtClean="0">
                <a:solidFill>
                  <a:srgbClr val="F0F3FB">
                    <a:lumMod val="25000"/>
                  </a:srgbClr>
                </a:solidFill>
              </a:rPr>
              <a:t>Göz</a:t>
            </a:r>
            <a:endParaRPr lang="tr-TR" sz="2000" dirty="0">
              <a:solidFill>
                <a:srgbClr val="523100"/>
              </a:solidFill>
            </a:endParaRPr>
          </a:p>
        </p:txBody>
      </p:sp>
      <p:sp>
        <p:nvSpPr>
          <p:cNvPr id="12" name="Dikdörtgen 11"/>
          <p:cNvSpPr/>
          <p:nvPr/>
        </p:nvSpPr>
        <p:spPr>
          <a:xfrm>
            <a:off x="2212380" y="1355165"/>
            <a:ext cx="6930612" cy="461665"/>
          </a:xfrm>
          <a:prstGeom prst="rect">
            <a:avLst/>
          </a:prstGeom>
          <a:noFill/>
        </p:spPr>
        <p:txBody>
          <a:bodyPr wrap="square" lIns="91440" tIns="45720" rIns="91440" bIns="45720">
            <a:spAutoFit/>
          </a:bodyPr>
          <a:lstStyle/>
          <a:p>
            <a:pPr algn="just"/>
            <a:r>
              <a:rPr lang="tr-TR" sz="2400" dirty="0" smtClean="0">
                <a:ln w="0"/>
                <a:solidFill>
                  <a:srgbClr val="000000"/>
                </a:solidFill>
                <a:effectLst>
                  <a:outerShdw blurRad="38100" dist="19050" dir="2700000" algn="tl" rotWithShape="0">
                    <a:srgbClr val="000000">
                      <a:alpha val="40000"/>
                    </a:srgbClr>
                  </a:outerShdw>
                </a:effectLst>
              </a:rPr>
              <a:t>	</a:t>
            </a:r>
            <a:endParaRPr lang="tr-TR" sz="2400" dirty="0">
              <a:ln w="0"/>
              <a:solidFill>
                <a:srgbClr val="000000"/>
              </a:solidFill>
              <a:effectLst>
                <a:outerShdw blurRad="38100" dist="19050" dir="2700000" algn="tl" rotWithShape="0">
                  <a:srgbClr val="000000">
                    <a:alpha val="40000"/>
                  </a:srgbClr>
                </a:outerShdw>
              </a:effectLst>
            </a:endParaRPr>
          </a:p>
        </p:txBody>
      </p:sp>
      <p:pic>
        <p:nvPicPr>
          <p:cNvPr id="4" name="Resim 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0" y="2701172"/>
            <a:ext cx="2479790" cy="3650776"/>
          </a:xfrm>
          <a:prstGeom prst="rect">
            <a:avLst/>
          </a:prstGeom>
        </p:spPr>
      </p:pic>
      <p:sp>
        <p:nvSpPr>
          <p:cNvPr id="22" name="Dikdörtgen 21"/>
          <p:cNvSpPr/>
          <p:nvPr/>
        </p:nvSpPr>
        <p:spPr>
          <a:xfrm>
            <a:off x="1775965" y="968503"/>
            <a:ext cx="5865443" cy="954107"/>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Ø"/>
            </a:pPr>
            <a:r>
              <a:rPr lang="tr-TR" sz="2800" dirty="0" smtClean="0">
                <a:ln w="0"/>
                <a:solidFill>
                  <a:srgbClr val="000000"/>
                </a:solidFill>
                <a:effectLst>
                  <a:outerShdw blurRad="38100" dist="19050" dir="2700000" algn="tl" rotWithShape="0">
                    <a:srgbClr val="000000">
                      <a:alpha val="40000"/>
                    </a:srgbClr>
                  </a:outerShdw>
                </a:effectLst>
              </a:rPr>
              <a:t>Birlikte Yapalım 2.2. </a:t>
            </a:r>
            <a:endParaRPr lang="tr-TR" sz="2800" dirty="0">
              <a:ln w="0"/>
              <a:solidFill>
                <a:srgbClr val="000000"/>
              </a:solidFill>
              <a:effectLst>
                <a:outerShdw blurRad="38100" dist="19050" dir="2700000" algn="tl" rotWithShape="0">
                  <a:srgbClr val="000000">
                    <a:alpha val="40000"/>
                  </a:srgbClr>
                </a:outerShdw>
              </a:effectLst>
            </a:endParaRPr>
          </a:p>
          <a:p>
            <a:pPr algn="just"/>
            <a:r>
              <a:rPr lang="tr-TR" sz="2800" dirty="0" smtClean="0">
                <a:ln w="0"/>
                <a:solidFill>
                  <a:srgbClr val="000000"/>
                </a:solidFill>
                <a:effectLst>
                  <a:outerShdw blurRad="38100" dist="19050" dir="2700000" algn="tl" rotWithShape="0">
                    <a:srgbClr val="000000">
                      <a:alpha val="40000"/>
                    </a:srgbClr>
                  </a:outerShdw>
                </a:effectLst>
              </a:rPr>
              <a:t>   Göz rengi etkinliğini yapalım.</a:t>
            </a:r>
            <a:endParaRPr lang="tr-TR" sz="2800" dirty="0">
              <a:ln w="0"/>
              <a:solidFill>
                <a:srgbClr val="000000"/>
              </a:solidFill>
              <a:effectLst>
                <a:outerShdw blurRad="38100" dist="19050" dir="2700000" algn="tl" rotWithShape="0">
                  <a:srgbClr val="000000">
                    <a:alpha val="40000"/>
                  </a:srgbClr>
                </a:outerShdw>
              </a:effectLst>
            </a:endParaRPr>
          </a:p>
        </p:txBody>
      </p:sp>
      <p:pic>
        <p:nvPicPr>
          <p:cNvPr id="5" name="Resim 4"/>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073718" y="2957154"/>
            <a:ext cx="1416544" cy="1511375"/>
          </a:xfrm>
          <a:prstGeom prst="rect">
            <a:avLst/>
          </a:prstGeom>
        </p:spPr>
      </p:pic>
      <p:pic>
        <p:nvPicPr>
          <p:cNvPr id="6" name="Resim 5"/>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356233" y="2957154"/>
            <a:ext cx="1416543" cy="1511375"/>
          </a:xfrm>
          <a:prstGeom prst="rect">
            <a:avLst/>
          </a:prstGeom>
        </p:spPr>
      </p:pic>
      <p:pic>
        <p:nvPicPr>
          <p:cNvPr id="7" name="Resim 6"/>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5705055" y="2957154"/>
            <a:ext cx="1416544" cy="1511375"/>
          </a:xfrm>
          <a:prstGeom prst="rect">
            <a:avLst/>
          </a:prstGeom>
        </p:spPr>
      </p:pic>
      <p:pic>
        <p:nvPicPr>
          <p:cNvPr id="8" name="Resim 7"/>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2444123" y="2939044"/>
            <a:ext cx="1433517" cy="1529485"/>
          </a:xfrm>
          <a:prstGeom prst="rect">
            <a:avLst/>
          </a:prstGeom>
        </p:spPr>
      </p:pic>
      <p:sp>
        <p:nvSpPr>
          <p:cNvPr id="10" name="Dikdörtgen 9"/>
          <p:cNvSpPr/>
          <p:nvPr/>
        </p:nvSpPr>
        <p:spPr>
          <a:xfrm>
            <a:off x="2088355" y="4776431"/>
            <a:ext cx="6648808" cy="461665"/>
          </a:xfrm>
          <a:prstGeom prst="rect">
            <a:avLst/>
          </a:prstGeom>
          <a:noFill/>
        </p:spPr>
        <p:txBody>
          <a:bodyPr wrap="none" lIns="91440" tIns="45720" rIns="91440" bIns="45720">
            <a:spAutoFit/>
          </a:bodyPr>
          <a:lstStyle/>
          <a:p>
            <a:pPr marL="342900" indent="-342900" algn="ctr">
              <a:buFont typeface="Wingdings" panose="05000000000000000000" pitchFamily="2" charset="2"/>
              <a:buChar char="Ø"/>
            </a:pPr>
            <a:r>
              <a:rPr lang="tr-TR" sz="2400" dirty="0">
                <a:ln w="0"/>
                <a:effectLst>
                  <a:outerShdw blurRad="38100" dist="19050" dir="2700000" algn="tl" rotWithShape="0">
                    <a:schemeClr val="dk1">
                      <a:alpha val="40000"/>
                    </a:schemeClr>
                  </a:outerShdw>
                </a:effectLst>
              </a:rPr>
              <a:t>İnsanlar farklı göz rengine ve şekline sahiptir.</a:t>
            </a:r>
            <a:endParaRPr lang="tr-TR" sz="2400" b="0" cap="none" spc="0" dirty="0">
              <a:ln w="0"/>
              <a:solidFill>
                <a:schemeClr val="tx1"/>
              </a:solidFill>
              <a:effectLst>
                <a:outerShdw blurRad="38100" dist="19050" dir="2700000" algn="tl" rotWithShape="0">
                  <a:schemeClr val="dk1">
                    <a:alpha val="40000"/>
                  </a:schemeClr>
                </a:outerShdw>
              </a:effectLst>
            </a:endParaRPr>
          </a:p>
        </p:txBody>
      </p:sp>
      <p:sp>
        <p:nvSpPr>
          <p:cNvPr id="28" name="Metin kutusu 27"/>
          <p:cNvSpPr txBox="1"/>
          <p:nvPr/>
        </p:nvSpPr>
        <p:spPr>
          <a:xfrm>
            <a:off x="9848707" y="2848140"/>
            <a:ext cx="2073003" cy="923330"/>
          </a:xfrm>
          <a:prstGeom prst="rect">
            <a:avLst/>
          </a:prstGeom>
          <a:noFill/>
        </p:spPr>
        <p:txBody>
          <a:bodyPr wrap="none" rtlCol="0">
            <a:spAutoFit/>
          </a:bodyPr>
          <a:lstStyle/>
          <a:p>
            <a:pPr algn="ctr"/>
            <a:r>
              <a:rPr lang="tr-TR" b="1" dirty="0" smtClean="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rPr>
              <a:t>DUYU </a:t>
            </a:r>
          </a:p>
          <a:p>
            <a:pPr algn="ctr"/>
            <a:r>
              <a:rPr lang="tr-TR" b="1" dirty="0" smtClean="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rPr>
              <a:t>ORGANLARIMIZ</a:t>
            </a:r>
          </a:p>
          <a:p>
            <a:pPr algn="ctr"/>
            <a:r>
              <a:rPr lang="tr-TR" b="1" dirty="0" smtClean="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rPr>
              <a:t>VE GÖREVLERİ</a:t>
            </a:r>
            <a:endParaRPr lang="tr-TR" b="1" dirty="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endParaRPr>
          </a:p>
        </p:txBody>
      </p:sp>
    </p:spTree>
    <p:custDataLst>
      <p:tags r:id="rId1"/>
    </p:custDataLst>
    <p:extLst>
      <p:ext uri="{BB962C8B-B14F-4D97-AF65-F5344CB8AC3E}">
        <p14:creationId xmlns:p14="http://schemas.microsoft.com/office/powerpoint/2010/main" val="1101192580"/>
      </p:ext>
    </p:extLst>
  </p:cSld>
  <p:clrMapOvr>
    <a:masterClrMapping/>
  </p:clrMapOvr>
  <p:transition spd="med" advClick="0">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BABABA"/>
            </a:gs>
            <a:gs pos="3000">
              <a:srgbClr val="BABABA"/>
            </a:gs>
            <a:gs pos="56000">
              <a:srgbClr val="FFFFFF"/>
            </a:gs>
            <a:gs pos="63000">
              <a:srgbClr val="D1D1D1"/>
            </a:gs>
            <a:gs pos="100000">
              <a:schemeClr val="bg1"/>
            </a:gs>
          </a:gsLst>
          <a:lin ang="5400000"/>
        </a:gradFill>
        <a:effectLst/>
      </p:bgPr>
    </p:bg>
    <p:spTree>
      <p:nvGrpSpPr>
        <p:cNvPr id="1" name=""/>
        <p:cNvGrpSpPr/>
        <p:nvPr/>
      </p:nvGrpSpPr>
      <p:grpSpPr>
        <a:xfrm>
          <a:off x="0" y="0"/>
          <a:ext cx="0" cy="0"/>
          <a:chOff x="0" y="0"/>
          <a:chExt cx="0" cy="0"/>
        </a:xfrm>
      </p:grpSpPr>
      <p:sp>
        <p:nvSpPr>
          <p:cNvPr id="23" name="bottom_box"/>
          <p:cNvSpPr/>
          <p:nvPr/>
        </p:nvSpPr>
        <p:spPr>
          <a:xfrm rot="5400000">
            <a:off x="5905500" y="571500"/>
            <a:ext cx="381000" cy="12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365760" anchor="ctr"/>
          <a:lstStyle/>
          <a:p>
            <a:pPr algn="r">
              <a:defRPr/>
            </a:pPr>
            <a:endParaRPr lang="en-US" sz="3733" b="1" dirty="0">
              <a:solidFill>
                <a:srgbClr val="FFFFFF"/>
              </a:solidFill>
            </a:endParaRPr>
          </a:p>
        </p:txBody>
      </p:sp>
      <p:sp>
        <p:nvSpPr>
          <p:cNvPr id="43" name="Yuvarlatılmış Dikdörtgen 42">
            <a:hlinkClick r:id="" action="ppaction://hlinkshowjump?jump=nextslide"/>
          </p:cNvPr>
          <p:cNvSpPr/>
          <p:nvPr/>
        </p:nvSpPr>
        <p:spPr>
          <a:xfrm>
            <a:off x="10719331" y="6257412"/>
            <a:ext cx="1296365" cy="4629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tr-TR" sz="1600" dirty="0" smtClean="0">
                <a:solidFill>
                  <a:srgbClr val="000000"/>
                </a:solidFill>
                <a:ea typeface="Tahoma" panose="020B0604030504040204" pitchFamily="34" charset="0"/>
                <a:cs typeface="Tahoma" panose="020B0604030504040204" pitchFamily="34" charset="0"/>
              </a:rPr>
              <a:t>Devam et</a:t>
            </a:r>
            <a:endParaRPr lang="tr-TR" sz="1600" dirty="0">
              <a:solidFill>
                <a:srgbClr val="000000"/>
              </a:solidFill>
              <a:ea typeface="Tahoma" panose="020B0604030504040204" pitchFamily="34" charset="0"/>
              <a:cs typeface="Tahoma" panose="020B0604030504040204" pitchFamily="34" charset="0"/>
            </a:endParaRPr>
          </a:p>
        </p:txBody>
      </p:sp>
      <p:sp>
        <p:nvSpPr>
          <p:cNvPr id="14" name="Dikdörtgen 13"/>
          <p:cNvSpPr/>
          <p:nvPr/>
        </p:nvSpPr>
        <p:spPr>
          <a:xfrm>
            <a:off x="230557" y="219087"/>
            <a:ext cx="2632959" cy="523220"/>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Ø"/>
            </a:pPr>
            <a:r>
              <a:rPr lang="tr-TR" sz="2800" dirty="0" smtClean="0">
                <a:ln w="0"/>
                <a:solidFill>
                  <a:srgbClr val="C00000"/>
                </a:solidFill>
                <a:effectLst>
                  <a:outerShdw blurRad="38100" dist="19050" dir="2700000" algn="tl" rotWithShape="0">
                    <a:srgbClr val="000000">
                      <a:alpha val="40000"/>
                    </a:srgbClr>
                  </a:outerShdw>
                </a:effectLst>
              </a:rPr>
              <a:t>Göz Sağlığı</a:t>
            </a:r>
            <a:endParaRPr lang="tr-TR" sz="2800" dirty="0">
              <a:ln w="0"/>
              <a:solidFill>
                <a:srgbClr val="C00000"/>
              </a:solidFill>
              <a:effectLst>
                <a:outerShdw blurRad="38100" dist="19050" dir="2700000" algn="tl" rotWithShape="0">
                  <a:srgbClr val="000000">
                    <a:alpha val="40000"/>
                  </a:srgbClr>
                </a:outerShdw>
              </a:effectLst>
            </a:endParaRPr>
          </a:p>
        </p:txBody>
      </p:sp>
      <p:sp>
        <p:nvSpPr>
          <p:cNvPr id="18" name="Dikdörtgen 17"/>
          <p:cNvSpPr/>
          <p:nvPr/>
        </p:nvSpPr>
        <p:spPr>
          <a:xfrm>
            <a:off x="230556" y="2888506"/>
            <a:ext cx="3421835" cy="2308324"/>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v"/>
            </a:pPr>
            <a:r>
              <a:rPr lang="tr-TR" dirty="0">
                <a:ln w="0"/>
                <a:solidFill>
                  <a:srgbClr val="000000"/>
                </a:solidFill>
                <a:effectLst>
                  <a:outerShdw blurRad="38100" dist="19050" dir="2700000" algn="tl" rotWithShape="0">
                    <a:srgbClr val="000000">
                      <a:alpha val="40000"/>
                    </a:srgbClr>
                  </a:outerShdw>
                </a:effectLst>
              </a:rPr>
              <a:t>Göz sağlığımızı korumak için uygun uzaklıktan okuyup izlemeliyiz.</a:t>
            </a:r>
          </a:p>
          <a:p>
            <a:pPr marL="342900" indent="-342900" algn="just">
              <a:buFont typeface="Wingdings" panose="05000000000000000000" pitchFamily="2" charset="2"/>
              <a:buChar char="v"/>
            </a:pPr>
            <a:r>
              <a:rPr lang="tr-TR" dirty="0">
                <a:ln w="0"/>
                <a:solidFill>
                  <a:srgbClr val="000000"/>
                </a:solidFill>
                <a:effectLst>
                  <a:outerShdw blurRad="38100" dist="19050" dir="2700000" algn="tl" rotWithShape="0">
                    <a:srgbClr val="000000">
                      <a:alpha val="40000"/>
                    </a:srgbClr>
                  </a:outerShdw>
                </a:effectLst>
              </a:rPr>
              <a:t>Yazı yazma ve kitap okuma mesafesi 30-40 cm, televizyon </a:t>
            </a:r>
            <a:r>
              <a:rPr lang="tr-TR" dirty="0" smtClean="0">
                <a:ln w="0"/>
                <a:solidFill>
                  <a:srgbClr val="000000"/>
                </a:solidFill>
                <a:effectLst>
                  <a:outerShdw blurRad="38100" dist="19050" dir="2700000" algn="tl" rotWithShape="0">
                    <a:srgbClr val="000000">
                      <a:alpha val="40000"/>
                    </a:srgbClr>
                  </a:outerShdw>
                </a:effectLst>
              </a:rPr>
              <a:t>seyretme      uzaklığı </a:t>
            </a:r>
            <a:r>
              <a:rPr lang="tr-TR" dirty="0">
                <a:ln w="0"/>
                <a:solidFill>
                  <a:srgbClr val="000000"/>
                </a:solidFill>
                <a:effectLst>
                  <a:outerShdw blurRad="38100" dist="19050" dir="2700000" algn="tl" rotWithShape="0">
                    <a:srgbClr val="000000">
                      <a:alpha val="40000"/>
                    </a:srgbClr>
                  </a:outerShdw>
                </a:effectLst>
              </a:rPr>
              <a:t>3-4 metreden az olmamalıdır.</a:t>
            </a:r>
          </a:p>
        </p:txBody>
      </p:sp>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448" y="998304"/>
            <a:ext cx="1924050" cy="17526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975" y="1022116"/>
            <a:ext cx="1924050" cy="16478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Dikdörtgen 11"/>
          <p:cNvSpPr/>
          <p:nvPr/>
        </p:nvSpPr>
        <p:spPr>
          <a:xfrm>
            <a:off x="4149697" y="2886683"/>
            <a:ext cx="3658798" cy="1754326"/>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v"/>
            </a:pPr>
            <a:r>
              <a:rPr lang="tr-TR" dirty="0">
                <a:ln w="0"/>
                <a:solidFill>
                  <a:srgbClr val="000000"/>
                </a:solidFill>
                <a:effectLst>
                  <a:outerShdw blurRad="38100" dist="19050" dir="2700000" algn="tl" rotWithShape="0">
                    <a:srgbClr val="000000">
                      <a:alpha val="40000"/>
                    </a:srgbClr>
                  </a:outerShdw>
                </a:effectLst>
              </a:rPr>
              <a:t>Gözlerimiz en hassas olan duyu </a:t>
            </a:r>
            <a:r>
              <a:rPr lang="tr-TR" dirty="0" smtClean="0">
                <a:ln w="0"/>
                <a:solidFill>
                  <a:srgbClr val="000000"/>
                </a:solidFill>
                <a:effectLst>
                  <a:outerShdw blurRad="38100" dist="19050" dir="2700000" algn="tl" rotWithShape="0">
                    <a:srgbClr val="000000">
                      <a:alpha val="40000"/>
                    </a:srgbClr>
                  </a:outerShdw>
                </a:effectLst>
              </a:rPr>
              <a:t>organımızdır. Tozdan</a:t>
            </a:r>
            <a:r>
              <a:rPr lang="tr-TR" dirty="0">
                <a:ln w="0"/>
                <a:solidFill>
                  <a:srgbClr val="000000"/>
                </a:solidFill>
                <a:effectLst>
                  <a:outerShdw blurRad="38100" dist="19050" dir="2700000" algn="tl" rotWithShape="0">
                    <a:srgbClr val="000000">
                      <a:alpha val="40000"/>
                    </a:srgbClr>
                  </a:outerShdw>
                </a:effectLst>
              </a:rPr>
              <a:t>, kirden korumalıyız.</a:t>
            </a:r>
          </a:p>
          <a:p>
            <a:pPr marL="342900" indent="-342900" algn="just">
              <a:buFont typeface="Wingdings" panose="05000000000000000000" pitchFamily="2" charset="2"/>
              <a:buChar char="v"/>
            </a:pPr>
            <a:r>
              <a:rPr lang="tr-TR" dirty="0" smtClean="0">
                <a:ln w="0"/>
                <a:solidFill>
                  <a:srgbClr val="000000"/>
                </a:solidFill>
                <a:effectLst>
                  <a:outerShdw blurRad="38100" dist="19050" dir="2700000" algn="tl" rotWithShape="0">
                    <a:srgbClr val="000000">
                      <a:alpha val="40000"/>
                    </a:srgbClr>
                  </a:outerShdw>
                </a:effectLst>
              </a:rPr>
              <a:t>Ellerimizin temizliğinden </a:t>
            </a:r>
            <a:r>
              <a:rPr lang="tr-TR" dirty="0">
                <a:ln w="0"/>
                <a:solidFill>
                  <a:srgbClr val="000000"/>
                </a:solidFill>
                <a:effectLst>
                  <a:outerShdw blurRad="38100" dist="19050" dir="2700000" algn="tl" rotWithShape="0">
                    <a:srgbClr val="000000">
                      <a:alpha val="40000"/>
                    </a:srgbClr>
                  </a:outerShdw>
                </a:effectLst>
              </a:rPr>
              <a:t>emin değilsek ellerimizle gözlerimize dokunmamalıyız.</a:t>
            </a:r>
          </a:p>
        </p:txBody>
      </p:sp>
      <p:pic>
        <p:nvPicPr>
          <p:cNvPr id="6" name="Resim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6875" y="941154"/>
            <a:ext cx="1924050" cy="18097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5" name="Dikdörtgen 14"/>
          <p:cNvSpPr/>
          <p:nvPr/>
        </p:nvSpPr>
        <p:spPr>
          <a:xfrm>
            <a:off x="8305800" y="2888506"/>
            <a:ext cx="2975003" cy="2031325"/>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v"/>
            </a:pPr>
            <a:r>
              <a:rPr lang="tr-TR" dirty="0">
                <a:ln w="0"/>
                <a:solidFill>
                  <a:srgbClr val="000000"/>
                </a:solidFill>
                <a:effectLst>
                  <a:outerShdw blurRad="38100" dist="19050" dir="2700000" algn="tl" rotWithShape="0">
                    <a:srgbClr val="000000">
                      <a:alpha val="40000"/>
                    </a:srgbClr>
                  </a:outerShdw>
                </a:effectLst>
              </a:rPr>
              <a:t>Güneş'e ve parlak ışığa çıplak gözle bakmamalıyız.</a:t>
            </a:r>
          </a:p>
          <a:p>
            <a:pPr marL="342900" indent="-342900" algn="just">
              <a:buFont typeface="Wingdings" panose="05000000000000000000" pitchFamily="2" charset="2"/>
              <a:buChar char="v"/>
            </a:pPr>
            <a:r>
              <a:rPr lang="tr-TR" dirty="0">
                <a:ln w="0"/>
                <a:solidFill>
                  <a:srgbClr val="000000"/>
                </a:solidFill>
                <a:effectLst>
                  <a:outerShdw blurRad="38100" dist="19050" dir="2700000" algn="tl" rotWithShape="0">
                    <a:srgbClr val="000000">
                      <a:alpha val="40000"/>
                    </a:srgbClr>
                  </a:outerShdw>
                </a:effectLst>
              </a:rPr>
              <a:t>Dışarıya çıkarken Güneş’in zararlı ışınlarına karşı güneş gözlüğü kullanmalıyız.</a:t>
            </a:r>
          </a:p>
        </p:txBody>
      </p:sp>
      <p:sp>
        <p:nvSpPr>
          <p:cNvPr id="11" name="Dikdörtgen 10"/>
          <p:cNvSpPr/>
          <p:nvPr/>
        </p:nvSpPr>
        <p:spPr>
          <a:xfrm>
            <a:off x="4592734" y="6516551"/>
            <a:ext cx="3276025" cy="307777"/>
          </a:xfrm>
          <a:prstGeom prst="rect">
            <a:avLst/>
          </a:prstGeom>
          <a:noFill/>
        </p:spPr>
        <p:txBody>
          <a:bodyPr wrap="none" lIns="91440" tIns="45720" rIns="91440" bIns="45720">
            <a:spAutoFit/>
          </a:bodyPr>
          <a:lstStyle/>
          <a:p>
            <a:pPr algn="ctr"/>
            <a:r>
              <a:rPr lang="tr-TR" sz="1400" b="0" cap="none" spc="0" dirty="0" smtClean="0">
                <a:ln w="0"/>
                <a:solidFill>
                  <a:schemeClr val="bg1"/>
                </a:solidFill>
                <a:effectLst>
                  <a:outerShdw blurRad="38100" dist="19050" dir="2700000" algn="tl" rotWithShape="0">
                    <a:schemeClr val="dk1">
                      <a:alpha val="40000"/>
                    </a:schemeClr>
                  </a:outerShdw>
                </a:effectLst>
              </a:rPr>
              <a:t>Not : Klavyede </a:t>
            </a:r>
            <a:r>
              <a:rPr lang="tr-TR" sz="1400" b="0" cap="none" spc="0" dirty="0" err="1" smtClean="0">
                <a:ln w="0"/>
                <a:solidFill>
                  <a:schemeClr val="bg1"/>
                </a:solidFill>
                <a:effectLst>
                  <a:outerShdw blurRad="38100" dist="19050" dir="2700000" algn="tl" rotWithShape="0">
                    <a:schemeClr val="dk1">
                      <a:alpha val="40000"/>
                    </a:schemeClr>
                  </a:outerShdw>
                </a:effectLst>
              </a:rPr>
              <a:t>enter</a:t>
            </a:r>
            <a:r>
              <a:rPr lang="tr-TR" sz="1400" b="0" cap="none" spc="0" dirty="0" smtClean="0">
                <a:ln w="0"/>
                <a:solidFill>
                  <a:schemeClr val="bg1"/>
                </a:solidFill>
                <a:effectLst>
                  <a:outerShdw blurRad="38100" dist="19050" dir="2700000" algn="tl" rotWithShape="0">
                    <a:schemeClr val="dk1">
                      <a:alpha val="40000"/>
                    </a:schemeClr>
                  </a:outerShdw>
                </a:effectLst>
              </a:rPr>
              <a:t> tuşuyla ilerleyiniz.</a:t>
            </a:r>
            <a:endParaRPr lang="tr-TR" sz="1400" b="0" cap="none" spc="0" dirty="0">
              <a:ln w="0"/>
              <a:solidFill>
                <a:schemeClr val="bg1"/>
              </a:solidFill>
              <a:effectLst>
                <a:outerShdw blurRad="38100" dist="19050" dir="2700000" algn="tl" rotWithShape="0">
                  <a:schemeClr val="dk1">
                    <a:alpha val="40000"/>
                  </a:schemeClr>
                </a:outerShdw>
              </a:effectLst>
            </a:endParaRPr>
          </a:p>
        </p:txBody>
      </p:sp>
    </p:spTree>
    <p:custDataLst>
      <p:tags r:id="rId1"/>
    </p:custDataLst>
    <p:extLst>
      <p:ext uri="{BB962C8B-B14F-4D97-AF65-F5344CB8AC3E}">
        <p14:creationId xmlns:p14="http://schemas.microsoft.com/office/powerpoint/2010/main" val="3555222511"/>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10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childTnLst>
                          </p:cTn>
                        </p:par>
                        <p:par>
                          <p:cTn id="17" fill="hold">
                            <p:stCondLst>
                              <p:cond delay="2000"/>
                            </p:stCondLst>
                            <p:childTnLst>
                              <p:par>
                                <p:cTn id="18" presetID="22" presetClass="entr" presetSubtype="1"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1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heel(1)">
                                      <p:cBhvr>
                                        <p:cTn id="25" dur="2000"/>
                                        <p:tgtEl>
                                          <p:spTgt spid="6"/>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up)">
                                      <p:cBhvr>
                                        <p:cTn id="29" dur="1000"/>
                                        <p:tgtEl>
                                          <p:spTgt spid="15"/>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1000"/>
                                        <p:tgtEl>
                                          <p:spTgt spid="43"/>
                                        </p:tgtEl>
                                      </p:cBhvr>
                                    </p:animEffect>
                                    <p:anim calcmode="lin" valueType="num">
                                      <p:cBhvr>
                                        <p:cTn id="33" dur="1000" fill="hold"/>
                                        <p:tgtEl>
                                          <p:spTgt spid="43"/>
                                        </p:tgtEl>
                                        <p:attrNameLst>
                                          <p:attrName>ppt_x</p:attrName>
                                        </p:attrNameLst>
                                      </p:cBhvr>
                                      <p:tavLst>
                                        <p:tav tm="0">
                                          <p:val>
                                            <p:strVal val="#ppt_x"/>
                                          </p:val>
                                        </p:tav>
                                        <p:tav tm="100000">
                                          <p:val>
                                            <p:strVal val="#ppt_x"/>
                                          </p:val>
                                        </p:tav>
                                      </p:tavLst>
                                    </p:anim>
                                    <p:anim calcmode="lin" valueType="num">
                                      <p:cBhvr>
                                        <p:cTn id="3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18" grpId="0"/>
      <p:bldP spid="12"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BABABA"/>
            </a:gs>
            <a:gs pos="3000">
              <a:srgbClr val="BABABA"/>
            </a:gs>
            <a:gs pos="56000">
              <a:srgbClr val="FFFFFF"/>
            </a:gs>
            <a:gs pos="63000">
              <a:srgbClr val="D1D1D1"/>
            </a:gs>
            <a:gs pos="100000">
              <a:schemeClr val="bg1"/>
            </a:gs>
          </a:gsLst>
          <a:lin ang="5400000"/>
        </a:gradFill>
        <a:effectLst/>
      </p:bgPr>
    </p:bg>
    <p:spTree>
      <p:nvGrpSpPr>
        <p:cNvPr id="1" name=""/>
        <p:cNvGrpSpPr/>
        <p:nvPr/>
      </p:nvGrpSpPr>
      <p:grpSpPr>
        <a:xfrm>
          <a:off x="0" y="0"/>
          <a:ext cx="0" cy="0"/>
          <a:chOff x="0" y="0"/>
          <a:chExt cx="0" cy="0"/>
        </a:xfrm>
      </p:grpSpPr>
      <p:sp>
        <p:nvSpPr>
          <p:cNvPr id="23" name="bottom_box"/>
          <p:cNvSpPr/>
          <p:nvPr/>
        </p:nvSpPr>
        <p:spPr>
          <a:xfrm rot="5400000">
            <a:off x="5905500" y="571500"/>
            <a:ext cx="381000" cy="12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365760" anchor="ctr"/>
          <a:lstStyle/>
          <a:p>
            <a:pPr algn="r">
              <a:defRPr/>
            </a:pPr>
            <a:endParaRPr lang="en-US" sz="3733" b="1" dirty="0">
              <a:solidFill>
                <a:srgbClr val="FFFFFF"/>
              </a:solidFill>
            </a:endParaRPr>
          </a:p>
        </p:txBody>
      </p:sp>
      <p:sp>
        <p:nvSpPr>
          <p:cNvPr id="43" name="Yuvarlatılmış Dikdörtgen 42">
            <a:hlinkClick r:id="" action="ppaction://hlinkshowjump?jump=nextslide"/>
          </p:cNvPr>
          <p:cNvSpPr/>
          <p:nvPr/>
        </p:nvSpPr>
        <p:spPr>
          <a:xfrm>
            <a:off x="10719331" y="6257412"/>
            <a:ext cx="1296365" cy="4629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tr-TR" sz="1600" dirty="0" smtClean="0">
                <a:solidFill>
                  <a:srgbClr val="000000"/>
                </a:solidFill>
                <a:ea typeface="Tahoma" panose="020B0604030504040204" pitchFamily="34" charset="0"/>
                <a:cs typeface="Tahoma" panose="020B0604030504040204" pitchFamily="34" charset="0"/>
              </a:rPr>
              <a:t>Devam et</a:t>
            </a:r>
            <a:endParaRPr lang="tr-TR" sz="1600" dirty="0">
              <a:solidFill>
                <a:srgbClr val="000000"/>
              </a:solidFill>
              <a:ea typeface="Tahoma" panose="020B0604030504040204" pitchFamily="34" charset="0"/>
              <a:cs typeface="Tahoma" panose="020B0604030504040204" pitchFamily="34" charset="0"/>
            </a:endParaRPr>
          </a:p>
        </p:txBody>
      </p:sp>
      <p:sp>
        <p:nvSpPr>
          <p:cNvPr id="14" name="Dikdörtgen 13"/>
          <p:cNvSpPr/>
          <p:nvPr/>
        </p:nvSpPr>
        <p:spPr>
          <a:xfrm>
            <a:off x="230557" y="219087"/>
            <a:ext cx="2632959" cy="523220"/>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Ø"/>
            </a:pPr>
            <a:r>
              <a:rPr lang="tr-TR" sz="2800" dirty="0" smtClean="0">
                <a:ln w="0"/>
                <a:solidFill>
                  <a:srgbClr val="C00000"/>
                </a:solidFill>
                <a:effectLst>
                  <a:outerShdw blurRad="38100" dist="19050" dir="2700000" algn="tl" rotWithShape="0">
                    <a:srgbClr val="000000">
                      <a:alpha val="40000"/>
                    </a:srgbClr>
                  </a:outerShdw>
                </a:effectLst>
              </a:rPr>
              <a:t>Göz Sağlığı</a:t>
            </a:r>
            <a:endParaRPr lang="tr-TR" sz="2800" dirty="0">
              <a:ln w="0"/>
              <a:solidFill>
                <a:srgbClr val="C00000"/>
              </a:solidFill>
              <a:effectLst>
                <a:outerShdw blurRad="38100" dist="19050" dir="2700000" algn="tl" rotWithShape="0">
                  <a:srgbClr val="000000">
                    <a:alpha val="40000"/>
                  </a:srgbClr>
                </a:outerShdw>
              </a:effectLst>
            </a:endParaRPr>
          </a:p>
        </p:txBody>
      </p:sp>
      <p:sp>
        <p:nvSpPr>
          <p:cNvPr id="18" name="Dikdörtgen 17"/>
          <p:cNvSpPr/>
          <p:nvPr/>
        </p:nvSpPr>
        <p:spPr>
          <a:xfrm>
            <a:off x="230556" y="2888506"/>
            <a:ext cx="3421835" cy="1754326"/>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v"/>
            </a:pPr>
            <a:r>
              <a:rPr lang="tr-TR" dirty="0">
                <a:ln w="0"/>
                <a:solidFill>
                  <a:srgbClr val="000000"/>
                </a:solidFill>
                <a:effectLst>
                  <a:outerShdw blurRad="38100" dist="19050" dir="2700000" algn="tl" rotWithShape="0">
                    <a:srgbClr val="000000">
                      <a:alpha val="40000"/>
                    </a:srgbClr>
                  </a:outerShdw>
                </a:effectLst>
              </a:rPr>
              <a:t>Bilgisayar ekranına uzun süre </a:t>
            </a:r>
            <a:r>
              <a:rPr lang="tr-TR" dirty="0" smtClean="0">
                <a:ln w="0"/>
                <a:solidFill>
                  <a:srgbClr val="000000"/>
                </a:solidFill>
                <a:effectLst>
                  <a:outerShdw blurRad="38100" dist="19050" dir="2700000" algn="tl" rotWithShape="0">
                    <a:srgbClr val="000000">
                      <a:alpha val="40000"/>
                    </a:srgbClr>
                  </a:outerShdw>
                </a:effectLst>
              </a:rPr>
              <a:t>bakmak gözlerimizin </a:t>
            </a:r>
            <a:r>
              <a:rPr lang="tr-TR" dirty="0">
                <a:ln w="0"/>
                <a:solidFill>
                  <a:srgbClr val="000000"/>
                </a:solidFill>
                <a:effectLst>
                  <a:outerShdw blurRad="38100" dist="19050" dir="2700000" algn="tl" rotWithShape="0">
                    <a:srgbClr val="000000">
                      <a:alpha val="40000"/>
                    </a:srgbClr>
                  </a:outerShdw>
                </a:effectLst>
              </a:rPr>
              <a:t>yorulmasına ve göz kuruluğuna yol açabilir. Bunun için uzun süre ekrana bakmamalıyız.</a:t>
            </a:r>
          </a:p>
        </p:txBody>
      </p:sp>
      <p:pic>
        <p:nvPicPr>
          <p:cNvPr id="5" name="Resim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201213" y="1022116"/>
            <a:ext cx="1789573" cy="16478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Dikdörtgen 11"/>
          <p:cNvSpPr/>
          <p:nvPr/>
        </p:nvSpPr>
        <p:spPr>
          <a:xfrm>
            <a:off x="4149697" y="2886683"/>
            <a:ext cx="3658798" cy="1200329"/>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v"/>
            </a:pPr>
            <a:r>
              <a:rPr lang="tr-TR" dirty="0">
                <a:ln w="0"/>
                <a:solidFill>
                  <a:srgbClr val="000000"/>
                </a:solidFill>
                <a:effectLst>
                  <a:outerShdw blurRad="38100" dist="19050" dir="2700000" algn="tl" rotWithShape="0">
                    <a:srgbClr val="000000">
                      <a:alpha val="40000"/>
                    </a:srgbClr>
                  </a:outerShdw>
                </a:effectLst>
              </a:rPr>
              <a:t>Sağlıklı beslenmeye özen göstermeliyiz. </a:t>
            </a:r>
            <a:r>
              <a:rPr lang="tr-TR" dirty="0" smtClean="0">
                <a:ln w="0"/>
                <a:solidFill>
                  <a:srgbClr val="000000"/>
                </a:solidFill>
                <a:effectLst>
                  <a:outerShdw blurRad="38100" dist="19050" dir="2700000" algn="tl" rotWithShape="0">
                    <a:srgbClr val="000000">
                      <a:alpha val="40000"/>
                    </a:srgbClr>
                  </a:outerShdw>
                </a:effectLst>
              </a:rPr>
              <a:t>Havuç gibi </a:t>
            </a:r>
            <a:r>
              <a:rPr lang="tr-TR" dirty="0">
                <a:ln w="0"/>
                <a:solidFill>
                  <a:srgbClr val="000000"/>
                </a:solidFill>
                <a:effectLst>
                  <a:outerShdw blurRad="38100" dist="19050" dir="2700000" algn="tl" rotWithShape="0">
                    <a:srgbClr val="000000">
                      <a:alpha val="40000"/>
                    </a:srgbClr>
                  </a:outerShdw>
                </a:effectLst>
              </a:rPr>
              <a:t>göz sağlığımıza iyi gelen sebze ve meyveleri tüketmeliyiz.</a:t>
            </a:r>
          </a:p>
        </p:txBody>
      </p:sp>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6875" y="941154"/>
            <a:ext cx="1924050" cy="18097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5" name="Dikdörtgen 14"/>
          <p:cNvSpPr/>
          <p:nvPr/>
        </p:nvSpPr>
        <p:spPr>
          <a:xfrm>
            <a:off x="8305800" y="2888506"/>
            <a:ext cx="3256547" cy="1477328"/>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v"/>
            </a:pPr>
            <a:r>
              <a:rPr lang="tr-TR" dirty="0">
                <a:ln w="0"/>
                <a:solidFill>
                  <a:srgbClr val="000000"/>
                </a:solidFill>
                <a:effectLst>
                  <a:outerShdw blurRad="38100" dist="19050" dir="2700000" algn="tl" rotWithShape="0">
                    <a:srgbClr val="000000">
                      <a:alpha val="40000"/>
                    </a:srgbClr>
                  </a:outerShdw>
                </a:effectLst>
              </a:rPr>
              <a:t>Gözlerimizde ağrı, yanma, kaşıntı gibi </a:t>
            </a:r>
            <a:r>
              <a:rPr lang="tr-TR" dirty="0" smtClean="0">
                <a:ln w="0"/>
                <a:solidFill>
                  <a:srgbClr val="000000"/>
                </a:solidFill>
                <a:effectLst>
                  <a:outerShdw blurRad="38100" dist="19050" dir="2700000" algn="tl" rotWithShape="0">
                    <a:srgbClr val="000000">
                      <a:alpha val="40000"/>
                    </a:srgbClr>
                  </a:outerShdw>
                </a:effectLst>
              </a:rPr>
              <a:t>sorunlar varsa </a:t>
            </a:r>
            <a:r>
              <a:rPr lang="tr-TR" dirty="0">
                <a:ln w="0"/>
                <a:solidFill>
                  <a:srgbClr val="000000"/>
                </a:solidFill>
                <a:effectLst>
                  <a:outerShdw blurRad="38100" dist="19050" dir="2700000" algn="tl" rotWithShape="0">
                    <a:srgbClr val="000000">
                      <a:alpha val="40000"/>
                    </a:srgbClr>
                  </a:outerShdw>
                </a:effectLst>
              </a:rPr>
              <a:t>veya </a:t>
            </a:r>
            <a:r>
              <a:rPr lang="tr-TR" dirty="0" smtClean="0">
                <a:ln w="0"/>
                <a:solidFill>
                  <a:srgbClr val="000000"/>
                </a:solidFill>
                <a:effectLst>
                  <a:outerShdw blurRad="38100" dist="19050" dir="2700000" algn="tl" rotWithShape="0">
                    <a:srgbClr val="000000">
                      <a:alpha val="40000"/>
                    </a:srgbClr>
                  </a:outerShdw>
                </a:effectLst>
              </a:rPr>
              <a:t>görmede problem </a:t>
            </a:r>
            <a:r>
              <a:rPr lang="tr-TR" dirty="0">
                <a:ln w="0"/>
                <a:solidFill>
                  <a:srgbClr val="000000"/>
                </a:solidFill>
                <a:effectLst>
                  <a:outerShdw blurRad="38100" dist="19050" dir="2700000" algn="tl" rotWithShape="0">
                    <a:srgbClr val="000000">
                      <a:alpha val="40000"/>
                    </a:srgbClr>
                  </a:outerShdw>
                </a:effectLst>
              </a:rPr>
              <a:t>yaşıyorsak göz doktoruna muayene olmalıyız.</a:t>
            </a:r>
          </a:p>
        </p:txBody>
      </p:sp>
      <p:pic>
        <p:nvPicPr>
          <p:cNvPr id="2" name="Resim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1522" y="941154"/>
            <a:ext cx="1924050" cy="18097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Resim 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2351073" y="3633305"/>
            <a:ext cx="1943669" cy="2540771"/>
          </a:xfrm>
          <a:prstGeom prst="rect">
            <a:avLst/>
          </a:prstGeom>
        </p:spPr>
      </p:pic>
      <p:sp>
        <p:nvSpPr>
          <p:cNvPr id="13" name="Dikdörtgen 12"/>
          <p:cNvSpPr/>
          <p:nvPr/>
        </p:nvSpPr>
        <p:spPr>
          <a:xfrm>
            <a:off x="4592734" y="6516551"/>
            <a:ext cx="3276025" cy="307777"/>
          </a:xfrm>
          <a:prstGeom prst="rect">
            <a:avLst/>
          </a:prstGeom>
          <a:noFill/>
        </p:spPr>
        <p:txBody>
          <a:bodyPr wrap="none" lIns="91440" tIns="45720" rIns="91440" bIns="45720">
            <a:spAutoFit/>
          </a:bodyPr>
          <a:lstStyle/>
          <a:p>
            <a:pPr algn="ctr"/>
            <a:r>
              <a:rPr lang="tr-TR" sz="1400" b="0" cap="none" spc="0" dirty="0" smtClean="0">
                <a:ln w="0"/>
                <a:solidFill>
                  <a:schemeClr val="bg1"/>
                </a:solidFill>
                <a:effectLst>
                  <a:outerShdw blurRad="38100" dist="19050" dir="2700000" algn="tl" rotWithShape="0">
                    <a:schemeClr val="dk1">
                      <a:alpha val="40000"/>
                    </a:schemeClr>
                  </a:outerShdw>
                </a:effectLst>
              </a:rPr>
              <a:t>Not : Klavyede </a:t>
            </a:r>
            <a:r>
              <a:rPr lang="tr-TR" sz="1400" b="0" cap="none" spc="0" dirty="0" err="1" smtClean="0">
                <a:ln w="0"/>
                <a:solidFill>
                  <a:schemeClr val="bg1"/>
                </a:solidFill>
                <a:effectLst>
                  <a:outerShdw blurRad="38100" dist="19050" dir="2700000" algn="tl" rotWithShape="0">
                    <a:schemeClr val="dk1">
                      <a:alpha val="40000"/>
                    </a:schemeClr>
                  </a:outerShdw>
                </a:effectLst>
              </a:rPr>
              <a:t>enter</a:t>
            </a:r>
            <a:r>
              <a:rPr lang="tr-TR" sz="1400" b="0" cap="none" spc="0" dirty="0" smtClean="0">
                <a:ln w="0"/>
                <a:solidFill>
                  <a:schemeClr val="bg1"/>
                </a:solidFill>
                <a:effectLst>
                  <a:outerShdw blurRad="38100" dist="19050" dir="2700000" algn="tl" rotWithShape="0">
                    <a:schemeClr val="dk1">
                      <a:alpha val="40000"/>
                    </a:schemeClr>
                  </a:outerShdw>
                </a:effectLst>
              </a:rPr>
              <a:t> tuşuyla ilerleyiniz.</a:t>
            </a:r>
            <a:endParaRPr lang="tr-TR" sz="1400" b="0" cap="none" spc="0" dirty="0">
              <a:ln w="0"/>
              <a:solidFill>
                <a:schemeClr val="bg1"/>
              </a:solidFill>
              <a:effectLst>
                <a:outerShdw blurRad="38100" dist="19050" dir="2700000" algn="tl" rotWithShape="0">
                  <a:schemeClr val="dk1">
                    <a:alpha val="40000"/>
                  </a:schemeClr>
                </a:outerShdw>
              </a:effectLst>
            </a:endParaRPr>
          </a:p>
        </p:txBody>
      </p:sp>
    </p:spTree>
    <p:custDataLst>
      <p:tags r:id="rId1"/>
    </p:custDataLst>
    <p:extLst>
      <p:ext uri="{BB962C8B-B14F-4D97-AF65-F5344CB8AC3E}">
        <p14:creationId xmlns:p14="http://schemas.microsoft.com/office/powerpoint/2010/main" val="1065421098"/>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10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childTnLst>
                          </p:cTn>
                        </p:par>
                        <p:par>
                          <p:cTn id="17" fill="hold">
                            <p:stCondLst>
                              <p:cond delay="2000"/>
                            </p:stCondLst>
                            <p:childTnLst>
                              <p:par>
                                <p:cTn id="18" presetID="22" presetClass="entr" presetSubtype="1"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1000"/>
                                        <p:tgtEl>
                                          <p:spTgt spid="12"/>
                                        </p:tgtEl>
                                      </p:cBhvr>
                                    </p:animEffect>
                                  </p:childTnLst>
                                </p:cTn>
                              </p:par>
                            </p:childTnLst>
                          </p:cTn>
                        </p:par>
                        <p:par>
                          <p:cTn id="21" fill="hold">
                            <p:stCondLst>
                              <p:cond delay="3000"/>
                            </p:stCondLst>
                            <p:childTnLst>
                              <p:par>
                                <p:cTn id="22" presetID="0" presetClass="path" presetSubtype="0" accel="50000" decel="50000" fill="hold" nodeType="afterEffect">
                                  <p:stCondLst>
                                    <p:cond delay="0"/>
                                  </p:stCondLst>
                                  <p:childTnLst>
                                    <p:animMotion origin="layout" path="M -2.08333E-6 -5.18519E-6 L -2.08333E-6 -5.18519E-6 C -0.02122 0.01388 0.00026 0.00069 -0.01458 0.00786 C -0.03372 0.01712 -0.01302 0.00694 -0.02474 0.01573 C -0.02773 0.01805 -0.0362 0.01944 -0.03815 0.0199 C -0.03919 0.02036 -0.04036 0.02129 -0.04154 0.02175 L -0.05039 0.02569 C -0.06276 0.02499 -0.07513 0.02499 -0.08737 0.02383 C -0.08893 0.0236 -0.09036 0.02221 -0.0918 0.02175 C -0.09596 0.02082 -0.1 0.02013 -0.10417 0.0199 C -0.11875 0.01874 -0.13333 0.01851 -0.14779 0.01782 C -0.16862 0.01573 -0.16719 0.01457 -0.18919 0.01782 C -0.19075 0.01805 -0.19219 0.0192 -0.19375 0.0199 C -0.19557 0.02175 -0.1974 0.02407 -0.19935 0.02569 C -0.20143 0.02754 -0.20378 0.0287 -0.20599 0.02985 C -0.20898 0.03101 -0.21211 0.03194 -0.21497 0.03379 C -0.21615 0.03448 -0.21719 0.03541 -0.21836 0.03564 C -0.22135 0.03657 -0.22435 0.03703 -0.22734 0.03772 L -0.26419 0.03564 C -0.27474 0.03471 -0.26888 0.03402 -0.27656 0.0317 C -0.27956 0.03078 -0.28255 0.03032 -0.28555 0.02985 C -0.28659 0.02916 -0.28776 0.0287 -0.28893 0.02777 C -0.29323 0.02383 -0.29088 0.02337 -0.29557 0.02175 C -0.29818 0.02082 -0.30078 0.02059 -0.30338 0.0199 C -0.30534 0.0192 -0.30716 0.01851 -0.30898 0.01782 C -0.3112 0.01712 -0.31354 0.01666 -0.31575 0.01573 C -0.31719 0.01527 -0.31875 0.01434 -0.32018 0.01388 C -0.32643 0.01157 -0.33034 0.0111 -0.33698 0.00995 C -0.33815 0.00925 -0.33919 0.00832 -0.34036 0.00786 C -0.34349 0.0067 -0.3543 0.00462 -0.35716 0.00393 C -0.35937 0.00323 -0.36172 0.00277 -0.36393 0.00184 C -0.36615 0.00092 -0.36823 -0.0014 -0.37057 -0.00209 C -0.37578 -0.00348 -0.38112 -0.00371 -0.3862 -0.00603 C -0.38776 -0.00672 -0.38919 -0.00765 -0.39075 -0.00811 C -0.39336 -0.0088 -0.39596 -0.00927 -0.39857 -0.00996 C -0.40039 -0.01066 -0.40234 -0.01135 -0.40417 -0.01205 C -0.41719 -0.01135 -0.42982 -0.01367 -0.44219 -0.00811 C -0.44336 -0.00765 -0.44453 -0.00672 -0.44557 -0.00603 C -0.44674 -0.00418 -0.44753 -0.0014 -0.44896 -5.18519E-6 C -0.45026 0.00115 -0.45195 0.00115 -0.45338 0.00184 C -0.45456 0.00254 -0.45573 0.00277 -0.45677 0.00393 C -0.46836 0.01527 -0.45924 0.00925 -0.4668 0.01388 C -0.47565 0.02545 -0.46667 0.01457 -0.47695 0.02383 C -0.47812 0.02476 -0.47904 0.02661 -0.48034 0.02777 C -0.48125 0.0287 -0.48737 0.03286 -0.48919 0.03379 C -0.49115 0.03448 -0.49297 0.03495 -0.49479 0.03564 C -0.49596 0.03633 -0.497 0.03749 -0.49818 0.03772 C -0.50221 0.03865 -0.50638 0.03911 -0.51055 0.03981 C -0.51693 0.03888 -0.52891 0.03819 -0.5362 0.03564 C -0.53737 0.03541 -0.53854 0.03425 -0.53958 0.03379 C -0.54258 0.0324 -0.54557 0.03101 -0.54857 0.02985 C -0.55 0.02916 -0.55156 0.02846 -0.55299 0.02777 C -0.56237 0.02314 -0.5582 0.02499 -0.56536 0.02175 C -0.57122 0.01481 -0.56745 0.01828 -0.57773 0.01388 L -0.58216 0.0118 C -0.58359 0.0111 -0.58516 0.01064 -0.58659 0.00995 C -0.58919 0.00857 -0.5918 0.00717 -0.5944 0.00578 C -0.59896 0.0037 -0.60365 0.003 -0.60794 -5.18519E-6 C -0.62018 -0.0088 -0.60755 -0.00024 -0.61797 -0.00603 C -0.62135 -0.00788 -0.62461 -0.01089 -0.62799 -0.01205 C -0.62995 -0.01274 -0.63177 -0.0132 -0.63359 -0.01413 C -0.63516 -0.01459 -0.63659 -0.01552 -0.63815 -0.01598 C -0.65768 -0.02246 -0.64518 -0.01668 -0.65937 -0.02385 L -0.77135 -0.022 C -0.7737 -0.02177 -0.77578 -0.01922 -0.77799 -0.01806 C -0.78385 -0.01482 -0.78177 -0.01691 -0.78815 -0.01413 C -0.79075 -0.01274 -0.79336 -0.01135 -0.79596 -0.00996 C -0.7974 -0.00927 -0.79896 -0.0088 -0.80039 -0.00811 C -0.80234 -0.00603 -0.80404 -0.00371 -0.80599 -0.00209 C -0.8082 -0.00024 -0.81068 -5.18519E-6 -0.81276 0.00184 C -0.81862 0.00717 -0.81562 0.00508 -0.82174 0.00786 C -0.825 0.0118 -0.82786 0.0155 -0.83177 0.01782 C -0.83841 0.02175 -0.83737 0.01782 -0.84297 0.02175 C -0.84531 0.02337 -0.8474 0.02615 -0.84974 0.02777 C -0.8526 0.02962 -0.8556 0.03032 -0.85859 0.0317 C -0.86432 0.03425 -0.86172 0.03286 -0.86654 0.03564 C -0.87799 0.03495 -0.88971 0.03564 -0.90117 0.03379 C -0.90573 0.03286 -0.91003 0.02939 -0.91458 0.02777 C -0.94128 0.01828 -0.9026 0.03217 -0.92474 0.02383 C -0.92838 0.02245 -0.93216 0.02129 -0.93594 0.0199 C -0.93854 0.01874 -0.94115 0.01689 -0.94375 0.01573 C -0.94805 0.01388 -0.95273 0.01295 -0.95716 0.0118 C -0.95833 0.0111 -0.95937 0.01041 -0.96055 0.00995 C -0.96602 0.00717 -0.97161 0.00555 -0.97734 0.00393 C -0.97838 0.00323 -0.97956 0.00231 -0.9806 0.00184 C -0.98958 -0.00163 -0.98477 0.00161 -0.99297 -0.00209 C -1.00365 -0.00672 -0.98333 -0.00117 -1.00638 -0.00811 C -1.00977 -0.00904 -1.01315 -0.00927 -1.01654 -0.00996 C -1.0375 -0.01482 -1.00547 -0.00904 -1.04115 -0.01413 L -1.0668 -0.01806 C -1.07604 -0.01737 -1.08542 -0.0176 -1.09466 -0.01598 C -1.0974 -0.01552 -1.1 -0.01343 -1.1026 -0.01205 C -1.10365 -0.01135 -1.10482 -0.01066 -1.10586 -0.00996 C -1.10755 -0.00927 -1.11198 -0.00765 -1.1138 -0.00603 C -1.11497 -0.0051 -1.11589 -0.00302 -1.11706 -0.00209 C -1.11927 -0.00047 -1.12187 -0.00047 -1.12383 0.00184 C -1.12812 0.00694 -1.12591 0.00508 -1.13047 0.00786 C -1.13763 0.00717 -1.14466 0.0067 -1.15182 0.00578 C -1.15482 0.00555 -1.15781 0.00462 -1.16081 0.00393 C -1.16263 0.00346 -1.16445 0.00207 -1.16641 0.00184 C -1.17383 0.00138 -1.18125 0.00184 -1.1888 0.00184 L -1.18646 0.00184 " pathEditMode="relative" ptsTypes="AAAAAAAAAAAAAAAAAAAAAAAAAAAAAAAAAAAAAAAAAAAAAAAAAAAAAAAAAAAAAAAAAAAAAAAAAAAAAAAAAAAAAAAAAAAAAAAAAAAAAA">
                                      <p:cBhvr>
                                        <p:cTn id="23" dur="15000" fill="hold"/>
                                        <p:tgtEl>
                                          <p:spTgt spid="4"/>
                                        </p:tgtEl>
                                        <p:attrNameLst>
                                          <p:attrName>ppt_x</p:attrName>
                                          <p:attrName>ppt_y</p:attrName>
                                        </p:attrNameLst>
                                      </p:cBhvr>
                                    </p:animMotion>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heel(1)">
                                      <p:cBhvr>
                                        <p:cTn id="28" dur="2000"/>
                                        <p:tgtEl>
                                          <p:spTgt spid="6"/>
                                        </p:tgtEl>
                                      </p:cBhvr>
                                    </p:animEffect>
                                  </p:childTnLst>
                                </p:cTn>
                              </p:par>
                            </p:childTnLst>
                          </p:cTn>
                        </p:par>
                        <p:par>
                          <p:cTn id="29" fill="hold">
                            <p:stCondLst>
                              <p:cond delay="2000"/>
                            </p:stCondLst>
                            <p:childTnLst>
                              <p:par>
                                <p:cTn id="30" presetID="22" presetClass="entr" presetSubtype="1"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up)">
                                      <p:cBhvr>
                                        <p:cTn id="32" dur="1000"/>
                                        <p:tgtEl>
                                          <p:spTgt spid="15"/>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1000"/>
                                        <p:tgtEl>
                                          <p:spTgt spid="43"/>
                                        </p:tgtEl>
                                      </p:cBhvr>
                                    </p:animEffect>
                                    <p:anim calcmode="lin" valueType="num">
                                      <p:cBhvr>
                                        <p:cTn id="36" dur="1000" fill="hold"/>
                                        <p:tgtEl>
                                          <p:spTgt spid="43"/>
                                        </p:tgtEl>
                                        <p:attrNameLst>
                                          <p:attrName>ppt_x</p:attrName>
                                        </p:attrNameLst>
                                      </p:cBhvr>
                                      <p:tavLst>
                                        <p:tav tm="0">
                                          <p:val>
                                            <p:strVal val="#ppt_x"/>
                                          </p:val>
                                        </p:tav>
                                        <p:tav tm="100000">
                                          <p:val>
                                            <p:strVal val="#ppt_x"/>
                                          </p:val>
                                        </p:tav>
                                      </p:tavLst>
                                    </p:anim>
                                    <p:anim calcmode="lin" valueType="num">
                                      <p:cBhvr>
                                        <p:cTn id="3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18" grpId="0"/>
      <p:bldP spid="12"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BABABA"/>
            </a:gs>
            <a:gs pos="3000">
              <a:srgbClr val="BABABA"/>
            </a:gs>
            <a:gs pos="56000">
              <a:srgbClr val="FFFFFF"/>
            </a:gs>
            <a:gs pos="63000">
              <a:srgbClr val="D1D1D1"/>
            </a:gs>
            <a:gs pos="100000">
              <a:schemeClr val="bg1"/>
            </a:gs>
          </a:gsLst>
          <a:lin ang="5400000"/>
        </a:gradFill>
        <a:effectLst/>
      </p:bgPr>
    </p:bg>
    <p:spTree>
      <p:nvGrpSpPr>
        <p:cNvPr id="1" name=""/>
        <p:cNvGrpSpPr/>
        <p:nvPr/>
      </p:nvGrpSpPr>
      <p:grpSpPr>
        <a:xfrm>
          <a:off x="0" y="0"/>
          <a:ext cx="0" cy="0"/>
          <a:chOff x="0" y="0"/>
          <a:chExt cx="0" cy="0"/>
        </a:xfrm>
      </p:grpSpPr>
      <p:pic>
        <p:nvPicPr>
          <p:cNvPr id="12" name="Resim 1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914359" y="280588"/>
            <a:ext cx="3681944" cy="5825653"/>
          </a:xfrm>
          <a:prstGeom prst="rect">
            <a:avLst/>
          </a:prstGeom>
          <a:scene3d>
            <a:camera prst="perspectiveHeroicExtremeLeftFacing"/>
            <a:lightRig rig="threePt" dir="t"/>
          </a:scene3d>
        </p:spPr>
      </p:pic>
      <p:pic>
        <p:nvPicPr>
          <p:cNvPr id="9" name="Resim 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617726" y="-66383"/>
            <a:ext cx="3005825" cy="5127206"/>
          </a:xfrm>
          <a:prstGeom prst="rect">
            <a:avLst/>
          </a:prstGeom>
        </p:spPr>
      </p:pic>
      <p:pic>
        <p:nvPicPr>
          <p:cNvPr id="41" name="Resim 40"/>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412423" y="280588"/>
            <a:ext cx="3297753" cy="4315347"/>
          </a:xfrm>
          <a:prstGeom prst="rect">
            <a:avLst/>
          </a:prstGeom>
        </p:spPr>
      </p:pic>
      <p:sp>
        <p:nvSpPr>
          <p:cNvPr id="23" name="bottom_box"/>
          <p:cNvSpPr/>
          <p:nvPr/>
        </p:nvSpPr>
        <p:spPr>
          <a:xfrm rot="5400000">
            <a:off x="5905500" y="571500"/>
            <a:ext cx="381000" cy="12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365760" anchor="ctr"/>
          <a:lstStyle/>
          <a:p>
            <a:pPr algn="r">
              <a:defRPr/>
            </a:pPr>
            <a:endParaRPr lang="en-US" sz="3733" b="1" dirty="0">
              <a:solidFill>
                <a:srgbClr val="FFFFFF"/>
              </a:solidFill>
            </a:endParaRPr>
          </a:p>
        </p:txBody>
      </p:sp>
      <p:pic>
        <p:nvPicPr>
          <p:cNvPr id="5" name="Resim 4"/>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rot="16913235">
            <a:off x="3739299" y="3649839"/>
            <a:ext cx="877383" cy="1219200"/>
          </a:xfrm>
          <a:prstGeom prst="rect">
            <a:avLst/>
          </a:prstGeom>
        </p:spPr>
      </p:pic>
      <p:pic>
        <p:nvPicPr>
          <p:cNvPr id="34" name="Resim 33"/>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rot="4506327">
            <a:off x="7665746" y="3661414"/>
            <a:ext cx="877383" cy="1219200"/>
          </a:xfrm>
          <a:prstGeom prst="rect">
            <a:avLst/>
          </a:prstGeom>
        </p:spPr>
      </p:pic>
      <p:pic>
        <p:nvPicPr>
          <p:cNvPr id="35" name="Resim 34"/>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rot="16913235">
            <a:off x="3724312" y="3006064"/>
            <a:ext cx="877383" cy="1219200"/>
          </a:xfrm>
          <a:prstGeom prst="rect">
            <a:avLst/>
          </a:prstGeom>
        </p:spPr>
      </p:pic>
      <p:pic>
        <p:nvPicPr>
          <p:cNvPr id="36" name="Resim 3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rot="4506327">
            <a:off x="7650759" y="3017639"/>
            <a:ext cx="877383" cy="1219200"/>
          </a:xfrm>
          <a:prstGeom prst="rect">
            <a:avLst/>
          </a:prstGeom>
        </p:spPr>
      </p:pic>
      <p:pic>
        <p:nvPicPr>
          <p:cNvPr id="37" name="Resim 36"/>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rot="16913235">
            <a:off x="4194019" y="4677012"/>
            <a:ext cx="877383" cy="1219200"/>
          </a:xfrm>
          <a:prstGeom prst="rect">
            <a:avLst/>
          </a:prstGeom>
        </p:spPr>
      </p:pic>
      <p:pic>
        <p:nvPicPr>
          <p:cNvPr id="38" name="Resim 37"/>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rot="4506327">
            <a:off x="7071450" y="4730887"/>
            <a:ext cx="877383" cy="1219200"/>
          </a:xfrm>
          <a:prstGeom prst="rect">
            <a:avLst/>
          </a:prstGeom>
        </p:spPr>
      </p:pic>
      <p:pic>
        <p:nvPicPr>
          <p:cNvPr id="39" name="Resim 38"/>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rot="16913235">
            <a:off x="4731048" y="2005834"/>
            <a:ext cx="877383" cy="1219200"/>
          </a:xfrm>
          <a:prstGeom prst="rect">
            <a:avLst/>
          </a:prstGeom>
        </p:spPr>
      </p:pic>
      <p:pic>
        <p:nvPicPr>
          <p:cNvPr id="40" name="Resim 39"/>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rot="16913235">
            <a:off x="4731050" y="1992294"/>
            <a:ext cx="877383" cy="1219200"/>
          </a:xfrm>
          <a:prstGeom prst="rect">
            <a:avLst/>
          </a:prstGeom>
        </p:spPr>
      </p:pic>
      <p:pic>
        <p:nvPicPr>
          <p:cNvPr id="10" name="Resim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21254" y="1783475"/>
            <a:ext cx="600221" cy="654786"/>
          </a:xfrm>
          <a:prstGeom prst="rect">
            <a:avLst/>
          </a:prstGeom>
        </p:spPr>
      </p:pic>
      <p:pic>
        <p:nvPicPr>
          <p:cNvPr id="42" name="Resim 4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rot="4506327">
            <a:off x="7126556" y="1410690"/>
            <a:ext cx="877383" cy="1219200"/>
          </a:xfrm>
          <a:prstGeom prst="rect">
            <a:avLst/>
          </a:prstGeom>
        </p:spPr>
      </p:pic>
      <p:pic>
        <p:nvPicPr>
          <p:cNvPr id="11" name="Resim 10"/>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34063" y="3229985"/>
            <a:ext cx="3106488" cy="3628016"/>
          </a:xfrm>
          <a:prstGeom prst="rect">
            <a:avLst/>
          </a:prstGeom>
        </p:spPr>
      </p:pic>
      <p:pic>
        <p:nvPicPr>
          <p:cNvPr id="13" name="Resim 12"/>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8653229" y="2047040"/>
            <a:ext cx="2365737" cy="3095737"/>
          </a:xfrm>
          <a:prstGeom prst="rect">
            <a:avLst/>
          </a:prstGeom>
          <a:scene3d>
            <a:camera prst="perspectiveHeroicExtremeLeftFacing"/>
            <a:lightRig rig="threePt" dir="t"/>
          </a:scene3d>
        </p:spPr>
      </p:pic>
      <p:sp>
        <p:nvSpPr>
          <p:cNvPr id="43" name="Yuvarlatılmış Dikdörtgen 42">
            <a:hlinkClick r:id="" action="ppaction://hlinkshowjump?jump=nextslide"/>
          </p:cNvPr>
          <p:cNvSpPr/>
          <p:nvPr/>
        </p:nvSpPr>
        <p:spPr>
          <a:xfrm>
            <a:off x="10710176" y="6188686"/>
            <a:ext cx="1296365" cy="4629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tr-TR" sz="1600" dirty="0" smtClean="0">
                <a:solidFill>
                  <a:srgbClr val="000000"/>
                </a:solidFill>
                <a:ea typeface="Tahoma" panose="020B0604030504040204" pitchFamily="34" charset="0"/>
                <a:cs typeface="Tahoma" panose="020B0604030504040204" pitchFamily="34" charset="0"/>
              </a:rPr>
              <a:t>Devam et</a:t>
            </a:r>
            <a:endParaRPr lang="tr-TR" sz="1600" dirty="0">
              <a:solidFill>
                <a:srgbClr val="000000"/>
              </a:solidFill>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3244838255"/>
      </p:ext>
    </p:extLst>
  </p:cSld>
  <p:clrMapOvr>
    <a:masterClrMapping/>
  </p:clrMapOvr>
  <mc:AlternateContent xmlns:mc="http://schemas.openxmlformats.org/markup-compatibility/2006">
    <mc:Choice xmlns:p14="http://schemas.microsoft.com/office/powerpoint/2010/main" Requires="p14">
      <p:transition p14:dur="0" advClick="0">
        <p:sndAc>
          <p:stSnd>
            <p:snd r:embed="rId3" name="sen-hic-gordunmu2.wav"/>
          </p:stSnd>
        </p:sndAc>
      </p:transition>
    </mc:Choice>
    <mc:Fallback>
      <p:transition advClick="0">
        <p:sndAc>
          <p:stSnd>
            <p:snd r:embed="rId3" name="sen-hic-gordunmu2.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0" fill="hold"/>
                                        <p:tgtEl>
                                          <p:spTgt spid="9"/>
                                        </p:tgtEl>
                                        <p:attrNameLst>
                                          <p:attrName>ppt_w</p:attrName>
                                        </p:attrNameLst>
                                      </p:cBhvr>
                                      <p:tavLst>
                                        <p:tav tm="0">
                                          <p:val>
                                            <p:fltVal val="0"/>
                                          </p:val>
                                        </p:tav>
                                        <p:tav tm="100000">
                                          <p:val>
                                            <p:strVal val="#ppt_w"/>
                                          </p:val>
                                        </p:tav>
                                      </p:tavLst>
                                    </p:anim>
                                    <p:anim calcmode="lin" valueType="num">
                                      <p:cBhvr>
                                        <p:cTn id="8" dur="5000" fill="hold"/>
                                        <p:tgtEl>
                                          <p:spTgt spid="9"/>
                                        </p:tgtEl>
                                        <p:attrNameLst>
                                          <p:attrName>ppt_h</p:attrName>
                                        </p:attrNameLst>
                                      </p:cBhvr>
                                      <p:tavLst>
                                        <p:tav tm="0">
                                          <p:val>
                                            <p:fltVal val="0"/>
                                          </p:val>
                                        </p:tav>
                                        <p:tav tm="100000">
                                          <p:val>
                                            <p:strVal val="#ppt_h"/>
                                          </p:val>
                                        </p:tav>
                                      </p:tavLst>
                                    </p:anim>
                                  </p:childTnLst>
                                </p:cTn>
                              </p:par>
                              <p:par>
                                <p:cTn id="9" presetID="0" presetClass="path" presetSubtype="0" fill="hold" nodeType="withEffect">
                                  <p:stCondLst>
                                    <p:cond delay="0"/>
                                  </p:stCondLst>
                                  <p:childTnLst>
                                    <p:animMotion origin="layout" path="M 3.125E-6 -3.7037E-7 L 3.125E-6 -3.7037E-7 C -0.00196 0.00324 -0.00365 0.00648 -0.0056 0.00995 C -0.00612 0.01088 -0.0069 0.01204 -0.00782 0.01273 C -0.00873 0.01343 -0.0099 0.01366 -0.01094 0.01412 C -0.01302 0.0169 -0.01354 0.01806 -0.01641 0.01991 C -0.01745 0.0206 -0.01862 0.02083 -0.01966 0.0213 C -0.028 0.02685 -0.01784 0.02222 -0.02604 0.02569 C -0.03112 0.03218 -0.02474 0.02454 -0.03256 0.03148 C -0.03347 0.03218 -0.03386 0.03333 -0.03477 0.03426 C -0.03581 0.03542 -0.03698 0.03611 -0.03802 0.03704 C -0.03881 0.03819 -0.03933 0.03958 -0.04011 0.04005 C -0.04219 0.04144 -0.0444 0.04213 -0.04675 0.04282 C -0.04779 0.04352 -0.04896 0.04352 -0.05 0.04444 C -0.05209 0.0463 -0.05391 0.04884 -0.05651 0.05023 C -0.05756 0.05046 -0.05873 0.05093 -0.05964 0.05139 C -0.06719 0.05648 -0.05821 0.05278 -0.06719 0.05579 C -0.0694 0.05787 -0.07227 0.0588 -0.0737 0.06157 C -0.07552 0.06505 -0.07657 0.06759 -0.07917 0.07014 C -0.08034 0.0713 -0.08203 0.07222 -0.08347 0.07315 C -0.08425 0.07407 -0.08464 0.07523 -0.08555 0.07593 C -0.08659 0.07662 -0.08776 0.07685 -0.08881 0.07755 C -0.09037 0.07824 -0.09167 0.0794 -0.0931 0.08032 C -0.09492 0.08148 -0.09688 0.08194 -0.0987 0.08333 C -0.09987 0.08403 -0.10052 0.08542 -0.10196 0.08588 C -0.10469 0.08727 -0.10769 0.08773 -0.11055 0.08889 C -0.11511 0.09097 -0.11263 0.08982 -0.1181 0.0919 C -0.11914 0.09259 -0.12019 0.09421 -0.12136 0.09468 C -0.12487 0.09607 -0.13216 0.09769 -0.13216 0.09792 C -0.14427 0.10556 -0.12904 0.09607 -0.14076 0.10185 C -0.14232 0.10255 -0.14362 0.10394 -0.14506 0.10463 C -0.1474 0.10579 -0.14948 0.10671 -0.1517 0.10764 C -0.15274 0.1081 -0.15391 0.10833 -0.15495 0.10903 C -0.15638 0.10995 -0.15769 0.11111 -0.15925 0.11204 C -0.16133 0.11296 -0.16576 0.11482 -0.16576 0.11505 C -0.16719 0.11644 -0.16875 0.11759 -0.17006 0.11898 C -0.17201 0.12153 -0.17331 0.12431 -0.17539 0.12639 C -0.17761 0.12824 -0.18021 0.12963 -0.1819 0.13218 C -0.18269 0.1331 -0.18321 0.13426 -0.18412 0.13495 C -0.18607 0.13611 -0.1905 0.13773 -0.1905 0.13796 C -0.1944 0.14282 -0.19193 0.14028 -0.19935 0.14352 L -0.20899 0.14792 C -0.21016 0.14838 -0.2112 0.14907 -0.21224 0.14954 L -0.21979 0.15069 L -0.22631 0.15347 L -0.22956 0.15509 C -0.23477 0.15972 -0.23151 0.15741 -0.2392 0.16088 C -0.24037 0.16134 -0.24141 0.16181 -0.24245 0.16227 L -0.24675 0.16389 L -0.24675 0.16412 " pathEditMode="relative" rAng="0" ptsTypes="AAAAAAAAAAAAAAAAAAAAAAAAAAAAAAAAAAAAAAAAAAAAAAAAAA">
                                      <p:cBhvr>
                                        <p:cTn id="10" dur="5000" fill="hold"/>
                                        <p:tgtEl>
                                          <p:spTgt spid="9"/>
                                        </p:tgtEl>
                                        <p:attrNameLst>
                                          <p:attrName>ppt_x</p:attrName>
                                          <p:attrName>ppt_y</p:attrName>
                                        </p:attrNameLst>
                                      </p:cBhvr>
                                      <p:rCtr x="-12344" y="8194"/>
                                    </p:animMotion>
                                  </p:childTnLst>
                                </p:cTn>
                              </p:par>
                            </p:childTnLst>
                          </p:cTn>
                        </p:par>
                        <p:par>
                          <p:cTn id="11" fill="hold">
                            <p:stCondLst>
                              <p:cond delay="5000"/>
                            </p:stCondLst>
                            <p:childTnLst>
                              <p:par>
                                <p:cTn id="12" presetID="32" presetClass="emph" presetSubtype="0" repeatCount="indefinite" fill="hold" nodeType="afterEffect">
                                  <p:stCondLst>
                                    <p:cond delay="0"/>
                                  </p:stCondLst>
                                  <p:endCondLst>
                                    <p:cond evt="onNext" delay="0">
                                      <p:tgtEl>
                                        <p:sldTgt/>
                                      </p:tgtEl>
                                    </p:cond>
                                  </p:endCondLst>
                                  <p:childTnLst>
                                    <p:animRot by="120000">
                                      <p:cBhvr>
                                        <p:cTn id="13" dur="200" fill="hold">
                                          <p:stCondLst>
                                            <p:cond delay="0"/>
                                          </p:stCondLst>
                                        </p:cTn>
                                        <p:tgtEl>
                                          <p:spTgt spid="9"/>
                                        </p:tgtEl>
                                        <p:attrNameLst>
                                          <p:attrName>r</p:attrName>
                                        </p:attrNameLst>
                                      </p:cBhvr>
                                    </p:animRot>
                                    <p:animRot by="-240000">
                                      <p:cBhvr>
                                        <p:cTn id="14" dur="400" fill="hold">
                                          <p:stCondLst>
                                            <p:cond delay="400"/>
                                          </p:stCondLst>
                                        </p:cTn>
                                        <p:tgtEl>
                                          <p:spTgt spid="9"/>
                                        </p:tgtEl>
                                        <p:attrNameLst>
                                          <p:attrName>r</p:attrName>
                                        </p:attrNameLst>
                                      </p:cBhvr>
                                    </p:animRot>
                                    <p:animRot by="240000">
                                      <p:cBhvr>
                                        <p:cTn id="15" dur="400" fill="hold">
                                          <p:stCondLst>
                                            <p:cond delay="800"/>
                                          </p:stCondLst>
                                        </p:cTn>
                                        <p:tgtEl>
                                          <p:spTgt spid="9"/>
                                        </p:tgtEl>
                                        <p:attrNameLst>
                                          <p:attrName>r</p:attrName>
                                        </p:attrNameLst>
                                      </p:cBhvr>
                                    </p:animRot>
                                    <p:animRot by="-240000">
                                      <p:cBhvr>
                                        <p:cTn id="16" dur="400" fill="hold">
                                          <p:stCondLst>
                                            <p:cond delay="1200"/>
                                          </p:stCondLst>
                                        </p:cTn>
                                        <p:tgtEl>
                                          <p:spTgt spid="9"/>
                                        </p:tgtEl>
                                        <p:attrNameLst>
                                          <p:attrName>r</p:attrName>
                                        </p:attrNameLst>
                                      </p:cBhvr>
                                    </p:animRot>
                                    <p:animRot by="120000">
                                      <p:cBhvr>
                                        <p:cTn id="17" dur="400" fill="hold">
                                          <p:stCondLst>
                                            <p:cond delay="1600"/>
                                          </p:stCondLst>
                                        </p:cTn>
                                        <p:tgtEl>
                                          <p:spTgt spid="9"/>
                                        </p:tgtEl>
                                        <p:attrNameLst>
                                          <p:attrName>r</p:attrName>
                                        </p:attrNameLst>
                                      </p:cBhvr>
                                    </p:animRot>
                                  </p:childTnLst>
                                </p:cTn>
                              </p:par>
                            </p:childTnLst>
                          </p:cTn>
                        </p:par>
                        <p:par>
                          <p:cTn id="18" fill="hold">
                            <p:stCondLst>
                              <p:cond delay="7000"/>
                            </p:stCondLst>
                            <p:childTnLst>
                              <p:par>
                                <p:cTn id="19" presetID="10" presetClass="entr" presetSubtype="0" fill="hold" nodeType="afterEffect">
                                  <p:stCondLst>
                                    <p:cond delay="15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150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par>
                          <p:cTn id="25" fill="hold">
                            <p:stCondLst>
                              <p:cond delay="9000"/>
                            </p:stCondLst>
                            <p:childTnLst>
                              <p:par>
                                <p:cTn id="26" presetID="26" presetClass="emph" presetSubtype="0" fill="hold" nodeType="afterEffect">
                                  <p:stCondLst>
                                    <p:cond delay="0"/>
                                  </p:stCondLst>
                                  <p:childTnLst>
                                    <p:animEffect transition="out" filter="fade">
                                      <p:cBhvr>
                                        <p:cTn id="27" dur="100" tmFilter="0, 0; .2, .5; .8, .5; 1, 0"/>
                                        <p:tgtEl>
                                          <p:spTgt spid="5"/>
                                        </p:tgtEl>
                                      </p:cBhvr>
                                    </p:animEffect>
                                    <p:animScale>
                                      <p:cBhvr>
                                        <p:cTn id="28" dur="50" autoRev="1" fill="hold"/>
                                        <p:tgtEl>
                                          <p:spTgt spid="5"/>
                                        </p:tgtEl>
                                      </p:cBhvr>
                                      <p:by x="105000" y="105000"/>
                                    </p:animScale>
                                  </p:childTnLst>
                                </p:cTn>
                              </p:par>
                              <p:par>
                                <p:cTn id="29" presetID="26" presetClass="emph" presetSubtype="0" fill="hold" nodeType="withEffect">
                                  <p:stCondLst>
                                    <p:cond delay="0"/>
                                  </p:stCondLst>
                                  <p:childTnLst>
                                    <p:animEffect transition="out" filter="fade">
                                      <p:cBhvr>
                                        <p:cTn id="30" dur="100" tmFilter="0, 0; .2, .5; .8, .5; 1, 0"/>
                                        <p:tgtEl>
                                          <p:spTgt spid="34"/>
                                        </p:tgtEl>
                                      </p:cBhvr>
                                    </p:animEffect>
                                    <p:animScale>
                                      <p:cBhvr>
                                        <p:cTn id="31" dur="50" autoRev="1" fill="hold"/>
                                        <p:tgtEl>
                                          <p:spTgt spid="34"/>
                                        </p:tgtEl>
                                      </p:cBhvr>
                                      <p:by x="105000" y="105000"/>
                                    </p:animScale>
                                  </p:childTnLst>
                                </p:cTn>
                              </p:par>
                            </p:childTnLst>
                          </p:cTn>
                        </p:par>
                        <p:par>
                          <p:cTn id="32" fill="hold">
                            <p:stCondLst>
                              <p:cond delay="9100"/>
                            </p:stCondLst>
                            <p:childTnLst>
                              <p:par>
                                <p:cTn id="33" presetID="10" presetClass="exit" presetSubtype="0" fill="hold" nodeType="after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34"/>
                                        </p:tgtEl>
                                      </p:cBhvr>
                                    </p:animEffect>
                                    <p:set>
                                      <p:cBhvr>
                                        <p:cTn id="38" dur="1" fill="hold">
                                          <p:stCondLst>
                                            <p:cond delay="499"/>
                                          </p:stCondLst>
                                        </p:cTn>
                                        <p:tgtEl>
                                          <p:spTgt spid="34"/>
                                        </p:tgtEl>
                                        <p:attrNameLst>
                                          <p:attrName>style.visibility</p:attrName>
                                        </p:attrNameLst>
                                      </p:cBhvr>
                                      <p:to>
                                        <p:strVal val="hidden"/>
                                      </p:to>
                                    </p:set>
                                  </p:childTnLst>
                                </p:cTn>
                              </p:par>
                            </p:childTnLst>
                          </p:cTn>
                        </p:par>
                        <p:par>
                          <p:cTn id="39" fill="hold">
                            <p:stCondLst>
                              <p:cond delay="9600"/>
                            </p:stCondLst>
                            <p:childTnLst>
                              <p:par>
                                <p:cTn id="40" presetID="10" presetClass="entr" presetSubtype="0" fill="hold" nodeType="after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childTnLst>
                          </p:cTn>
                        </p:par>
                        <p:par>
                          <p:cTn id="46" fill="hold">
                            <p:stCondLst>
                              <p:cond delay="10100"/>
                            </p:stCondLst>
                            <p:childTnLst>
                              <p:par>
                                <p:cTn id="47" presetID="26" presetClass="emph" presetSubtype="0" fill="hold" nodeType="afterEffect">
                                  <p:stCondLst>
                                    <p:cond delay="0"/>
                                  </p:stCondLst>
                                  <p:childTnLst>
                                    <p:animEffect transition="out" filter="fade">
                                      <p:cBhvr>
                                        <p:cTn id="48" dur="100" tmFilter="0, 0; .2, .5; .8, .5; 1, 0"/>
                                        <p:tgtEl>
                                          <p:spTgt spid="35"/>
                                        </p:tgtEl>
                                      </p:cBhvr>
                                    </p:animEffect>
                                    <p:animScale>
                                      <p:cBhvr>
                                        <p:cTn id="49" dur="50" autoRev="1" fill="hold"/>
                                        <p:tgtEl>
                                          <p:spTgt spid="35"/>
                                        </p:tgtEl>
                                      </p:cBhvr>
                                      <p:by x="105000" y="105000"/>
                                    </p:animScale>
                                  </p:childTnLst>
                                </p:cTn>
                              </p:par>
                              <p:par>
                                <p:cTn id="50" presetID="26" presetClass="emph" presetSubtype="0" fill="hold" nodeType="withEffect">
                                  <p:stCondLst>
                                    <p:cond delay="0"/>
                                  </p:stCondLst>
                                  <p:childTnLst>
                                    <p:animEffect transition="out" filter="fade">
                                      <p:cBhvr>
                                        <p:cTn id="51" dur="100" tmFilter="0, 0; .2, .5; .8, .5; 1, 0"/>
                                        <p:tgtEl>
                                          <p:spTgt spid="36"/>
                                        </p:tgtEl>
                                      </p:cBhvr>
                                    </p:animEffect>
                                    <p:animScale>
                                      <p:cBhvr>
                                        <p:cTn id="52" dur="50" autoRev="1" fill="hold"/>
                                        <p:tgtEl>
                                          <p:spTgt spid="36"/>
                                        </p:tgtEl>
                                      </p:cBhvr>
                                      <p:by x="105000" y="105000"/>
                                    </p:animScale>
                                  </p:childTnLst>
                                </p:cTn>
                              </p:par>
                            </p:childTnLst>
                          </p:cTn>
                        </p:par>
                        <p:par>
                          <p:cTn id="53" fill="hold">
                            <p:stCondLst>
                              <p:cond delay="10200"/>
                            </p:stCondLst>
                            <p:childTnLst>
                              <p:par>
                                <p:cTn id="54" presetID="10" presetClass="exit" presetSubtype="0" fill="hold" nodeType="afterEffect">
                                  <p:stCondLst>
                                    <p:cond delay="0"/>
                                  </p:stCondLst>
                                  <p:childTnLst>
                                    <p:animEffect transition="out" filter="fade">
                                      <p:cBhvr>
                                        <p:cTn id="55" dur="500"/>
                                        <p:tgtEl>
                                          <p:spTgt spid="35"/>
                                        </p:tgtEl>
                                      </p:cBhvr>
                                    </p:animEffect>
                                    <p:set>
                                      <p:cBhvr>
                                        <p:cTn id="56" dur="1" fill="hold">
                                          <p:stCondLst>
                                            <p:cond delay="499"/>
                                          </p:stCondLst>
                                        </p:cTn>
                                        <p:tgtEl>
                                          <p:spTgt spid="35"/>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36"/>
                                        </p:tgtEl>
                                      </p:cBhvr>
                                    </p:animEffect>
                                    <p:set>
                                      <p:cBhvr>
                                        <p:cTn id="59" dur="1" fill="hold">
                                          <p:stCondLst>
                                            <p:cond delay="499"/>
                                          </p:stCondLst>
                                        </p:cTn>
                                        <p:tgtEl>
                                          <p:spTgt spid="36"/>
                                        </p:tgtEl>
                                        <p:attrNameLst>
                                          <p:attrName>style.visibility</p:attrName>
                                        </p:attrNameLst>
                                      </p:cBhvr>
                                      <p:to>
                                        <p:strVal val="hidden"/>
                                      </p:to>
                                    </p:set>
                                  </p:childTnLst>
                                </p:cTn>
                              </p:par>
                            </p:childTnLst>
                          </p:cTn>
                        </p:par>
                        <p:par>
                          <p:cTn id="60" fill="hold">
                            <p:stCondLst>
                              <p:cond delay="10700"/>
                            </p:stCondLst>
                            <p:childTnLst>
                              <p:par>
                                <p:cTn id="61" presetID="10" presetClass="entr" presetSubtype="0" fill="hold" nodeType="after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fade">
                                      <p:cBhvr>
                                        <p:cTn id="63" dur="500"/>
                                        <p:tgtEl>
                                          <p:spTgt spid="37"/>
                                        </p:tgtEl>
                                      </p:cBhvr>
                                    </p:animEffect>
                                  </p:childTnLst>
                                </p:cTn>
                              </p:par>
                              <p:par>
                                <p:cTn id="64" presetID="10" presetClass="entr" presetSubtype="0" fill="hold"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fade">
                                      <p:cBhvr>
                                        <p:cTn id="66" dur="500"/>
                                        <p:tgtEl>
                                          <p:spTgt spid="38"/>
                                        </p:tgtEl>
                                      </p:cBhvr>
                                    </p:animEffect>
                                  </p:childTnLst>
                                </p:cTn>
                              </p:par>
                            </p:childTnLst>
                          </p:cTn>
                        </p:par>
                        <p:par>
                          <p:cTn id="67" fill="hold">
                            <p:stCondLst>
                              <p:cond delay="11200"/>
                            </p:stCondLst>
                            <p:childTnLst>
                              <p:par>
                                <p:cTn id="68" presetID="26" presetClass="emph" presetSubtype="0" fill="hold" nodeType="afterEffect">
                                  <p:stCondLst>
                                    <p:cond delay="0"/>
                                  </p:stCondLst>
                                  <p:childTnLst>
                                    <p:animEffect transition="out" filter="fade">
                                      <p:cBhvr>
                                        <p:cTn id="69" dur="500" tmFilter="0, 0; .2, .5; .8, .5; 1, 0"/>
                                        <p:tgtEl>
                                          <p:spTgt spid="37"/>
                                        </p:tgtEl>
                                      </p:cBhvr>
                                    </p:animEffect>
                                    <p:animScale>
                                      <p:cBhvr>
                                        <p:cTn id="70" dur="250" autoRev="1" fill="hold"/>
                                        <p:tgtEl>
                                          <p:spTgt spid="37"/>
                                        </p:tgtEl>
                                      </p:cBhvr>
                                      <p:by x="105000" y="105000"/>
                                    </p:animScale>
                                  </p:childTnLst>
                                </p:cTn>
                              </p:par>
                              <p:par>
                                <p:cTn id="71" presetID="26" presetClass="emph" presetSubtype="0" fill="hold" nodeType="withEffect">
                                  <p:stCondLst>
                                    <p:cond delay="0"/>
                                  </p:stCondLst>
                                  <p:childTnLst>
                                    <p:animEffect transition="out" filter="fade">
                                      <p:cBhvr>
                                        <p:cTn id="72" dur="500" tmFilter="0, 0; .2, .5; .8, .5; 1, 0"/>
                                        <p:tgtEl>
                                          <p:spTgt spid="38"/>
                                        </p:tgtEl>
                                      </p:cBhvr>
                                    </p:animEffect>
                                    <p:animScale>
                                      <p:cBhvr>
                                        <p:cTn id="73" dur="250" autoRev="1" fill="hold"/>
                                        <p:tgtEl>
                                          <p:spTgt spid="38"/>
                                        </p:tgtEl>
                                      </p:cBhvr>
                                      <p:by x="105000" y="105000"/>
                                    </p:animScale>
                                  </p:childTnLst>
                                </p:cTn>
                              </p:par>
                            </p:childTnLst>
                          </p:cTn>
                        </p:par>
                        <p:par>
                          <p:cTn id="74" fill="hold">
                            <p:stCondLst>
                              <p:cond delay="11700"/>
                            </p:stCondLst>
                            <p:childTnLst>
                              <p:par>
                                <p:cTn id="75" presetID="10" presetClass="exit" presetSubtype="0" fill="hold" nodeType="afterEffect">
                                  <p:stCondLst>
                                    <p:cond delay="0"/>
                                  </p:stCondLst>
                                  <p:childTnLst>
                                    <p:animEffect transition="out" filter="fade">
                                      <p:cBhvr>
                                        <p:cTn id="76" dur="500"/>
                                        <p:tgtEl>
                                          <p:spTgt spid="37"/>
                                        </p:tgtEl>
                                      </p:cBhvr>
                                    </p:animEffect>
                                    <p:set>
                                      <p:cBhvr>
                                        <p:cTn id="77" dur="1" fill="hold">
                                          <p:stCondLst>
                                            <p:cond delay="499"/>
                                          </p:stCondLst>
                                        </p:cTn>
                                        <p:tgtEl>
                                          <p:spTgt spid="37"/>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38"/>
                                        </p:tgtEl>
                                      </p:cBhvr>
                                    </p:animEffect>
                                    <p:set>
                                      <p:cBhvr>
                                        <p:cTn id="80" dur="1" fill="hold">
                                          <p:stCondLst>
                                            <p:cond delay="499"/>
                                          </p:stCondLst>
                                        </p:cTn>
                                        <p:tgtEl>
                                          <p:spTgt spid="38"/>
                                        </p:tgtEl>
                                        <p:attrNameLst>
                                          <p:attrName>style.visibility</p:attrName>
                                        </p:attrNameLst>
                                      </p:cBhvr>
                                      <p:to>
                                        <p:strVal val="hidden"/>
                                      </p:to>
                                    </p:set>
                                  </p:childTnLst>
                                </p:cTn>
                              </p:par>
                            </p:childTnLst>
                          </p:cTn>
                        </p:par>
                        <p:par>
                          <p:cTn id="81" fill="hold">
                            <p:stCondLst>
                              <p:cond delay="12200"/>
                            </p:stCondLst>
                            <p:childTnLst>
                              <p:par>
                                <p:cTn id="82" presetID="10" presetClass="entr" presetSubtype="0" fill="hold" nodeType="afterEffect">
                                  <p:stCondLst>
                                    <p:cond delay="500"/>
                                  </p:stCondLst>
                                  <p:childTnLst>
                                    <p:set>
                                      <p:cBhvr>
                                        <p:cTn id="83" dur="1" fill="hold">
                                          <p:stCondLst>
                                            <p:cond delay="0"/>
                                          </p:stCondLst>
                                        </p:cTn>
                                        <p:tgtEl>
                                          <p:spTgt spid="39"/>
                                        </p:tgtEl>
                                        <p:attrNameLst>
                                          <p:attrName>style.visibility</p:attrName>
                                        </p:attrNameLst>
                                      </p:cBhvr>
                                      <p:to>
                                        <p:strVal val="visible"/>
                                      </p:to>
                                    </p:set>
                                    <p:animEffect transition="in" filter="fade">
                                      <p:cBhvr>
                                        <p:cTn id="84" dur="500"/>
                                        <p:tgtEl>
                                          <p:spTgt spid="39"/>
                                        </p:tgtEl>
                                      </p:cBhvr>
                                    </p:animEffect>
                                  </p:childTnLst>
                                </p:cTn>
                              </p:par>
                            </p:childTnLst>
                          </p:cTn>
                        </p:par>
                        <p:par>
                          <p:cTn id="85" fill="hold">
                            <p:stCondLst>
                              <p:cond delay="13200"/>
                            </p:stCondLst>
                            <p:childTnLst>
                              <p:par>
                                <p:cTn id="86" presetID="26" presetClass="emph" presetSubtype="0" repeatCount="5000" fill="hold" nodeType="afterEffect">
                                  <p:stCondLst>
                                    <p:cond delay="0"/>
                                  </p:stCondLst>
                                  <p:childTnLst>
                                    <p:animEffect transition="out" filter="fade">
                                      <p:cBhvr>
                                        <p:cTn id="87" dur="500" tmFilter="0, 0; .2, .5; .8, .5; 1, 0"/>
                                        <p:tgtEl>
                                          <p:spTgt spid="39"/>
                                        </p:tgtEl>
                                      </p:cBhvr>
                                    </p:animEffect>
                                    <p:animScale>
                                      <p:cBhvr>
                                        <p:cTn id="88" dur="250" autoRev="1" fill="hold"/>
                                        <p:tgtEl>
                                          <p:spTgt spid="39"/>
                                        </p:tgtEl>
                                      </p:cBhvr>
                                      <p:by x="105000" y="105000"/>
                                    </p:animScale>
                                  </p:childTnLst>
                                </p:cTn>
                              </p:par>
                            </p:childTnLst>
                          </p:cTn>
                        </p:par>
                        <p:par>
                          <p:cTn id="89" fill="hold">
                            <p:stCondLst>
                              <p:cond delay="15700"/>
                            </p:stCondLst>
                            <p:childTnLst>
                              <p:par>
                                <p:cTn id="90" presetID="10" presetClass="exit" presetSubtype="0" fill="hold" nodeType="afterEffect">
                                  <p:stCondLst>
                                    <p:cond delay="0"/>
                                  </p:stCondLst>
                                  <p:childTnLst>
                                    <p:animEffect transition="out" filter="fade">
                                      <p:cBhvr>
                                        <p:cTn id="91" dur="500"/>
                                        <p:tgtEl>
                                          <p:spTgt spid="39"/>
                                        </p:tgtEl>
                                      </p:cBhvr>
                                    </p:animEffect>
                                    <p:set>
                                      <p:cBhvr>
                                        <p:cTn id="92" dur="1" fill="hold">
                                          <p:stCondLst>
                                            <p:cond delay="499"/>
                                          </p:stCondLst>
                                        </p:cTn>
                                        <p:tgtEl>
                                          <p:spTgt spid="39"/>
                                        </p:tgtEl>
                                        <p:attrNameLst>
                                          <p:attrName>style.visibility</p:attrName>
                                        </p:attrNameLst>
                                      </p:cBhvr>
                                      <p:to>
                                        <p:strVal val="hidden"/>
                                      </p:to>
                                    </p:set>
                                  </p:childTnLst>
                                </p:cTn>
                              </p:par>
                            </p:childTnLst>
                          </p:cTn>
                        </p:par>
                        <p:par>
                          <p:cTn id="93" fill="hold">
                            <p:stCondLst>
                              <p:cond delay="16200"/>
                            </p:stCondLst>
                            <p:childTnLst>
                              <p:par>
                                <p:cTn id="94" presetID="10" presetClass="entr" presetSubtype="0" fill="hold" nodeType="afterEffect">
                                  <p:stCondLst>
                                    <p:cond delay="1000"/>
                                  </p:stCondLst>
                                  <p:childTnLst>
                                    <p:set>
                                      <p:cBhvr>
                                        <p:cTn id="95" dur="1" fill="hold">
                                          <p:stCondLst>
                                            <p:cond delay="0"/>
                                          </p:stCondLst>
                                        </p:cTn>
                                        <p:tgtEl>
                                          <p:spTgt spid="40"/>
                                        </p:tgtEl>
                                        <p:attrNameLst>
                                          <p:attrName>style.visibility</p:attrName>
                                        </p:attrNameLst>
                                      </p:cBhvr>
                                      <p:to>
                                        <p:strVal val="visible"/>
                                      </p:to>
                                    </p:set>
                                    <p:animEffect transition="in" filter="fade">
                                      <p:cBhvr>
                                        <p:cTn id="96" dur="500"/>
                                        <p:tgtEl>
                                          <p:spTgt spid="40"/>
                                        </p:tgtEl>
                                      </p:cBhvr>
                                    </p:animEffect>
                                  </p:childTnLst>
                                </p:cTn>
                              </p:par>
                            </p:childTnLst>
                          </p:cTn>
                        </p:par>
                        <p:par>
                          <p:cTn id="97" fill="hold">
                            <p:stCondLst>
                              <p:cond delay="17700"/>
                            </p:stCondLst>
                            <p:childTnLst>
                              <p:par>
                                <p:cTn id="98" presetID="26" presetClass="emph" presetSubtype="0" repeatCount="5000" fill="hold" nodeType="afterEffect">
                                  <p:stCondLst>
                                    <p:cond delay="0"/>
                                  </p:stCondLst>
                                  <p:childTnLst>
                                    <p:animEffect transition="out" filter="fade">
                                      <p:cBhvr>
                                        <p:cTn id="99" dur="500" tmFilter="0, 0; .2, .5; .8, .5; 1, 0"/>
                                        <p:tgtEl>
                                          <p:spTgt spid="40"/>
                                        </p:tgtEl>
                                      </p:cBhvr>
                                    </p:animEffect>
                                    <p:animScale>
                                      <p:cBhvr>
                                        <p:cTn id="100" dur="250" autoRev="1" fill="hold"/>
                                        <p:tgtEl>
                                          <p:spTgt spid="40"/>
                                        </p:tgtEl>
                                      </p:cBhvr>
                                      <p:by x="105000" y="105000"/>
                                    </p:animScale>
                                  </p:childTnLst>
                                </p:cTn>
                              </p:par>
                            </p:childTnLst>
                          </p:cTn>
                        </p:par>
                        <p:par>
                          <p:cTn id="101" fill="hold">
                            <p:stCondLst>
                              <p:cond delay="20200"/>
                            </p:stCondLst>
                            <p:childTnLst>
                              <p:par>
                                <p:cTn id="102" presetID="10" presetClass="exit" presetSubtype="0" fill="hold" nodeType="afterEffect">
                                  <p:stCondLst>
                                    <p:cond delay="0"/>
                                  </p:stCondLst>
                                  <p:childTnLst>
                                    <p:animEffect transition="out" filter="fade">
                                      <p:cBhvr>
                                        <p:cTn id="103" dur="500"/>
                                        <p:tgtEl>
                                          <p:spTgt spid="40"/>
                                        </p:tgtEl>
                                      </p:cBhvr>
                                    </p:animEffect>
                                    <p:set>
                                      <p:cBhvr>
                                        <p:cTn id="104" dur="1" fill="hold">
                                          <p:stCondLst>
                                            <p:cond delay="499"/>
                                          </p:stCondLst>
                                        </p:cTn>
                                        <p:tgtEl>
                                          <p:spTgt spid="40"/>
                                        </p:tgtEl>
                                        <p:attrNameLst>
                                          <p:attrName>style.visibility</p:attrName>
                                        </p:attrNameLst>
                                      </p:cBhvr>
                                      <p:to>
                                        <p:strVal val="hidden"/>
                                      </p:to>
                                    </p:set>
                                  </p:childTnLst>
                                </p:cTn>
                              </p:par>
                            </p:childTnLst>
                          </p:cTn>
                        </p:par>
                        <p:par>
                          <p:cTn id="105" fill="hold">
                            <p:stCondLst>
                              <p:cond delay="20700"/>
                            </p:stCondLst>
                            <p:childTnLst>
                              <p:par>
                                <p:cTn id="106" presetID="2" presetClass="exit" presetSubtype="4" fill="hold" nodeType="afterEffect">
                                  <p:stCondLst>
                                    <p:cond delay="0"/>
                                  </p:stCondLst>
                                  <p:childTnLst>
                                    <p:anim calcmode="lin" valueType="num">
                                      <p:cBhvr additive="base">
                                        <p:cTn id="107" dur="500"/>
                                        <p:tgtEl>
                                          <p:spTgt spid="9"/>
                                        </p:tgtEl>
                                        <p:attrNameLst>
                                          <p:attrName>ppt_x</p:attrName>
                                        </p:attrNameLst>
                                      </p:cBhvr>
                                      <p:tavLst>
                                        <p:tav tm="0">
                                          <p:val>
                                            <p:strVal val="ppt_x"/>
                                          </p:val>
                                        </p:tav>
                                        <p:tav tm="100000">
                                          <p:val>
                                            <p:strVal val="ppt_x"/>
                                          </p:val>
                                        </p:tav>
                                      </p:tavLst>
                                    </p:anim>
                                    <p:anim calcmode="lin" valueType="num">
                                      <p:cBhvr additive="base">
                                        <p:cTn id="108" dur="500"/>
                                        <p:tgtEl>
                                          <p:spTgt spid="9"/>
                                        </p:tgtEl>
                                        <p:attrNameLst>
                                          <p:attrName>ppt_y</p:attrName>
                                        </p:attrNameLst>
                                      </p:cBhvr>
                                      <p:tavLst>
                                        <p:tav tm="0">
                                          <p:val>
                                            <p:strVal val="ppt_y"/>
                                          </p:val>
                                        </p:tav>
                                        <p:tav tm="100000">
                                          <p:val>
                                            <p:strVal val="1+ppt_h/2"/>
                                          </p:val>
                                        </p:tav>
                                      </p:tavLst>
                                    </p:anim>
                                    <p:set>
                                      <p:cBhvr>
                                        <p:cTn id="109" dur="1" fill="hold">
                                          <p:stCondLst>
                                            <p:cond delay="499"/>
                                          </p:stCondLst>
                                        </p:cTn>
                                        <p:tgtEl>
                                          <p:spTgt spid="9"/>
                                        </p:tgtEl>
                                        <p:attrNameLst>
                                          <p:attrName>style.visibility</p:attrName>
                                        </p:attrNameLst>
                                      </p:cBhvr>
                                      <p:to>
                                        <p:strVal val="hidden"/>
                                      </p:to>
                                    </p:set>
                                  </p:childTnLst>
                                </p:cTn>
                              </p:par>
                              <p:par>
                                <p:cTn id="110" presetID="23" presetClass="entr" presetSubtype="16" fill="hold" nodeType="withEffect">
                                  <p:stCondLst>
                                    <p:cond delay="0"/>
                                  </p:stCondLst>
                                  <p:childTnLst>
                                    <p:set>
                                      <p:cBhvr>
                                        <p:cTn id="111" dur="1" fill="hold">
                                          <p:stCondLst>
                                            <p:cond delay="0"/>
                                          </p:stCondLst>
                                        </p:cTn>
                                        <p:tgtEl>
                                          <p:spTgt spid="41"/>
                                        </p:tgtEl>
                                        <p:attrNameLst>
                                          <p:attrName>style.visibility</p:attrName>
                                        </p:attrNameLst>
                                      </p:cBhvr>
                                      <p:to>
                                        <p:strVal val="visible"/>
                                      </p:to>
                                    </p:set>
                                    <p:anim calcmode="lin" valueType="num">
                                      <p:cBhvr>
                                        <p:cTn id="112" dur="3000" fill="hold"/>
                                        <p:tgtEl>
                                          <p:spTgt spid="41"/>
                                        </p:tgtEl>
                                        <p:attrNameLst>
                                          <p:attrName>ppt_w</p:attrName>
                                        </p:attrNameLst>
                                      </p:cBhvr>
                                      <p:tavLst>
                                        <p:tav tm="0">
                                          <p:val>
                                            <p:fltVal val="0"/>
                                          </p:val>
                                        </p:tav>
                                        <p:tav tm="100000">
                                          <p:val>
                                            <p:strVal val="#ppt_w"/>
                                          </p:val>
                                        </p:tav>
                                      </p:tavLst>
                                    </p:anim>
                                    <p:anim calcmode="lin" valueType="num">
                                      <p:cBhvr>
                                        <p:cTn id="113" dur="3000" fill="hold"/>
                                        <p:tgtEl>
                                          <p:spTgt spid="41"/>
                                        </p:tgtEl>
                                        <p:attrNameLst>
                                          <p:attrName>ppt_h</p:attrName>
                                        </p:attrNameLst>
                                      </p:cBhvr>
                                      <p:tavLst>
                                        <p:tav tm="0">
                                          <p:val>
                                            <p:fltVal val="0"/>
                                          </p:val>
                                        </p:tav>
                                        <p:tav tm="100000">
                                          <p:val>
                                            <p:strVal val="#ppt_h"/>
                                          </p:val>
                                        </p:tav>
                                      </p:tavLst>
                                    </p:anim>
                                  </p:childTnLst>
                                </p:cTn>
                              </p:par>
                              <p:par>
                                <p:cTn id="114" presetID="0" presetClass="path" presetSubtype="0" fill="hold" nodeType="withEffect">
                                  <p:stCondLst>
                                    <p:cond delay="0"/>
                                  </p:stCondLst>
                                  <p:childTnLst>
                                    <p:animMotion origin="layout" path="M 8.33333E-7 4.44444E-6 L 8.33333E-7 0.00023 C -0.00195 0.00324 -0.00365 0.00648 -0.0056 0.00995 C -0.00612 0.01088 -0.0069 0.01203 -0.00781 0.01273 C -0.00872 0.01342 -0.0099 0.01365 -0.01094 0.01412 C -0.01302 0.01689 -0.01354 0.01805 -0.01641 0.0199 C -0.01745 0.0206 -0.01862 0.02083 -0.01966 0.02129 C -0.028 0.02685 -0.01784 0.02222 -0.02604 0.02569 C -0.03112 0.03217 -0.02474 0.02453 -0.03255 0.03148 C -0.03346 0.03217 -0.03385 0.03333 -0.03477 0.03425 C -0.03581 0.03541 -0.03698 0.03611 -0.03802 0.03703 C -0.0388 0.03819 -0.03932 0.03958 -0.0401 0.04004 C -0.04219 0.04143 -0.0444 0.04213 -0.04675 0.04282 C -0.04779 0.04351 -0.04896 0.04351 -0.05 0.04444 C -0.05208 0.04629 -0.05391 0.04884 -0.05651 0.05023 C -0.05755 0.05046 -0.05872 0.05092 -0.05964 0.05138 C -0.06719 0.05648 -0.0582 0.05277 -0.06719 0.05578 C -0.0694 0.05787 -0.07227 0.05879 -0.0737 0.06157 C -0.07552 0.06504 -0.07656 0.06759 -0.07917 0.07013 C -0.08034 0.07129 -0.08203 0.07222 -0.08346 0.07314 C -0.08425 0.07407 -0.08464 0.07523 -0.08555 0.07592 C -0.08659 0.07662 -0.08776 0.07685 -0.0888 0.07754 C -0.09037 0.07824 -0.09167 0.07939 -0.0931 0.08032 C -0.09492 0.08148 -0.09688 0.08194 -0.0987 0.08333 C -0.09987 0.08402 -0.10052 0.08541 -0.10195 0.08588 C -0.10469 0.08726 -0.10768 0.08773 -0.11055 0.08888 C -0.1151 0.09097 -0.11263 0.08981 -0.1181 0.09189 C -0.11914 0.09259 -0.12018 0.09421 -0.12135 0.09467 C -0.12487 0.09606 -0.13216 0.09768 -0.13216 0.09791 C -0.14427 0.10555 -0.12904 0.09606 -0.14076 0.10185 C -0.14232 0.10254 -0.14362 0.10393 -0.14505 0.10463 C -0.1474 0.10578 -0.14948 0.10671 -0.15169 0.10763 C -0.15274 0.1081 -0.15391 0.10833 -0.15495 0.10902 C -0.15638 0.10995 -0.15768 0.11111 -0.15925 0.11203 C -0.16133 0.11296 -0.16576 0.11481 -0.16576 0.11504 C -0.16719 0.11643 -0.16875 0.11759 -0.17005 0.11898 C -0.17201 0.12152 -0.17331 0.1243 -0.17539 0.12638 C -0.1776 0.12824 -0.18021 0.12963 -0.1819 0.13217 C -0.18268 0.1331 -0.1832 0.13425 -0.18412 0.13495 C -0.18607 0.13611 -0.1905 0.13773 -0.1905 0.13796 C -0.1944 0.14282 -0.19193 0.14027 -0.19935 0.14351 L -0.20899 0.14791 C -0.21016 0.14838 -0.2112 0.14907 -0.21224 0.14953 L -0.21979 0.15069 L -0.2263 0.15347 L -0.22956 0.15509 C -0.23477 0.15972 -0.23151 0.1574 -0.23919 0.16088 C -0.24037 0.16134 -0.24141 0.1618 -0.24245 0.16226 L -0.24675 0.16388 L -0.24675 0.16412 " pathEditMode="relative" rAng="0" ptsTypes="AAAAAAAAAAAAAAAAAAAAAAAAAAAAAAAAAAAAAAAAAAAAAAAAAA">
                                      <p:cBhvr>
                                        <p:cTn id="115" dur="3000" fill="hold"/>
                                        <p:tgtEl>
                                          <p:spTgt spid="41"/>
                                        </p:tgtEl>
                                        <p:attrNameLst>
                                          <p:attrName>ppt_x</p:attrName>
                                          <p:attrName>ppt_y</p:attrName>
                                        </p:attrNameLst>
                                      </p:cBhvr>
                                      <p:rCtr x="-12344" y="8194"/>
                                    </p:animMotion>
                                  </p:childTnLst>
                                </p:cTn>
                              </p:par>
                            </p:childTnLst>
                          </p:cTn>
                        </p:par>
                        <p:par>
                          <p:cTn id="116" fill="hold">
                            <p:stCondLst>
                              <p:cond delay="23700"/>
                            </p:stCondLst>
                            <p:childTnLst>
                              <p:par>
                                <p:cTn id="117" presetID="32" presetClass="emph" presetSubtype="0" repeatCount="indefinite" fill="hold" nodeType="afterEffect">
                                  <p:stCondLst>
                                    <p:cond delay="0"/>
                                  </p:stCondLst>
                                  <p:endCondLst>
                                    <p:cond evt="onNext" delay="0">
                                      <p:tgtEl>
                                        <p:sldTgt/>
                                      </p:tgtEl>
                                    </p:cond>
                                  </p:endCondLst>
                                  <p:childTnLst>
                                    <p:animRot by="120000">
                                      <p:cBhvr>
                                        <p:cTn id="118" dur="200" fill="hold">
                                          <p:stCondLst>
                                            <p:cond delay="0"/>
                                          </p:stCondLst>
                                        </p:cTn>
                                        <p:tgtEl>
                                          <p:spTgt spid="41"/>
                                        </p:tgtEl>
                                        <p:attrNameLst>
                                          <p:attrName>r</p:attrName>
                                        </p:attrNameLst>
                                      </p:cBhvr>
                                    </p:animRot>
                                    <p:animRot by="-240000">
                                      <p:cBhvr>
                                        <p:cTn id="119" dur="400" fill="hold">
                                          <p:stCondLst>
                                            <p:cond delay="400"/>
                                          </p:stCondLst>
                                        </p:cTn>
                                        <p:tgtEl>
                                          <p:spTgt spid="41"/>
                                        </p:tgtEl>
                                        <p:attrNameLst>
                                          <p:attrName>r</p:attrName>
                                        </p:attrNameLst>
                                      </p:cBhvr>
                                    </p:animRot>
                                    <p:animRot by="240000">
                                      <p:cBhvr>
                                        <p:cTn id="120" dur="400" fill="hold">
                                          <p:stCondLst>
                                            <p:cond delay="800"/>
                                          </p:stCondLst>
                                        </p:cTn>
                                        <p:tgtEl>
                                          <p:spTgt spid="41"/>
                                        </p:tgtEl>
                                        <p:attrNameLst>
                                          <p:attrName>r</p:attrName>
                                        </p:attrNameLst>
                                      </p:cBhvr>
                                    </p:animRot>
                                    <p:animRot by="-240000">
                                      <p:cBhvr>
                                        <p:cTn id="121" dur="400" fill="hold">
                                          <p:stCondLst>
                                            <p:cond delay="1200"/>
                                          </p:stCondLst>
                                        </p:cTn>
                                        <p:tgtEl>
                                          <p:spTgt spid="41"/>
                                        </p:tgtEl>
                                        <p:attrNameLst>
                                          <p:attrName>r</p:attrName>
                                        </p:attrNameLst>
                                      </p:cBhvr>
                                    </p:animRot>
                                    <p:animRot by="120000">
                                      <p:cBhvr>
                                        <p:cTn id="122" dur="400" fill="hold">
                                          <p:stCondLst>
                                            <p:cond delay="1600"/>
                                          </p:stCondLst>
                                        </p:cTn>
                                        <p:tgtEl>
                                          <p:spTgt spid="41"/>
                                        </p:tgtEl>
                                        <p:attrNameLst>
                                          <p:attrName>r</p:attrName>
                                        </p:attrNameLst>
                                      </p:cBhvr>
                                    </p:animRot>
                                  </p:childTnLst>
                                </p:cTn>
                              </p:par>
                              <p:par>
                                <p:cTn id="123" presetID="42" presetClass="entr" presetSubtype="0" fill="hold" nodeType="withEffect">
                                  <p:stCondLst>
                                    <p:cond delay="0"/>
                                  </p:stCondLst>
                                  <p:childTnLst>
                                    <p:set>
                                      <p:cBhvr>
                                        <p:cTn id="124" dur="1" fill="hold">
                                          <p:stCondLst>
                                            <p:cond delay="0"/>
                                          </p:stCondLst>
                                        </p:cTn>
                                        <p:tgtEl>
                                          <p:spTgt spid="11"/>
                                        </p:tgtEl>
                                        <p:attrNameLst>
                                          <p:attrName>style.visibility</p:attrName>
                                        </p:attrNameLst>
                                      </p:cBhvr>
                                      <p:to>
                                        <p:strVal val="visible"/>
                                      </p:to>
                                    </p:set>
                                    <p:animEffect transition="in" filter="fade">
                                      <p:cBhvr>
                                        <p:cTn id="125" dur="1000"/>
                                        <p:tgtEl>
                                          <p:spTgt spid="11"/>
                                        </p:tgtEl>
                                      </p:cBhvr>
                                    </p:animEffect>
                                    <p:anim calcmode="lin" valueType="num">
                                      <p:cBhvr>
                                        <p:cTn id="126" dur="1000" fill="hold"/>
                                        <p:tgtEl>
                                          <p:spTgt spid="11"/>
                                        </p:tgtEl>
                                        <p:attrNameLst>
                                          <p:attrName>ppt_x</p:attrName>
                                        </p:attrNameLst>
                                      </p:cBhvr>
                                      <p:tavLst>
                                        <p:tav tm="0">
                                          <p:val>
                                            <p:strVal val="#ppt_x"/>
                                          </p:val>
                                        </p:tav>
                                        <p:tav tm="100000">
                                          <p:val>
                                            <p:strVal val="#ppt_x"/>
                                          </p:val>
                                        </p:tav>
                                      </p:tavLst>
                                    </p:anim>
                                    <p:anim calcmode="lin" valueType="num">
                                      <p:cBhvr>
                                        <p:cTn id="127" dur="1000" fill="hold"/>
                                        <p:tgtEl>
                                          <p:spTgt spid="11"/>
                                        </p:tgtEl>
                                        <p:attrNameLst>
                                          <p:attrName>ppt_y</p:attrName>
                                        </p:attrNameLst>
                                      </p:cBhvr>
                                      <p:tavLst>
                                        <p:tav tm="0">
                                          <p:val>
                                            <p:strVal val="#ppt_y+.1"/>
                                          </p:val>
                                        </p:tav>
                                        <p:tav tm="100000">
                                          <p:val>
                                            <p:strVal val="#ppt_y"/>
                                          </p:val>
                                        </p:tav>
                                      </p:tavLst>
                                    </p:anim>
                                  </p:childTnLst>
                                </p:cTn>
                              </p:par>
                            </p:childTnLst>
                          </p:cTn>
                        </p:par>
                        <p:par>
                          <p:cTn id="128" fill="hold">
                            <p:stCondLst>
                              <p:cond delay="25700"/>
                            </p:stCondLst>
                            <p:childTnLst>
                              <p:par>
                                <p:cTn id="129" presetID="10" presetClass="entr" presetSubtype="0" fill="hold" nodeType="afterEffect">
                                  <p:stCondLst>
                                    <p:cond delay="0"/>
                                  </p:stCondLst>
                                  <p:childTnLst>
                                    <p:set>
                                      <p:cBhvr>
                                        <p:cTn id="130" dur="1" fill="hold">
                                          <p:stCondLst>
                                            <p:cond delay="0"/>
                                          </p:stCondLst>
                                        </p:cTn>
                                        <p:tgtEl>
                                          <p:spTgt spid="10"/>
                                        </p:tgtEl>
                                        <p:attrNameLst>
                                          <p:attrName>style.visibility</p:attrName>
                                        </p:attrNameLst>
                                      </p:cBhvr>
                                      <p:to>
                                        <p:strVal val="visible"/>
                                      </p:to>
                                    </p:set>
                                    <p:animEffect transition="in" filter="fade">
                                      <p:cBhvr>
                                        <p:cTn id="131" dur="500"/>
                                        <p:tgtEl>
                                          <p:spTgt spid="10"/>
                                        </p:tgtEl>
                                      </p:cBhvr>
                                    </p:animEffect>
                                  </p:childTnLst>
                                </p:cTn>
                              </p:par>
                            </p:childTnLst>
                          </p:cTn>
                        </p:par>
                        <p:par>
                          <p:cTn id="132" fill="hold">
                            <p:stCondLst>
                              <p:cond delay="26200"/>
                            </p:stCondLst>
                            <p:childTnLst>
                              <p:par>
                                <p:cTn id="133" presetID="10" presetClass="entr" presetSubtype="0" fill="hold" nodeType="afterEffect">
                                  <p:stCondLst>
                                    <p:cond delay="0"/>
                                  </p:stCondLst>
                                  <p:childTnLst>
                                    <p:set>
                                      <p:cBhvr>
                                        <p:cTn id="134" dur="1" fill="hold">
                                          <p:stCondLst>
                                            <p:cond delay="0"/>
                                          </p:stCondLst>
                                        </p:cTn>
                                        <p:tgtEl>
                                          <p:spTgt spid="42"/>
                                        </p:tgtEl>
                                        <p:attrNameLst>
                                          <p:attrName>style.visibility</p:attrName>
                                        </p:attrNameLst>
                                      </p:cBhvr>
                                      <p:to>
                                        <p:strVal val="visible"/>
                                      </p:to>
                                    </p:set>
                                    <p:animEffect transition="in" filter="fade">
                                      <p:cBhvr>
                                        <p:cTn id="135" dur="500"/>
                                        <p:tgtEl>
                                          <p:spTgt spid="42"/>
                                        </p:tgtEl>
                                      </p:cBhvr>
                                    </p:animEffect>
                                  </p:childTnLst>
                                </p:cTn>
                              </p:par>
                              <p:par>
                                <p:cTn id="136" presetID="26" presetClass="emph" presetSubtype="0" repeatCount="20000" fill="hold" nodeType="withEffect">
                                  <p:stCondLst>
                                    <p:cond delay="0"/>
                                  </p:stCondLst>
                                  <p:childTnLst>
                                    <p:animEffect transition="out" filter="fade">
                                      <p:cBhvr>
                                        <p:cTn id="137" dur="500" tmFilter="0, 0; .2, .5; .8, .5; 1, 0"/>
                                        <p:tgtEl>
                                          <p:spTgt spid="42"/>
                                        </p:tgtEl>
                                      </p:cBhvr>
                                    </p:animEffect>
                                    <p:animScale>
                                      <p:cBhvr>
                                        <p:cTn id="138" dur="250" autoRev="1" fill="hold"/>
                                        <p:tgtEl>
                                          <p:spTgt spid="42"/>
                                        </p:tgtEl>
                                      </p:cBhvr>
                                      <p:by x="105000" y="105000"/>
                                    </p:animScale>
                                  </p:childTnLst>
                                </p:cTn>
                              </p:par>
                            </p:childTnLst>
                          </p:cTn>
                        </p:par>
                        <p:par>
                          <p:cTn id="139" fill="hold">
                            <p:stCondLst>
                              <p:cond delay="36200"/>
                            </p:stCondLst>
                            <p:childTnLst>
                              <p:par>
                                <p:cTn id="140" presetID="10" presetClass="exit" presetSubtype="0" fill="hold" nodeType="afterEffect">
                                  <p:stCondLst>
                                    <p:cond delay="0"/>
                                  </p:stCondLst>
                                  <p:childTnLst>
                                    <p:animEffect transition="out" filter="fade">
                                      <p:cBhvr>
                                        <p:cTn id="141" dur="500"/>
                                        <p:tgtEl>
                                          <p:spTgt spid="42"/>
                                        </p:tgtEl>
                                      </p:cBhvr>
                                    </p:animEffect>
                                    <p:set>
                                      <p:cBhvr>
                                        <p:cTn id="142" dur="1" fill="hold">
                                          <p:stCondLst>
                                            <p:cond delay="499"/>
                                          </p:stCondLst>
                                        </p:cTn>
                                        <p:tgtEl>
                                          <p:spTgt spid="42"/>
                                        </p:tgtEl>
                                        <p:attrNameLst>
                                          <p:attrName>style.visibility</p:attrName>
                                        </p:attrNameLst>
                                      </p:cBhvr>
                                      <p:to>
                                        <p:strVal val="hidden"/>
                                      </p:to>
                                    </p:set>
                                  </p:childTnLst>
                                </p:cTn>
                              </p:par>
                              <p:par>
                                <p:cTn id="143" presetID="37" presetClass="exit" presetSubtype="0" fill="hold" nodeType="withEffect">
                                  <p:stCondLst>
                                    <p:cond delay="0"/>
                                  </p:stCondLst>
                                  <p:childTnLst>
                                    <p:animEffect transition="out" filter="fade">
                                      <p:cBhvr>
                                        <p:cTn id="144" dur="1000"/>
                                        <p:tgtEl>
                                          <p:spTgt spid="10"/>
                                        </p:tgtEl>
                                      </p:cBhvr>
                                    </p:animEffect>
                                    <p:anim calcmode="lin" valueType="num">
                                      <p:cBhvr>
                                        <p:cTn id="145" dur="1000"/>
                                        <p:tgtEl>
                                          <p:spTgt spid="10"/>
                                        </p:tgtEl>
                                        <p:attrNameLst>
                                          <p:attrName>ppt_x</p:attrName>
                                        </p:attrNameLst>
                                      </p:cBhvr>
                                      <p:tavLst>
                                        <p:tav tm="0">
                                          <p:val>
                                            <p:strVal val="ppt_x"/>
                                          </p:val>
                                        </p:tav>
                                        <p:tav tm="100000">
                                          <p:val>
                                            <p:strVal val="ppt_x"/>
                                          </p:val>
                                        </p:tav>
                                      </p:tavLst>
                                    </p:anim>
                                    <p:anim calcmode="lin" valueType="num">
                                      <p:cBhvr>
                                        <p:cTn id="146" dur="100" decel="100000"/>
                                        <p:tgtEl>
                                          <p:spTgt spid="10"/>
                                        </p:tgtEl>
                                        <p:attrNameLst>
                                          <p:attrName>ppt_y</p:attrName>
                                        </p:attrNameLst>
                                      </p:cBhvr>
                                      <p:tavLst>
                                        <p:tav tm="0">
                                          <p:val>
                                            <p:strVal val="ppt_y"/>
                                          </p:val>
                                        </p:tav>
                                        <p:tav tm="100000">
                                          <p:val>
                                            <p:strVal val="ppt_y-.03"/>
                                          </p:val>
                                        </p:tav>
                                      </p:tavLst>
                                    </p:anim>
                                    <p:anim calcmode="lin" valueType="num">
                                      <p:cBhvr>
                                        <p:cTn id="147" dur="900" accel="100000">
                                          <p:stCondLst>
                                            <p:cond delay="100"/>
                                          </p:stCondLst>
                                        </p:cTn>
                                        <p:tgtEl>
                                          <p:spTgt spid="10"/>
                                        </p:tgtEl>
                                        <p:attrNameLst>
                                          <p:attrName>ppt_y</p:attrName>
                                        </p:attrNameLst>
                                      </p:cBhvr>
                                      <p:tavLst>
                                        <p:tav tm="0">
                                          <p:val>
                                            <p:strVal val="ppt_y"/>
                                          </p:val>
                                        </p:tav>
                                        <p:tav tm="100000">
                                          <p:val>
                                            <p:strVal val="ppt_y+1"/>
                                          </p:val>
                                        </p:tav>
                                      </p:tavLst>
                                    </p:anim>
                                    <p:set>
                                      <p:cBhvr>
                                        <p:cTn id="148" dur="1" fill="hold">
                                          <p:stCondLst>
                                            <p:cond delay="999"/>
                                          </p:stCondLst>
                                        </p:cTn>
                                        <p:tgtEl>
                                          <p:spTgt spid="10"/>
                                        </p:tgtEl>
                                        <p:attrNameLst>
                                          <p:attrName>style.visibility</p:attrName>
                                        </p:attrNameLst>
                                      </p:cBhvr>
                                      <p:to>
                                        <p:strVal val="hidden"/>
                                      </p:to>
                                    </p:set>
                                  </p:childTnLst>
                                </p:cTn>
                              </p:par>
                            </p:childTnLst>
                          </p:cTn>
                        </p:par>
                        <p:par>
                          <p:cTn id="149" fill="hold">
                            <p:stCondLst>
                              <p:cond delay="37200"/>
                            </p:stCondLst>
                            <p:childTnLst>
                              <p:par>
                                <p:cTn id="150" presetID="47" presetClass="entr" presetSubtype="0" fill="hold" nodeType="afterEffect">
                                  <p:stCondLst>
                                    <p:cond delay="0"/>
                                  </p:stCondLst>
                                  <p:childTnLst>
                                    <p:set>
                                      <p:cBhvr>
                                        <p:cTn id="151" dur="1" fill="hold">
                                          <p:stCondLst>
                                            <p:cond delay="0"/>
                                          </p:stCondLst>
                                        </p:cTn>
                                        <p:tgtEl>
                                          <p:spTgt spid="12"/>
                                        </p:tgtEl>
                                        <p:attrNameLst>
                                          <p:attrName>style.visibility</p:attrName>
                                        </p:attrNameLst>
                                      </p:cBhvr>
                                      <p:to>
                                        <p:strVal val="visible"/>
                                      </p:to>
                                    </p:set>
                                    <p:animEffect transition="in" filter="fade">
                                      <p:cBhvr>
                                        <p:cTn id="152" dur="1000"/>
                                        <p:tgtEl>
                                          <p:spTgt spid="12"/>
                                        </p:tgtEl>
                                      </p:cBhvr>
                                    </p:animEffect>
                                    <p:anim calcmode="lin" valueType="num">
                                      <p:cBhvr>
                                        <p:cTn id="153" dur="1000" fill="hold"/>
                                        <p:tgtEl>
                                          <p:spTgt spid="12"/>
                                        </p:tgtEl>
                                        <p:attrNameLst>
                                          <p:attrName>ppt_x</p:attrName>
                                        </p:attrNameLst>
                                      </p:cBhvr>
                                      <p:tavLst>
                                        <p:tav tm="0">
                                          <p:val>
                                            <p:strVal val="#ppt_x"/>
                                          </p:val>
                                        </p:tav>
                                        <p:tav tm="100000">
                                          <p:val>
                                            <p:strVal val="#ppt_x"/>
                                          </p:val>
                                        </p:tav>
                                      </p:tavLst>
                                    </p:anim>
                                    <p:anim calcmode="lin" valueType="num">
                                      <p:cBhvr>
                                        <p:cTn id="154" dur="1000" fill="hold"/>
                                        <p:tgtEl>
                                          <p:spTgt spid="12"/>
                                        </p:tgtEl>
                                        <p:attrNameLst>
                                          <p:attrName>ppt_y</p:attrName>
                                        </p:attrNameLst>
                                      </p:cBhvr>
                                      <p:tavLst>
                                        <p:tav tm="0">
                                          <p:val>
                                            <p:strVal val="#ppt_y-.1"/>
                                          </p:val>
                                        </p:tav>
                                        <p:tav tm="100000">
                                          <p:val>
                                            <p:strVal val="#ppt_y"/>
                                          </p:val>
                                        </p:tav>
                                      </p:tavLst>
                                    </p:anim>
                                  </p:childTnLst>
                                </p:cTn>
                              </p:par>
                            </p:childTnLst>
                          </p:cTn>
                        </p:par>
                        <p:par>
                          <p:cTn id="155" fill="hold">
                            <p:stCondLst>
                              <p:cond delay="38200"/>
                            </p:stCondLst>
                            <p:childTnLst>
                              <p:par>
                                <p:cTn id="156" presetID="10" presetClass="entr" presetSubtype="0" fill="hold" nodeType="afterEffect">
                                  <p:stCondLst>
                                    <p:cond delay="0"/>
                                  </p:stCondLst>
                                  <p:childTnLst>
                                    <p:set>
                                      <p:cBhvr>
                                        <p:cTn id="157" dur="1" fill="hold">
                                          <p:stCondLst>
                                            <p:cond delay="0"/>
                                          </p:stCondLst>
                                        </p:cTn>
                                        <p:tgtEl>
                                          <p:spTgt spid="13"/>
                                        </p:tgtEl>
                                        <p:attrNameLst>
                                          <p:attrName>style.visibility</p:attrName>
                                        </p:attrNameLst>
                                      </p:cBhvr>
                                      <p:to>
                                        <p:strVal val="visible"/>
                                      </p:to>
                                    </p:set>
                                    <p:animEffect transition="in" filter="fade">
                                      <p:cBhvr>
                                        <p:cTn id="158" dur="500"/>
                                        <p:tgtEl>
                                          <p:spTgt spid="13"/>
                                        </p:tgtEl>
                                      </p:cBhvr>
                                    </p:animEffect>
                                  </p:childTnLst>
                                </p:cTn>
                              </p:par>
                              <p:par>
                                <p:cTn id="159" presetID="32" presetClass="emph" presetSubtype="0" repeatCount="indefinite" fill="hold" nodeType="withEffect">
                                  <p:stCondLst>
                                    <p:cond delay="0"/>
                                  </p:stCondLst>
                                  <p:endCondLst>
                                    <p:cond evt="onNext" delay="0">
                                      <p:tgtEl>
                                        <p:sldTgt/>
                                      </p:tgtEl>
                                    </p:cond>
                                  </p:endCondLst>
                                  <p:childTnLst>
                                    <p:animRot by="120000">
                                      <p:cBhvr>
                                        <p:cTn id="160" dur="200" fill="hold">
                                          <p:stCondLst>
                                            <p:cond delay="0"/>
                                          </p:stCondLst>
                                        </p:cTn>
                                        <p:tgtEl>
                                          <p:spTgt spid="13"/>
                                        </p:tgtEl>
                                        <p:attrNameLst>
                                          <p:attrName>r</p:attrName>
                                        </p:attrNameLst>
                                      </p:cBhvr>
                                    </p:animRot>
                                    <p:animRot by="-240000">
                                      <p:cBhvr>
                                        <p:cTn id="161" dur="400" fill="hold">
                                          <p:stCondLst>
                                            <p:cond delay="400"/>
                                          </p:stCondLst>
                                        </p:cTn>
                                        <p:tgtEl>
                                          <p:spTgt spid="13"/>
                                        </p:tgtEl>
                                        <p:attrNameLst>
                                          <p:attrName>r</p:attrName>
                                        </p:attrNameLst>
                                      </p:cBhvr>
                                    </p:animRot>
                                    <p:animRot by="240000">
                                      <p:cBhvr>
                                        <p:cTn id="162" dur="400" fill="hold">
                                          <p:stCondLst>
                                            <p:cond delay="800"/>
                                          </p:stCondLst>
                                        </p:cTn>
                                        <p:tgtEl>
                                          <p:spTgt spid="13"/>
                                        </p:tgtEl>
                                        <p:attrNameLst>
                                          <p:attrName>r</p:attrName>
                                        </p:attrNameLst>
                                      </p:cBhvr>
                                    </p:animRot>
                                    <p:animRot by="-240000">
                                      <p:cBhvr>
                                        <p:cTn id="163" dur="400" fill="hold">
                                          <p:stCondLst>
                                            <p:cond delay="1200"/>
                                          </p:stCondLst>
                                        </p:cTn>
                                        <p:tgtEl>
                                          <p:spTgt spid="13"/>
                                        </p:tgtEl>
                                        <p:attrNameLst>
                                          <p:attrName>r</p:attrName>
                                        </p:attrNameLst>
                                      </p:cBhvr>
                                    </p:animRot>
                                    <p:animRot by="120000">
                                      <p:cBhvr>
                                        <p:cTn id="164" dur="400" fill="hold">
                                          <p:stCondLst>
                                            <p:cond delay="1600"/>
                                          </p:stCondLst>
                                        </p:cTn>
                                        <p:tgtEl>
                                          <p:spTgt spid="13"/>
                                        </p:tgtEl>
                                        <p:attrNameLst>
                                          <p:attrName>r</p:attrName>
                                        </p:attrNameLst>
                                      </p:cBhvr>
                                    </p:animRot>
                                  </p:childTnLst>
                                </p:cTn>
                              </p:par>
                            </p:childTnLst>
                          </p:cTn>
                        </p:par>
                        <p:par>
                          <p:cTn id="165" fill="hold">
                            <p:stCondLst>
                              <p:cond delay="40200"/>
                            </p:stCondLst>
                            <p:childTnLst>
                              <p:par>
                                <p:cTn id="166" presetID="10" presetClass="entr" presetSubtype="0" fill="hold" grpId="0" nodeType="afterEffect">
                                  <p:stCondLst>
                                    <p:cond delay="0"/>
                                  </p:stCondLst>
                                  <p:childTnLst>
                                    <p:set>
                                      <p:cBhvr>
                                        <p:cTn id="167" dur="1" fill="hold">
                                          <p:stCondLst>
                                            <p:cond delay="0"/>
                                          </p:stCondLst>
                                        </p:cTn>
                                        <p:tgtEl>
                                          <p:spTgt spid="43"/>
                                        </p:tgtEl>
                                        <p:attrNameLst>
                                          <p:attrName>style.visibility</p:attrName>
                                        </p:attrNameLst>
                                      </p:cBhvr>
                                      <p:to>
                                        <p:strVal val="visible"/>
                                      </p:to>
                                    </p:set>
                                    <p:animEffect transition="in" filter="fade">
                                      <p:cBhvr>
                                        <p:cTn id="16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BABABA"/>
            </a:gs>
            <a:gs pos="3000">
              <a:srgbClr val="BABABA"/>
            </a:gs>
            <a:gs pos="56000">
              <a:srgbClr val="FFFFFF"/>
            </a:gs>
            <a:gs pos="63000">
              <a:srgbClr val="D1D1D1"/>
            </a:gs>
            <a:gs pos="100000">
              <a:schemeClr val="bg1"/>
            </a:gs>
          </a:gsLst>
          <a:lin ang="5400000"/>
        </a:gradFill>
        <a:effectLst/>
      </p:bgPr>
    </p:bg>
    <p:spTree>
      <p:nvGrpSpPr>
        <p:cNvPr id="1" name=""/>
        <p:cNvGrpSpPr/>
        <p:nvPr/>
      </p:nvGrpSpPr>
      <p:grpSpPr>
        <a:xfrm>
          <a:off x="0" y="0"/>
          <a:ext cx="0" cy="0"/>
          <a:chOff x="0" y="0"/>
          <a:chExt cx="0" cy="0"/>
        </a:xfrm>
      </p:grpSpPr>
      <p:sp>
        <p:nvSpPr>
          <p:cNvPr id="43" name="Yuvarlatılmış Dikdörtgen 42">
            <a:hlinkClick r:id="" action="ppaction://hlinkshowjump?jump=nextslide"/>
          </p:cNvPr>
          <p:cNvSpPr/>
          <p:nvPr/>
        </p:nvSpPr>
        <p:spPr>
          <a:xfrm>
            <a:off x="10719331" y="6257412"/>
            <a:ext cx="1296365" cy="4629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tr-TR" sz="1600" dirty="0" smtClean="0">
                <a:solidFill>
                  <a:srgbClr val="000000"/>
                </a:solidFill>
                <a:ea typeface="Tahoma" panose="020B0604030504040204" pitchFamily="34" charset="0"/>
                <a:cs typeface="Tahoma" panose="020B0604030504040204" pitchFamily="34" charset="0"/>
              </a:rPr>
              <a:t>Devam et</a:t>
            </a:r>
            <a:endParaRPr lang="tr-TR" sz="1600" dirty="0">
              <a:solidFill>
                <a:srgbClr val="000000"/>
              </a:solidFill>
              <a:ea typeface="Tahoma" panose="020B0604030504040204" pitchFamily="34" charset="0"/>
              <a:cs typeface="Tahoma" panose="020B0604030504040204" pitchFamily="34" charset="0"/>
            </a:endParaRPr>
          </a:p>
        </p:txBody>
      </p:sp>
      <p:sp>
        <p:nvSpPr>
          <p:cNvPr id="5" name="Dikdörtgen 4"/>
          <p:cNvSpPr/>
          <p:nvPr/>
        </p:nvSpPr>
        <p:spPr>
          <a:xfrm>
            <a:off x="5977210" y="343466"/>
            <a:ext cx="6214790" cy="2308324"/>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Ø"/>
            </a:pPr>
            <a:r>
              <a:rPr lang="tr-TR" sz="2400" dirty="0">
                <a:ln w="0"/>
                <a:solidFill>
                  <a:srgbClr val="000000"/>
                </a:solidFill>
                <a:effectLst>
                  <a:outerShdw blurRad="38100" dist="19050" dir="2700000" algn="tl" rotWithShape="0">
                    <a:srgbClr val="000000">
                      <a:alpha val="40000"/>
                    </a:srgbClr>
                  </a:outerShdw>
                </a:effectLst>
              </a:rPr>
              <a:t>Çevremizdeki sesleri işitmemizi sağlayan duyu organı, kulaklarımızdır</a:t>
            </a:r>
            <a:r>
              <a:rPr lang="tr-TR" sz="2400" dirty="0" smtClean="0">
                <a:ln w="0"/>
                <a:solidFill>
                  <a:srgbClr val="000000"/>
                </a:solidFill>
                <a:effectLst>
                  <a:outerShdw blurRad="38100" dist="19050" dir="2700000" algn="tl" rotWithShape="0">
                    <a:srgbClr val="000000">
                      <a:alpha val="40000"/>
                    </a:srgbClr>
                  </a:outerShdw>
                </a:effectLst>
              </a:rPr>
              <a:t>.</a:t>
            </a:r>
          </a:p>
          <a:p>
            <a:pPr algn="just"/>
            <a:endParaRPr lang="tr-TR" sz="2400" dirty="0">
              <a:ln w="0"/>
              <a:solidFill>
                <a:srgbClr val="000000"/>
              </a:solidFill>
              <a:effectLst>
                <a:outerShdw blurRad="38100" dist="19050" dir="2700000" algn="tl" rotWithShape="0">
                  <a:srgbClr val="000000">
                    <a:alpha val="40000"/>
                  </a:srgbClr>
                </a:outerShdw>
              </a:effectLst>
            </a:endParaRPr>
          </a:p>
          <a:p>
            <a:pPr marL="342900" indent="-342900" algn="just">
              <a:buFont typeface="Wingdings" panose="05000000000000000000" pitchFamily="2" charset="2"/>
              <a:buChar char="Ø"/>
            </a:pPr>
            <a:r>
              <a:rPr lang="tr-TR" sz="2400" dirty="0">
                <a:ln w="0"/>
                <a:solidFill>
                  <a:srgbClr val="000000"/>
                </a:solidFill>
                <a:effectLst>
                  <a:outerShdw blurRad="38100" dist="19050" dir="2700000" algn="tl" rotWithShape="0">
                    <a:srgbClr val="000000">
                      <a:alpha val="40000"/>
                    </a:srgbClr>
                  </a:outerShdw>
                </a:effectLst>
              </a:rPr>
              <a:t>Çevremizdeki insanların, hayvanların, eşyaların ve pek çok varlığın </a:t>
            </a:r>
            <a:r>
              <a:rPr lang="tr-TR" sz="2400" dirty="0" smtClean="0">
                <a:ln w="0"/>
                <a:solidFill>
                  <a:srgbClr val="000000"/>
                </a:solidFill>
                <a:effectLst>
                  <a:outerShdw blurRad="38100" dist="19050" dir="2700000" algn="tl" rotWithShape="0">
                    <a:srgbClr val="000000">
                      <a:alpha val="40000"/>
                    </a:srgbClr>
                  </a:outerShdw>
                </a:effectLst>
              </a:rPr>
              <a:t>çıkardıkları sesleri </a:t>
            </a:r>
            <a:r>
              <a:rPr lang="tr-TR" sz="2400" dirty="0">
                <a:ln w="0"/>
                <a:solidFill>
                  <a:srgbClr val="000000"/>
                </a:solidFill>
                <a:effectLst>
                  <a:outerShdw blurRad="38100" dist="19050" dir="2700000" algn="tl" rotWithShape="0">
                    <a:srgbClr val="000000">
                      <a:alpha val="40000"/>
                    </a:srgbClr>
                  </a:outerShdw>
                </a:effectLst>
              </a:rPr>
              <a:t>kulağımız yardımıyla algılarız.</a:t>
            </a: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406" y="1921239"/>
            <a:ext cx="3629025" cy="3409950"/>
          </a:xfrm>
          <a:prstGeom prst="ellipse">
            <a:avLst/>
          </a:prstGeom>
          <a:ln>
            <a:noFill/>
          </a:ln>
          <a:effectLst>
            <a:softEdge rad="112500"/>
          </a:effectLst>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8839" y="3976174"/>
            <a:ext cx="2533650" cy="2390775"/>
          </a:xfrm>
          <a:prstGeom prst="ellipse">
            <a:avLst/>
          </a:prstGeom>
          <a:ln>
            <a:noFill/>
          </a:ln>
          <a:effectLst>
            <a:softEdge rad="112500"/>
          </a:effectLst>
        </p:spPr>
      </p:pic>
      <p:pic>
        <p:nvPicPr>
          <p:cNvPr id="6" name="Resim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67" y="4085712"/>
            <a:ext cx="2238375" cy="2171700"/>
          </a:xfrm>
          <a:prstGeom prst="ellipse">
            <a:avLst/>
          </a:prstGeom>
          <a:ln>
            <a:noFill/>
          </a:ln>
          <a:effectLst>
            <a:softEdge rad="112500"/>
          </a:effectLst>
        </p:spPr>
      </p:pic>
      <p:pic>
        <p:nvPicPr>
          <p:cNvPr id="7" name="Resim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67" y="557406"/>
            <a:ext cx="2533650" cy="2400300"/>
          </a:xfrm>
          <a:prstGeom prst="ellipse">
            <a:avLst/>
          </a:prstGeom>
          <a:ln>
            <a:noFill/>
          </a:ln>
          <a:effectLst>
            <a:softEdge rad="112500"/>
          </a:effectLst>
        </p:spPr>
      </p:pic>
      <p:pic>
        <p:nvPicPr>
          <p:cNvPr id="8" name="Resim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9231" y="501342"/>
            <a:ext cx="2352675" cy="2276475"/>
          </a:xfrm>
          <a:prstGeom prst="ellipse">
            <a:avLst/>
          </a:prstGeom>
          <a:ln>
            <a:noFill/>
          </a:ln>
          <a:effectLst>
            <a:softEdge rad="112500"/>
          </a:effectLst>
        </p:spPr>
      </p:pic>
      <p:cxnSp>
        <p:nvCxnSpPr>
          <p:cNvPr id="10" name="Düz Ok Bağlayıcısı 9"/>
          <p:cNvCxnSpPr/>
          <p:nvPr/>
        </p:nvCxnSpPr>
        <p:spPr>
          <a:xfrm>
            <a:off x="1797218" y="1921239"/>
            <a:ext cx="1203158" cy="114063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Düz Ok Bağlayıcısı 14"/>
          <p:cNvCxnSpPr/>
          <p:nvPr/>
        </p:nvCxnSpPr>
        <p:spPr>
          <a:xfrm>
            <a:off x="1539203" y="2207500"/>
            <a:ext cx="1203158" cy="114063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6" name="Düz Ok Bağlayıcısı 15"/>
          <p:cNvCxnSpPr/>
          <p:nvPr/>
        </p:nvCxnSpPr>
        <p:spPr>
          <a:xfrm flipH="1">
            <a:off x="3432180" y="2049992"/>
            <a:ext cx="761621" cy="95608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Düz Ok Bağlayıcısı 20"/>
          <p:cNvCxnSpPr/>
          <p:nvPr/>
        </p:nvCxnSpPr>
        <p:spPr>
          <a:xfrm flipH="1">
            <a:off x="3751398" y="2311474"/>
            <a:ext cx="761621" cy="95608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2" name="Düz Ok Bağlayıcısı 21"/>
          <p:cNvCxnSpPr/>
          <p:nvPr/>
        </p:nvCxnSpPr>
        <p:spPr>
          <a:xfrm flipH="1" flipV="1">
            <a:off x="3432180" y="4292935"/>
            <a:ext cx="933420" cy="78904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3" name="Düz Ok Bağlayıcısı 22"/>
          <p:cNvCxnSpPr/>
          <p:nvPr/>
        </p:nvCxnSpPr>
        <p:spPr>
          <a:xfrm flipH="1" flipV="1">
            <a:off x="3727091" y="4006820"/>
            <a:ext cx="933420" cy="78904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4" name="Düz Ok Bağlayıcısı 23"/>
          <p:cNvCxnSpPr/>
          <p:nvPr/>
        </p:nvCxnSpPr>
        <p:spPr>
          <a:xfrm flipV="1">
            <a:off x="1511155" y="3781640"/>
            <a:ext cx="1110028" cy="90581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5" name="Düz Ok Bağlayıcısı 24"/>
          <p:cNvCxnSpPr/>
          <p:nvPr/>
        </p:nvCxnSpPr>
        <p:spPr>
          <a:xfrm flipV="1">
            <a:off x="1806066" y="4125713"/>
            <a:ext cx="1110028" cy="90581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6" name="Dikdörtgen 25"/>
          <p:cNvSpPr/>
          <p:nvPr/>
        </p:nvSpPr>
        <p:spPr>
          <a:xfrm>
            <a:off x="6070087" y="3267558"/>
            <a:ext cx="5744180" cy="2677656"/>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Ø"/>
            </a:pPr>
            <a:r>
              <a:rPr lang="tr-TR" sz="2400" dirty="0">
                <a:ln w="0"/>
                <a:solidFill>
                  <a:srgbClr val="000000"/>
                </a:solidFill>
                <a:effectLst>
                  <a:outerShdw blurRad="38100" dist="19050" dir="2700000" algn="tl" rotWithShape="0">
                    <a:srgbClr val="000000">
                      <a:alpha val="40000"/>
                    </a:srgbClr>
                  </a:outerShdw>
                </a:effectLst>
              </a:rPr>
              <a:t>Kulağımız işitme görevi dışında dengemizi de sağlar. Kendi </a:t>
            </a:r>
            <a:r>
              <a:rPr lang="tr-TR" sz="2400" dirty="0" smtClean="0">
                <a:ln w="0"/>
                <a:solidFill>
                  <a:srgbClr val="000000"/>
                </a:solidFill>
                <a:effectLst>
                  <a:outerShdw blurRad="38100" dist="19050" dir="2700000" algn="tl" rotWithShape="0">
                    <a:srgbClr val="000000">
                      <a:alpha val="40000"/>
                    </a:srgbClr>
                  </a:outerShdw>
                </a:effectLst>
              </a:rPr>
              <a:t>çevremizde döndüğümüzde </a:t>
            </a:r>
            <a:r>
              <a:rPr lang="tr-TR" sz="2400" dirty="0">
                <a:ln w="0"/>
                <a:solidFill>
                  <a:srgbClr val="000000"/>
                </a:solidFill>
                <a:effectLst>
                  <a:outerShdw blurRad="38100" dist="19050" dir="2700000" algn="tl" rotWithShape="0">
                    <a:srgbClr val="000000">
                      <a:alpha val="40000"/>
                    </a:srgbClr>
                  </a:outerShdw>
                </a:effectLst>
              </a:rPr>
              <a:t>kulağımızın içinde bulunan sıvı da </a:t>
            </a:r>
            <a:r>
              <a:rPr lang="tr-TR" sz="2400" dirty="0" smtClean="0">
                <a:ln w="0"/>
                <a:solidFill>
                  <a:srgbClr val="000000"/>
                </a:solidFill>
                <a:effectLst>
                  <a:outerShdw blurRad="38100" dist="19050" dir="2700000" algn="tl" rotWithShape="0">
                    <a:srgbClr val="000000">
                      <a:alpha val="40000"/>
                    </a:srgbClr>
                  </a:outerShdw>
                </a:effectLst>
              </a:rPr>
              <a:t>hareket eder</a:t>
            </a:r>
            <a:r>
              <a:rPr lang="tr-TR" sz="2400" dirty="0">
                <a:ln w="0"/>
                <a:solidFill>
                  <a:srgbClr val="000000"/>
                </a:solidFill>
                <a:effectLst>
                  <a:outerShdw blurRad="38100" dist="19050" dir="2700000" algn="tl" rotWithShape="0">
                    <a:srgbClr val="000000">
                      <a:alpha val="40000"/>
                    </a:srgbClr>
                  </a:outerShdw>
                </a:effectLst>
              </a:rPr>
              <a:t>. Durduğumuzda bu sıvı hareket etmeye devam eder ve </a:t>
            </a:r>
            <a:r>
              <a:rPr lang="tr-TR" sz="2400" dirty="0" smtClean="0">
                <a:ln w="0"/>
                <a:solidFill>
                  <a:srgbClr val="000000"/>
                </a:solidFill>
                <a:effectLst>
                  <a:outerShdw blurRad="38100" dist="19050" dir="2700000" algn="tl" rotWithShape="0">
                    <a:srgbClr val="000000">
                      <a:alpha val="40000"/>
                    </a:srgbClr>
                  </a:outerShdw>
                </a:effectLst>
              </a:rPr>
              <a:t>bu yüzden </a:t>
            </a:r>
            <a:r>
              <a:rPr lang="tr-TR" sz="2400" dirty="0">
                <a:ln w="0"/>
                <a:solidFill>
                  <a:srgbClr val="000000"/>
                </a:solidFill>
                <a:effectLst>
                  <a:outerShdw blurRad="38100" dist="19050" dir="2700000" algn="tl" rotWithShape="0">
                    <a:srgbClr val="000000">
                      <a:alpha val="40000"/>
                    </a:srgbClr>
                  </a:outerShdw>
                </a:effectLst>
              </a:rPr>
              <a:t>başımızın döndüğünü hissederiz.</a:t>
            </a:r>
          </a:p>
        </p:txBody>
      </p:sp>
      <p:sp>
        <p:nvSpPr>
          <p:cNvPr id="29" name="Dikdörtgen 28"/>
          <p:cNvSpPr/>
          <p:nvPr/>
        </p:nvSpPr>
        <p:spPr>
          <a:xfrm>
            <a:off x="165196" y="73635"/>
            <a:ext cx="5865443" cy="523220"/>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Ø"/>
            </a:pPr>
            <a:r>
              <a:rPr lang="tr-TR" sz="2800" dirty="0" smtClean="0">
                <a:ln w="0"/>
                <a:solidFill>
                  <a:srgbClr val="C00000"/>
                </a:solidFill>
                <a:effectLst>
                  <a:outerShdw blurRad="38100" dist="19050" dir="2700000" algn="tl" rotWithShape="0">
                    <a:srgbClr val="000000">
                      <a:alpha val="40000"/>
                    </a:srgbClr>
                  </a:outerShdw>
                </a:effectLst>
              </a:rPr>
              <a:t>Duyma Organımız : Kulak</a:t>
            </a:r>
            <a:endParaRPr lang="tr-TR" sz="2800" dirty="0">
              <a:ln w="0"/>
              <a:solidFill>
                <a:srgbClr val="C00000"/>
              </a:solidFill>
              <a:effectLst>
                <a:outerShdw blurRad="38100" dist="19050" dir="2700000" algn="tl" rotWithShape="0">
                  <a:srgbClr val="000000">
                    <a:alpha val="40000"/>
                  </a:srgbClr>
                </a:outerShdw>
              </a:effectLst>
            </a:endParaRPr>
          </a:p>
        </p:txBody>
      </p:sp>
      <p:sp>
        <p:nvSpPr>
          <p:cNvPr id="19" name="Dikdörtgen 18"/>
          <p:cNvSpPr/>
          <p:nvPr/>
        </p:nvSpPr>
        <p:spPr>
          <a:xfrm>
            <a:off x="4592734" y="6516551"/>
            <a:ext cx="3276025" cy="307777"/>
          </a:xfrm>
          <a:prstGeom prst="rect">
            <a:avLst/>
          </a:prstGeom>
          <a:noFill/>
        </p:spPr>
        <p:txBody>
          <a:bodyPr wrap="none" lIns="91440" tIns="45720" rIns="91440" bIns="45720">
            <a:spAutoFit/>
          </a:bodyPr>
          <a:lstStyle/>
          <a:p>
            <a:pPr algn="ctr"/>
            <a:r>
              <a:rPr lang="tr-TR" sz="1400" b="0" cap="none" spc="0" dirty="0" smtClean="0">
                <a:ln w="0"/>
                <a:solidFill>
                  <a:schemeClr val="tx1">
                    <a:lumMod val="95000"/>
                    <a:lumOff val="5000"/>
                  </a:schemeClr>
                </a:solidFill>
                <a:effectLst>
                  <a:outerShdw blurRad="38100" dist="19050" dir="2700000" algn="tl" rotWithShape="0">
                    <a:schemeClr val="dk1">
                      <a:alpha val="40000"/>
                    </a:schemeClr>
                  </a:outerShdw>
                </a:effectLst>
              </a:rPr>
              <a:t>Not : Klavyede </a:t>
            </a:r>
            <a:r>
              <a:rPr lang="tr-TR" sz="1400" b="0" cap="none" spc="0" dirty="0" err="1" smtClean="0">
                <a:ln w="0"/>
                <a:solidFill>
                  <a:schemeClr val="tx1">
                    <a:lumMod val="95000"/>
                    <a:lumOff val="5000"/>
                  </a:schemeClr>
                </a:solidFill>
                <a:effectLst>
                  <a:outerShdw blurRad="38100" dist="19050" dir="2700000" algn="tl" rotWithShape="0">
                    <a:schemeClr val="dk1">
                      <a:alpha val="40000"/>
                    </a:schemeClr>
                  </a:outerShdw>
                </a:effectLst>
              </a:rPr>
              <a:t>enter</a:t>
            </a:r>
            <a:r>
              <a:rPr lang="tr-TR" sz="1400" b="0" cap="none" spc="0" dirty="0" smtClean="0">
                <a:ln w="0"/>
                <a:solidFill>
                  <a:schemeClr val="tx1">
                    <a:lumMod val="95000"/>
                    <a:lumOff val="5000"/>
                  </a:schemeClr>
                </a:solidFill>
                <a:effectLst>
                  <a:outerShdw blurRad="38100" dist="19050" dir="2700000" algn="tl" rotWithShape="0">
                    <a:schemeClr val="dk1">
                      <a:alpha val="40000"/>
                    </a:schemeClr>
                  </a:outerShdw>
                </a:effectLst>
              </a:rPr>
              <a:t> tuşuyla ilerleyiniz.</a:t>
            </a:r>
            <a:endParaRPr lang="tr-TR" sz="1400" b="0" cap="none" spc="0" dirty="0">
              <a:ln w="0"/>
              <a:solidFill>
                <a:schemeClr val="tx1">
                  <a:lumMod val="95000"/>
                  <a:lumOff val="5000"/>
                </a:schemeClr>
              </a:solidFill>
              <a:effectLst>
                <a:outerShdw blurRad="38100" dist="19050" dir="2700000" algn="tl" rotWithShape="0">
                  <a:schemeClr val="dk1">
                    <a:alpha val="40000"/>
                  </a:schemeClr>
                </a:outerShdw>
              </a:effectLst>
            </a:endParaRPr>
          </a:p>
        </p:txBody>
      </p:sp>
    </p:spTree>
    <p:custDataLst>
      <p:tags r:id="rId1"/>
    </p:custDataLst>
    <p:extLst>
      <p:ext uri="{BB962C8B-B14F-4D97-AF65-F5344CB8AC3E}">
        <p14:creationId xmlns:p14="http://schemas.microsoft.com/office/powerpoint/2010/main" val="3080841903"/>
      </p:ext>
    </p:extLst>
  </p:cSld>
  <p:clrMapOvr>
    <a:masterClrMapping/>
  </p:clrMapOvr>
  <p:transition spd="med" advClick="0">
    <p:pull/>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21"/>
                                        </p:tgtEl>
                                      </p:cBhvr>
                                    </p:animEffect>
                                    <p:animScale>
                                      <p:cBhvr>
                                        <p:cTn id="10" dur="250" autoRev="1" fill="hold"/>
                                        <p:tgtEl>
                                          <p:spTgt spid="21"/>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24"/>
                                        </p:tgtEl>
                                      </p:cBhvr>
                                    </p:animEffect>
                                    <p:animScale>
                                      <p:cBhvr>
                                        <p:cTn id="13" dur="250" autoRev="1" fill="hold"/>
                                        <p:tgtEl>
                                          <p:spTgt spid="24"/>
                                        </p:tgtEl>
                                      </p:cBhvr>
                                      <p:by x="105000" y="105000"/>
                                    </p:animScale>
                                  </p:childTnLst>
                                </p:cTn>
                              </p:par>
                              <p:par>
                                <p:cTn id="14" presetID="26" presetClass="emph" presetSubtype="0" repeatCount="indefinite" fill="hold" nodeType="withEffect">
                                  <p:stCondLst>
                                    <p:cond delay="0"/>
                                  </p:stCondLst>
                                  <p:childTnLst>
                                    <p:animEffect transition="out" filter="fade">
                                      <p:cBhvr>
                                        <p:cTn id="15" dur="500" tmFilter="0, 0; .2, .5; .8, .5; 1, 0"/>
                                        <p:tgtEl>
                                          <p:spTgt spid="25"/>
                                        </p:tgtEl>
                                      </p:cBhvr>
                                    </p:animEffect>
                                    <p:animScale>
                                      <p:cBhvr>
                                        <p:cTn id="16" dur="250" autoRev="1" fill="hold"/>
                                        <p:tgtEl>
                                          <p:spTgt spid="25"/>
                                        </p:tgtEl>
                                      </p:cBhvr>
                                      <p:by x="105000" y="105000"/>
                                    </p:animScale>
                                  </p:childTnLst>
                                </p:cTn>
                              </p:par>
                              <p:par>
                                <p:cTn id="17" presetID="26" presetClass="emph" presetSubtype="0" repeatCount="indefinite" fill="hold" nodeType="withEffect">
                                  <p:stCondLst>
                                    <p:cond delay="0"/>
                                  </p:stCondLst>
                                  <p:childTnLst>
                                    <p:animEffect transition="out" filter="fade">
                                      <p:cBhvr>
                                        <p:cTn id="18" dur="500" tmFilter="0, 0; .2, .5; .8, .5; 1, 0"/>
                                        <p:tgtEl>
                                          <p:spTgt spid="15"/>
                                        </p:tgtEl>
                                      </p:cBhvr>
                                    </p:animEffect>
                                    <p:animScale>
                                      <p:cBhvr>
                                        <p:cTn id="19" dur="250" autoRev="1" fill="hold"/>
                                        <p:tgtEl>
                                          <p:spTgt spid="15"/>
                                        </p:tgtEl>
                                      </p:cBhvr>
                                      <p:by x="105000" y="105000"/>
                                    </p:animScale>
                                  </p:childTnLst>
                                </p:cTn>
                              </p:par>
                              <p:par>
                                <p:cTn id="20" presetID="26" presetClass="emph" presetSubtype="0" repeatCount="indefinite" fill="hold" nodeType="withEffect">
                                  <p:stCondLst>
                                    <p:cond delay="0"/>
                                  </p:stCondLst>
                                  <p:childTnLst>
                                    <p:animEffect transition="out" filter="fade">
                                      <p:cBhvr>
                                        <p:cTn id="21" dur="500" tmFilter="0, 0; .2, .5; .8, .5; 1, 0"/>
                                        <p:tgtEl>
                                          <p:spTgt spid="10"/>
                                        </p:tgtEl>
                                      </p:cBhvr>
                                    </p:animEffect>
                                    <p:animScale>
                                      <p:cBhvr>
                                        <p:cTn id="22" dur="250" autoRev="1" fill="hold"/>
                                        <p:tgtEl>
                                          <p:spTgt spid="10"/>
                                        </p:tgtEl>
                                      </p:cBhvr>
                                      <p:by x="105000" y="105000"/>
                                    </p:animScale>
                                  </p:childTnLst>
                                </p:cTn>
                              </p:par>
                              <p:par>
                                <p:cTn id="23" presetID="26" presetClass="emph" presetSubtype="0" repeatCount="indefinite" fill="hold" nodeType="withEffect">
                                  <p:stCondLst>
                                    <p:cond delay="0"/>
                                  </p:stCondLst>
                                  <p:childTnLst>
                                    <p:animEffect transition="out" filter="fade">
                                      <p:cBhvr>
                                        <p:cTn id="24" dur="500" tmFilter="0, 0; .2, .5; .8, .5; 1, 0"/>
                                        <p:tgtEl>
                                          <p:spTgt spid="22"/>
                                        </p:tgtEl>
                                      </p:cBhvr>
                                    </p:animEffect>
                                    <p:animScale>
                                      <p:cBhvr>
                                        <p:cTn id="25" dur="250" autoRev="1" fill="hold"/>
                                        <p:tgtEl>
                                          <p:spTgt spid="22"/>
                                        </p:tgtEl>
                                      </p:cBhvr>
                                      <p:by x="105000" y="105000"/>
                                    </p:animScale>
                                  </p:childTnLst>
                                </p:cTn>
                              </p:par>
                              <p:par>
                                <p:cTn id="26" presetID="26" presetClass="emph" presetSubtype="0" repeatCount="indefinite" fill="hold" nodeType="withEffect">
                                  <p:stCondLst>
                                    <p:cond delay="0"/>
                                  </p:stCondLst>
                                  <p:childTnLst>
                                    <p:animEffect transition="out" filter="fade">
                                      <p:cBhvr>
                                        <p:cTn id="27" dur="500" tmFilter="0, 0; .2, .5; .8, .5; 1, 0"/>
                                        <p:tgtEl>
                                          <p:spTgt spid="23"/>
                                        </p:tgtEl>
                                      </p:cBhvr>
                                    </p:animEffect>
                                    <p:animScale>
                                      <p:cBhvr>
                                        <p:cTn id="28" dur="250" autoRev="1" fill="hold"/>
                                        <p:tgtEl>
                                          <p:spTgt spid="23"/>
                                        </p:tgtEl>
                                      </p:cBhvr>
                                      <p:by x="105000" y="105000"/>
                                    </p:animScale>
                                  </p:childTnLst>
                                </p:cTn>
                              </p:par>
                              <p:par>
                                <p:cTn id="29" presetID="47"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1000"/>
                                        <p:tgtEl>
                                          <p:spTgt spid="26"/>
                                        </p:tgtEl>
                                      </p:cBhvr>
                                    </p:animEffect>
                                    <p:anim calcmode="lin" valueType="num">
                                      <p:cBhvr>
                                        <p:cTn id="39" dur="1000" fill="hold"/>
                                        <p:tgtEl>
                                          <p:spTgt spid="26"/>
                                        </p:tgtEl>
                                        <p:attrNameLst>
                                          <p:attrName>ppt_x</p:attrName>
                                        </p:attrNameLst>
                                      </p:cBhvr>
                                      <p:tavLst>
                                        <p:tav tm="0">
                                          <p:val>
                                            <p:strVal val="#ppt_x"/>
                                          </p:val>
                                        </p:tav>
                                        <p:tav tm="100000">
                                          <p:val>
                                            <p:strVal val="#ppt_x"/>
                                          </p:val>
                                        </p:tav>
                                      </p:tavLst>
                                    </p:anim>
                                    <p:anim calcmode="lin" valueType="num">
                                      <p:cBhvr>
                                        <p:cTn id="40" dur="1000" fill="hold"/>
                                        <p:tgtEl>
                                          <p:spTgt spid="26"/>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1000"/>
                                        <p:tgtEl>
                                          <p:spTgt spid="43"/>
                                        </p:tgtEl>
                                      </p:cBhvr>
                                    </p:animEffect>
                                    <p:anim calcmode="lin" valueType="num">
                                      <p:cBhvr>
                                        <p:cTn id="44" dur="1000" fill="hold"/>
                                        <p:tgtEl>
                                          <p:spTgt spid="43"/>
                                        </p:tgtEl>
                                        <p:attrNameLst>
                                          <p:attrName>ppt_x</p:attrName>
                                        </p:attrNameLst>
                                      </p:cBhvr>
                                      <p:tavLst>
                                        <p:tav tm="0">
                                          <p:val>
                                            <p:strVal val="#ppt_x"/>
                                          </p:val>
                                        </p:tav>
                                        <p:tav tm="100000">
                                          <p:val>
                                            <p:strVal val="#ppt_x"/>
                                          </p:val>
                                        </p:tav>
                                      </p:tavLst>
                                    </p:anim>
                                    <p:anim calcmode="lin" valueType="num">
                                      <p:cBhvr>
                                        <p:cTn id="4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5"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BABABA"/>
            </a:gs>
            <a:gs pos="3000">
              <a:srgbClr val="BABABA"/>
            </a:gs>
            <a:gs pos="56000">
              <a:srgbClr val="FFFFFF"/>
            </a:gs>
            <a:gs pos="63000">
              <a:srgbClr val="D1D1D1"/>
            </a:gs>
            <a:gs pos="100000">
              <a:schemeClr val="bg1"/>
            </a:gs>
          </a:gsLst>
          <a:lin ang="5400000"/>
        </a:gradFill>
        <a:effectLst/>
      </p:bgPr>
    </p:bg>
    <p:spTree>
      <p:nvGrpSpPr>
        <p:cNvPr id="1" name=""/>
        <p:cNvGrpSpPr/>
        <p:nvPr/>
      </p:nvGrpSpPr>
      <p:grpSpPr>
        <a:xfrm>
          <a:off x="0" y="0"/>
          <a:ext cx="0" cy="0"/>
          <a:chOff x="0" y="0"/>
          <a:chExt cx="0" cy="0"/>
        </a:xfrm>
      </p:grpSpPr>
      <p:sp>
        <p:nvSpPr>
          <p:cNvPr id="23" name="bottom_box"/>
          <p:cNvSpPr/>
          <p:nvPr/>
        </p:nvSpPr>
        <p:spPr>
          <a:xfrm rot="5400000">
            <a:off x="5905500" y="571500"/>
            <a:ext cx="381000" cy="12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365760" anchor="ctr"/>
          <a:lstStyle/>
          <a:p>
            <a:pPr algn="r">
              <a:defRPr/>
            </a:pPr>
            <a:endParaRPr lang="en-US" sz="3733" b="1" dirty="0">
              <a:solidFill>
                <a:srgbClr val="FFFFFF"/>
              </a:solidFill>
            </a:endParaRPr>
          </a:p>
        </p:txBody>
      </p:sp>
      <p:pic>
        <p:nvPicPr>
          <p:cNvPr id="15" name="Main_Board"/>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63579" y="1"/>
            <a:ext cx="8505027" cy="711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780977" y="2314039"/>
            <a:ext cx="2488746" cy="4425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ağ Ok 19">
            <a:hlinkClick r:id="" action="ppaction://hlinkshowjump?jump=nextslide"/>
          </p:cNvPr>
          <p:cNvSpPr/>
          <p:nvPr/>
        </p:nvSpPr>
        <p:spPr>
          <a:xfrm>
            <a:off x="11279652" y="5391285"/>
            <a:ext cx="565061" cy="471607"/>
          </a:xfrm>
          <a:prstGeom prst="rightArrow">
            <a:avLst/>
          </a:prstGeom>
          <a:solidFill>
            <a:srgbClr val="D595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21" name="Metin kutusu 20"/>
          <p:cNvSpPr txBox="1"/>
          <p:nvPr/>
        </p:nvSpPr>
        <p:spPr>
          <a:xfrm>
            <a:off x="10266947" y="4967344"/>
            <a:ext cx="1163361" cy="369332"/>
          </a:xfrm>
          <a:prstGeom prst="rect">
            <a:avLst/>
          </a:prstGeom>
          <a:noFill/>
        </p:spPr>
        <p:txBody>
          <a:bodyPr wrap="square" rtlCol="0">
            <a:spAutoFit/>
          </a:bodyPr>
          <a:lstStyle/>
          <a:p>
            <a:r>
              <a:rPr lang="tr-TR" dirty="0" smtClean="0">
                <a:solidFill>
                  <a:srgbClr val="523100"/>
                </a:solidFill>
              </a:rPr>
              <a:t>(13 – 35)</a:t>
            </a:r>
            <a:endParaRPr lang="tr-TR" dirty="0">
              <a:solidFill>
                <a:srgbClr val="523100"/>
              </a:solidFill>
            </a:endParaRPr>
          </a:p>
        </p:txBody>
      </p:sp>
      <p:pic>
        <p:nvPicPr>
          <p:cNvPr id="34" name="Resim 33">
            <a:hlinkClick r:id="" action="ppaction://hlinkshowjump?jump=lastslide"/>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655940" y="6434888"/>
            <a:ext cx="465223" cy="465223"/>
          </a:xfrm>
          <a:prstGeom prst="rect">
            <a:avLst/>
          </a:prstGeom>
        </p:spPr>
      </p:pic>
      <p:sp>
        <p:nvSpPr>
          <p:cNvPr id="13" name="Metin kutusu 12"/>
          <p:cNvSpPr txBox="1"/>
          <p:nvPr/>
        </p:nvSpPr>
        <p:spPr>
          <a:xfrm>
            <a:off x="9760141" y="3997332"/>
            <a:ext cx="2198359" cy="707886"/>
          </a:xfrm>
          <a:prstGeom prst="rect">
            <a:avLst/>
          </a:prstGeom>
          <a:noFill/>
        </p:spPr>
        <p:txBody>
          <a:bodyPr wrap="none" rtlCol="0">
            <a:spAutoFit/>
          </a:bodyPr>
          <a:lstStyle/>
          <a:p>
            <a:pPr algn="ctr"/>
            <a:r>
              <a:rPr lang="tr-TR" sz="2000" dirty="0" smtClean="0">
                <a:solidFill>
                  <a:srgbClr val="F0F3FB">
                    <a:lumMod val="25000"/>
                  </a:srgbClr>
                </a:solidFill>
              </a:rPr>
              <a:t>Duyma Organımız</a:t>
            </a:r>
          </a:p>
          <a:p>
            <a:pPr algn="ctr"/>
            <a:r>
              <a:rPr lang="tr-TR" sz="2000" dirty="0" smtClean="0">
                <a:solidFill>
                  <a:srgbClr val="F0F3FB">
                    <a:lumMod val="25000"/>
                  </a:srgbClr>
                </a:solidFill>
              </a:rPr>
              <a:t>Kulak</a:t>
            </a:r>
            <a:endParaRPr lang="tr-TR" sz="2000" dirty="0">
              <a:solidFill>
                <a:srgbClr val="523100"/>
              </a:solidFill>
            </a:endParaRPr>
          </a:p>
        </p:txBody>
      </p:sp>
      <p:sp>
        <p:nvSpPr>
          <p:cNvPr id="12" name="Dikdörtgen 11"/>
          <p:cNvSpPr/>
          <p:nvPr/>
        </p:nvSpPr>
        <p:spPr>
          <a:xfrm>
            <a:off x="2212380" y="1355165"/>
            <a:ext cx="6930612" cy="461665"/>
          </a:xfrm>
          <a:prstGeom prst="rect">
            <a:avLst/>
          </a:prstGeom>
          <a:noFill/>
        </p:spPr>
        <p:txBody>
          <a:bodyPr wrap="square" lIns="91440" tIns="45720" rIns="91440" bIns="45720">
            <a:spAutoFit/>
          </a:bodyPr>
          <a:lstStyle/>
          <a:p>
            <a:pPr algn="just"/>
            <a:r>
              <a:rPr lang="tr-TR" sz="2400" dirty="0" smtClean="0">
                <a:ln w="0"/>
                <a:solidFill>
                  <a:srgbClr val="000000"/>
                </a:solidFill>
                <a:effectLst>
                  <a:outerShdw blurRad="38100" dist="19050" dir="2700000" algn="tl" rotWithShape="0">
                    <a:srgbClr val="000000">
                      <a:alpha val="40000"/>
                    </a:srgbClr>
                  </a:outerShdw>
                </a:effectLst>
              </a:rPr>
              <a:t>	</a:t>
            </a:r>
            <a:endParaRPr lang="tr-TR" sz="2400" dirty="0">
              <a:ln w="0"/>
              <a:solidFill>
                <a:srgbClr val="000000"/>
              </a:solidFill>
              <a:effectLst>
                <a:outerShdw blurRad="38100" dist="19050" dir="2700000" algn="tl" rotWithShape="0">
                  <a:srgbClr val="000000">
                    <a:alpha val="40000"/>
                  </a:srgbClr>
                </a:outerShdw>
              </a:effectLst>
            </a:endParaRPr>
          </a:p>
        </p:txBody>
      </p:sp>
      <p:pic>
        <p:nvPicPr>
          <p:cNvPr id="4" name="Resim 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0" y="2701172"/>
            <a:ext cx="2479790" cy="3650776"/>
          </a:xfrm>
          <a:prstGeom prst="rect">
            <a:avLst/>
          </a:prstGeom>
        </p:spPr>
      </p:pic>
      <p:sp>
        <p:nvSpPr>
          <p:cNvPr id="22" name="Dikdörtgen 21"/>
          <p:cNvSpPr/>
          <p:nvPr/>
        </p:nvSpPr>
        <p:spPr>
          <a:xfrm>
            <a:off x="1775965" y="968503"/>
            <a:ext cx="7526826" cy="954107"/>
          </a:xfrm>
          <a:prstGeom prst="rect">
            <a:avLst/>
          </a:prstGeom>
          <a:noFill/>
        </p:spPr>
        <p:txBody>
          <a:bodyPr wrap="square" lIns="91440" tIns="45720" rIns="91440" bIns="45720">
            <a:spAutoFit/>
          </a:bodyPr>
          <a:lstStyle/>
          <a:p>
            <a:pPr marL="342900" indent="-342900">
              <a:buFont typeface="Wingdings" panose="05000000000000000000" pitchFamily="2" charset="2"/>
              <a:buChar char="Ø"/>
            </a:pPr>
            <a:r>
              <a:rPr lang="tr-TR" sz="2800" dirty="0" smtClean="0">
                <a:ln w="0"/>
                <a:solidFill>
                  <a:srgbClr val="000000"/>
                </a:solidFill>
                <a:effectLst>
                  <a:outerShdw blurRad="38100" dist="19050" dir="2700000" algn="tl" rotWithShape="0">
                    <a:srgbClr val="000000">
                      <a:alpha val="40000"/>
                    </a:srgbClr>
                  </a:outerShdw>
                </a:effectLst>
              </a:rPr>
              <a:t>Birlikte Yapalım 2.3. </a:t>
            </a:r>
            <a:endParaRPr lang="tr-TR" sz="2800" dirty="0">
              <a:ln w="0"/>
              <a:solidFill>
                <a:srgbClr val="000000"/>
              </a:solidFill>
              <a:effectLst>
                <a:outerShdw blurRad="38100" dist="19050" dir="2700000" algn="tl" rotWithShape="0">
                  <a:srgbClr val="000000">
                    <a:alpha val="40000"/>
                  </a:srgbClr>
                </a:outerShdw>
              </a:effectLst>
            </a:endParaRPr>
          </a:p>
          <a:p>
            <a:r>
              <a:rPr lang="tr-TR" sz="2800" dirty="0" smtClean="0">
                <a:ln w="0"/>
                <a:solidFill>
                  <a:srgbClr val="000000"/>
                </a:solidFill>
                <a:effectLst>
                  <a:outerShdw blurRad="38100" dist="19050" dir="2700000" algn="tl" rotWithShape="0">
                    <a:srgbClr val="000000">
                      <a:alpha val="40000"/>
                    </a:srgbClr>
                  </a:outerShdw>
                </a:effectLst>
              </a:rPr>
              <a:t>   Kaşıkların çıkardığı sesler etkinliğini yapalım.</a:t>
            </a:r>
            <a:endParaRPr lang="tr-TR" sz="2800" dirty="0">
              <a:ln w="0"/>
              <a:solidFill>
                <a:srgbClr val="000000"/>
              </a:solidFill>
              <a:effectLst>
                <a:outerShdw blurRad="38100" dist="19050" dir="2700000" algn="tl" rotWithShape="0">
                  <a:srgbClr val="000000">
                    <a:alpha val="40000"/>
                  </a:srgbClr>
                </a:outerShdw>
              </a:effectLst>
            </a:endParaRPr>
          </a:p>
        </p:txBody>
      </p:sp>
      <p:sp>
        <p:nvSpPr>
          <p:cNvPr id="19" name="Metin kutusu 18"/>
          <p:cNvSpPr txBox="1"/>
          <p:nvPr/>
        </p:nvSpPr>
        <p:spPr>
          <a:xfrm>
            <a:off x="9848707" y="2848140"/>
            <a:ext cx="2073003" cy="923330"/>
          </a:xfrm>
          <a:prstGeom prst="rect">
            <a:avLst/>
          </a:prstGeom>
          <a:noFill/>
        </p:spPr>
        <p:txBody>
          <a:bodyPr wrap="none" rtlCol="0">
            <a:spAutoFit/>
          </a:bodyPr>
          <a:lstStyle/>
          <a:p>
            <a:pPr algn="ctr"/>
            <a:r>
              <a:rPr lang="tr-TR" b="1" dirty="0" smtClean="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rPr>
              <a:t>DUYU </a:t>
            </a:r>
          </a:p>
          <a:p>
            <a:pPr algn="ctr"/>
            <a:r>
              <a:rPr lang="tr-TR" b="1" dirty="0" smtClean="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rPr>
              <a:t>ORGANLARIMIZ</a:t>
            </a:r>
          </a:p>
          <a:p>
            <a:pPr algn="ctr"/>
            <a:r>
              <a:rPr lang="tr-TR" b="1" dirty="0" smtClean="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rPr>
              <a:t>VE GÖREVLERİ</a:t>
            </a:r>
            <a:endParaRPr lang="tr-TR" b="1" dirty="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endParaRPr>
          </a:p>
        </p:txBody>
      </p:sp>
    </p:spTree>
    <p:custDataLst>
      <p:tags r:id="rId1"/>
    </p:custDataLst>
    <p:extLst>
      <p:ext uri="{BB962C8B-B14F-4D97-AF65-F5344CB8AC3E}">
        <p14:creationId xmlns:p14="http://schemas.microsoft.com/office/powerpoint/2010/main" val="1250665058"/>
      </p:ext>
    </p:extLst>
  </p:cSld>
  <p:clrMapOvr>
    <a:masterClrMapping/>
  </p:clrMapOvr>
  <p:transition spd="med" advClick="0">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BABABA"/>
            </a:gs>
            <a:gs pos="3000">
              <a:srgbClr val="BABABA"/>
            </a:gs>
            <a:gs pos="56000">
              <a:srgbClr val="FFFFFF"/>
            </a:gs>
            <a:gs pos="63000">
              <a:srgbClr val="D1D1D1"/>
            </a:gs>
            <a:gs pos="100000">
              <a:schemeClr val="bg1"/>
            </a:gs>
          </a:gsLst>
          <a:lin ang="5400000"/>
        </a:gradFill>
        <a:effectLst/>
      </p:bgPr>
    </p:bg>
    <p:spTree>
      <p:nvGrpSpPr>
        <p:cNvPr id="1" name=""/>
        <p:cNvGrpSpPr/>
        <p:nvPr/>
      </p:nvGrpSpPr>
      <p:grpSpPr>
        <a:xfrm>
          <a:off x="0" y="0"/>
          <a:ext cx="0" cy="0"/>
          <a:chOff x="0" y="0"/>
          <a:chExt cx="0" cy="0"/>
        </a:xfrm>
      </p:grpSpPr>
      <p:sp>
        <p:nvSpPr>
          <p:cNvPr id="23" name="bottom_box"/>
          <p:cNvSpPr/>
          <p:nvPr/>
        </p:nvSpPr>
        <p:spPr>
          <a:xfrm rot="5400000">
            <a:off x="5905500" y="571500"/>
            <a:ext cx="381000" cy="12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365760" anchor="ctr"/>
          <a:lstStyle/>
          <a:p>
            <a:pPr algn="r">
              <a:defRPr/>
            </a:pPr>
            <a:endParaRPr lang="en-US" sz="3733" b="1" dirty="0">
              <a:solidFill>
                <a:srgbClr val="FFFFFF"/>
              </a:solidFill>
            </a:endParaRPr>
          </a:p>
        </p:txBody>
      </p:sp>
      <p:pic>
        <p:nvPicPr>
          <p:cNvPr id="15" name="Main_Board"/>
          <p:cNvPicPr>
            <a:picLocks noChangeAspect="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1363579" y="1"/>
            <a:ext cx="8505027" cy="711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p:cNvPicPr>
            <a:picLocks noChangeAspect="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9780977" y="2314039"/>
            <a:ext cx="2488746" cy="4425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ağ Ok 19">
            <a:hlinkClick r:id="" action="ppaction://hlinkshowjump?jump=nextslide"/>
          </p:cNvPr>
          <p:cNvSpPr/>
          <p:nvPr/>
        </p:nvSpPr>
        <p:spPr>
          <a:xfrm>
            <a:off x="11279652" y="5391285"/>
            <a:ext cx="565061" cy="471607"/>
          </a:xfrm>
          <a:prstGeom prst="rightArrow">
            <a:avLst/>
          </a:prstGeom>
          <a:solidFill>
            <a:srgbClr val="D595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21" name="Metin kutusu 20"/>
          <p:cNvSpPr txBox="1"/>
          <p:nvPr/>
        </p:nvSpPr>
        <p:spPr>
          <a:xfrm>
            <a:off x="10218821" y="4967344"/>
            <a:ext cx="1211487" cy="369332"/>
          </a:xfrm>
          <a:prstGeom prst="rect">
            <a:avLst/>
          </a:prstGeom>
          <a:noFill/>
        </p:spPr>
        <p:txBody>
          <a:bodyPr wrap="square" rtlCol="0">
            <a:spAutoFit/>
          </a:bodyPr>
          <a:lstStyle/>
          <a:p>
            <a:r>
              <a:rPr lang="tr-TR" dirty="0" smtClean="0">
                <a:solidFill>
                  <a:srgbClr val="523100"/>
                </a:solidFill>
              </a:rPr>
              <a:t>(14 – 35)</a:t>
            </a:r>
            <a:endParaRPr lang="tr-TR" dirty="0">
              <a:solidFill>
                <a:srgbClr val="523100"/>
              </a:solidFill>
            </a:endParaRPr>
          </a:p>
        </p:txBody>
      </p:sp>
      <p:pic>
        <p:nvPicPr>
          <p:cNvPr id="34" name="Resim 33">
            <a:hlinkClick r:id="" action="ppaction://hlinkshowjump?jump=lastslide"/>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10655940" y="6434888"/>
            <a:ext cx="465223" cy="465223"/>
          </a:xfrm>
          <a:prstGeom prst="rect">
            <a:avLst/>
          </a:prstGeom>
        </p:spPr>
      </p:pic>
      <p:sp>
        <p:nvSpPr>
          <p:cNvPr id="13" name="Metin kutusu 12"/>
          <p:cNvSpPr txBox="1"/>
          <p:nvPr/>
        </p:nvSpPr>
        <p:spPr>
          <a:xfrm>
            <a:off x="9760138" y="3997332"/>
            <a:ext cx="2198359" cy="707886"/>
          </a:xfrm>
          <a:prstGeom prst="rect">
            <a:avLst/>
          </a:prstGeom>
          <a:noFill/>
        </p:spPr>
        <p:txBody>
          <a:bodyPr wrap="none" rtlCol="0">
            <a:spAutoFit/>
          </a:bodyPr>
          <a:lstStyle/>
          <a:p>
            <a:pPr algn="ctr"/>
            <a:r>
              <a:rPr lang="tr-TR" sz="2000" dirty="0" smtClean="0">
                <a:solidFill>
                  <a:srgbClr val="F0F3FB">
                    <a:lumMod val="25000"/>
                  </a:srgbClr>
                </a:solidFill>
              </a:rPr>
              <a:t>Duyma Organımız</a:t>
            </a:r>
          </a:p>
          <a:p>
            <a:pPr algn="ctr"/>
            <a:r>
              <a:rPr lang="tr-TR" sz="2000" dirty="0" smtClean="0">
                <a:solidFill>
                  <a:srgbClr val="F0F3FB">
                    <a:lumMod val="25000"/>
                  </a:srgbClr>
                </a:solidFill>
              </a:rPr>
              <a:t>Kulak</a:t>
            </a:r>
            <a:endParaRPr lang="tr-TR" sz="2000" dirty="0">
              <a:solidFill>
                <a:srgbClr val="523100"/>
              </a:solidFill>
            </a:endParaRPr>
          </a:p>
        </p:txBody>
      </p:sp>
      <p:sp>
        <p:nvSpPr>
          <p:cNvPr id="12" name="Dikdörtgen 11"/>
          <p:cNvSpPr/>
          <p:nvPr/>
        </p:nvSpPr>
        <p:spPr>
          <a:xfrm>
            <a:off x="2212380" y="1355165"/>
            <a:ext cx="6930612" cy="461665"/>
          </a:xfrm>
          <a:prstGeom prst="rect">
            <a:avLst/>
          </a:prstGeom>
          <a:noFill/>
        </p:spPr>
        <p:txBody>
          <a:bodyPr wrap="square" lIns="91440" tIns="45720" rIns="91440" bIns="45720">
            <a:spAutoFit/>
          </a:bodyPr>
          <a:lstStyle/>
          <a:p>
            <a:pPr algn="just"/>
            <a:r>
              <a:rPr lang="tr-TR" sz="2400" dirty="0" smtClean="0">
                <a:ln w="0"/>
                <a:solidFill>
                  <a:srgbClr val="000000"/>
                </a:solidFill>
                <a:effectLst>
                  <a:outerShdw blurRad="38100" dist="19050" dir="2700000" algn="tl" rotWithShape="0">
                    <a:srgbClr val="000000">
                      <a:alpha val="40000"/>
                    </a:srgbClr>
                  </a:outerShdw>
                </a:effectLst>
              </a:rPr>
              <a:t>	</a:t>
            </a:r>
            <a:endParaRPr lang="tr-TR" sz="2400" dirty="0">
              <a:ln w="0"/>
              <a:solidFill>
                <a:srgbClr val="000000"/>
              </a:solidFill>
              <a:effectLst>
                <a:outerShdw blurRad="38100" dist="19050" dir="2700000" algn="tl" rotWithShape="0">
                  <a:srgbClr val="000000">
                    <a:alpha val="40000"/>
                  </a:srgbClr>
                </a:outerShdw>
              </a:effectLst>
            </a:endParaRPr>
          </a:p>
        </p:txBody>
      </p:sp>
      <p:pic>
        <p:nvPicPr>
          <p:cNvPr id="4" name="Resim 3"/>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0" y="2701172"/>
            <a:ext cx="2479790" cy="3650776"/>
          </a:xfrm>
          <a:prstGeom prst="rect">
            <a:avLst/>
          </a:prstGeom>
        </p:spPr>
      </p:pic>
      <p:sp>
        <p:nvSpPr>
          <p:cNvPr id="22" name="Dikdörtgen 21"/>
          <p:cNvSpPr/>
          <p:nvPr/>
        </p:nvSpPr>
        <p:spPr>
          <a:xfrm>
            <a:off x="1775965" y="968503"/>
            <a:ext cx="7526826" cy="523220"/>
          </a:xfrm>
          <a:prstGeom prst="rect">
            <a:avLst/>
          </a:prstGeom>
          <a:noFill/>
        </p:spPr>
        <p:txBody>
          <a:bodyPr wrap="square" lIns="91440" tIns="45720" rIns="91440" bIns="45720">
            <a:spAutoFit/>
          </a:bodyPr>
          <a:lstStyle/>
          <a:p>
            <a:pPr marL="342900" indent="-342900">
              <a:buFont typeface="Wingdings" panose="05000000000000000000" pitchFamily="2" charset="2"/>
              <a:buChar char="Ø"/>
            </a:pPr>
            <a:r>
              <a:rPr lang="tr-TR" sz="2800" dirty="0" smtClean="0">
                <a:ln w="0"/>
                <a:solidFill>
                  <a:srgbClr val="000000"/>
                </a:solidFill>
                <a:effectLst>
                  <a:outerShdw blurRad="38100" dist="19050" dir="2700000" algn="tl" rotWithShape="0">
                    <a:srgbClr val="000000">
                      <a:alpha val="40000"/>
                    </a:srgbClr>
                  </a:outerShdw>
                </a:effectLst>
              </a:rPr>
              <a:t>Sesleri tahmin edelim</a:t>
            </a:r>
            <a:endParaRPr lang="tr-TR" sz="2800" dirty="0">
              <a:ln w="0"/>
              <a:solidFill>
                <a:srgbClr val="000000"/>
              </a:solidFill>
              <a:effectLst>
                <a:outerShdw blurRad="38100" dist="19050" dir="2700000" algn="tl" rotWithShape="0">
                  <a:srgbClr val="000000">
                    <a:alpha val="40000"/>
                  </a:srgbClr>
                </a:outerShdw>
              </a:effectLst>
            </a:endParaRPr>
          </a:p>
        </p:txBody>
      </p:sp>
      <p:sp>
        <p:nvSpPr>
          <p:cNvPr id="2" name="Dikdörtgen 1"/>
          <p:cNvSpPr/>
          <p:nvPr/>
        </p:nvSpPr>
        <p:spPr>
          <a:xfrm>
            <a:off x="1944777" y="1668447"/>
            <a:ext cx="1700212" cy="58948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tr-TR" sz="2400" dirty="0" smtClean="0"/>
              <a:t>Ses 1</a:t>
            </a:r>
            <a:endParaRPr lang="tr-TR" sz="2400" dirty="0"/>
          </a:p>
        </p:txBody>
      </p:sp>
      <p:sp>
        <p:nvSpPr>
          <p:cNvPr id="30" name="Dikdörtgen 29">
            <a:hlinkClick r:id="" action="ppaction://noaction">
              <a:snd r:embed="rId3" name="baykus-sesi.wav"/>
            </a:hlinkClick>
          </p:cNvPr>
          <p:cNvSpPr/>
          <p:nvPr/>
        </p:nvSpPr>
        <p:spPr>
          <a:xfrm>
            <a:off x="1944777" y="2349303"/>
            <a:ext cx="698885" cy="406971"/>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tr-TR" sz="1700" dirty="0" smtClean="0"/>
              <a:t>Dinle</a:t>
            </a:r>
            <a:endParaRPr lang="tr-TR" sz="1700" dirty="0"/>
          </a:p>
        </p:txBody>
      </p:sp>
      <p:sp>
        <p:nvSpPr>
          <p:cNvPr id="31" name="Baykuş Ne Sesi"/>
          <p:cNvSpPr/>
          <p:nvPr/>
        </p:nvSpPr>
        <p:spPr>
          <a:xfrm>
            <a:off x="2721387" y="2349302"/>
            <a:ext cx="923602" cy="406971"/>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tr-TR" sz="1700" dirty="0" smtClean="0"/>
              <a:t>Ne Sesi</a:t>
            </a:r>
            <a:endParaRPr lang="tr-TR" sz="1700" dirty="0"/>
          </a:p>
        </p:txBody>
      </p:sp>
      <p:sp>
        <p:nvSpPr>
          <p:cNvPr id="39" name="Dikdörtgen 38"/>
          <p:cNvSpPr/>
          <p:nvPr/>
        </p:nvSpPr>
        <p:spPr>
          <a:xfrm>
            <a:off x="3820893" y="1668447"/>
            <a:ext cx="1700212" cy="58948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tr-TR" sz="2400" dirty="0" smtClean="0"/>
              <a:t>Ses 2</a:t>
            </a:r>
            <a:endParaRPr lang="tr-TR" sz="2400" dirty="0"/>
          </a:p>
        </p:txBody>
      </p:sp>
      <p:sp>
        <p:nvSpPr>
          <p:cNvPr id="40" name="Dikdörtgen 39">
            <a:hlinkClick r:id="" action="ppaction://noaction">
              <a:snd r:embed="rId4" name="bebek-sesi.wav"/>
            </a:hlinkClick>
          </p:cNvPr>
          <p:cNvSpPr/>
          <p:nvPr/>
        </p:nvSpPr>
        <p:spPr>
          <a:xfrm>
            <a:off x="3820893" y="2349303"/>
            <a:ext cx="698885" cy="406971"/>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tr-TR" sz="1700" dirty="0" smtClean="0"/>
              <a:t>Dinle</a:t>
            </a:r>
            <a:endParaRPr lang="tr-TR" sz="1700" dirty="0"/>
          </a:p>
        </p:txBody>
      </p:sp>
      <p:sp>
        <p:nvSpPr>
          <p:cNvPr id="41" name="Bebek Ne Sesi"/>
          <p:cNvSpPr/>
          <p:nvPr/>
        </p:nvSpPr>
        <p:spPr>
          <a:xfrm>
            <a:off x="4597503" y="2349302"/>
            <a:ext cx="923602" cy="406971"/>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tr-TR" sz="1700" dirty="0" smtClean="0"/>
              <a:t>Ne Sesi</a:t>
            </a:r>
            <a:endParaRPr lang="tr-TR" sz="1700" dirty="0"/>
          </a:p>
        </p:txBody>
      </p:sp>
      <p:sp>
        <p:nvSpPr>
          <p:cNvPr id="42" name="Dikdörtgen 41"/>
          <p:cNvSpPr/>
          <p:nvPr/>
        </p:nvSpPr>
        <p:spPr>
          <a:xfrm>
            <a:off x="5705332" y="1668447"/>
            <a:ext cx="1700212" cy="58948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tr-TR" sz="2400" dirty="0" smtClean="0"/>
              <a:t>Ses 3</a:t>
            </a:r>
            <a:endParaRPr lang="tr-TR" sz="2400" dirty="0"/>
          </a:p>
        </p:txBody>
      </p:sp>
      <p:sp>
        <p:nvSpPr>
          <p:cNvPr id="43" name="Dikdörtgen 42">
            <a:hlinkClick r:id="" action="ppaction://noaction">
              <a:snd r:embed="rId5" name="kedi-sesi.wav"/>
            </a:hlinkClick>
          </p:cNvPr>
          <p:cNvSpPr/>
          <p:nvPr/>
        </p:nvSpPr>
        <p:spPr>
          <a:xfrm>
            <a:off x="5705332" y="2349303"/>
            <a:ext cx="698885" cy="406971"/>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tr-TR" sz="1700" dirty="0" smtClean="0"/>
              <a:t>Dinle</a:t>
            </a:r>
            <a:endParaRPr lang="tr-TR" sz="1700" dirty="0"/>
          </a:p>
        </p:txBody>
      </p:sp>
      <p:sp>
        <p:nvSpPr>
          <p:cNvPr id="44" name="Kedi Ne Sesi"/>
          <p:cNvSpPr/>
          <p:nvPr/>
        </p:nvSpPr>
        <p:spPr>
          <a:xfrm>
            <a:off x="6481942" y="2349302"/>
            <a:ext cx="923602" cy="406971"/>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tr-TR" sz="1700" dirty="0" smtClean="0"/>
              <a:t>Ne Sesi</a:t>
            </a:r>
            <a:endParaRPr lang="tr-TR" sz="1700" dirty="0"/>
          </a:p>
        </p:txBody>
      </p:sp>
      <p:sp>
        <p:nvSpPr>
          <p:cNvPr id="45" name="Dikdörtgen 44"/>
          <p:cNvSpPr/>
          <p:nvPr/>
        </p:nvSpPr>
        <p:spPr>
          <a:xfrm>
            <a:off x="7589771" y="1668447"/>
            <a:ext cx="1700212" cy="58948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tr-TR" sz="2400" dirty="0" smtClean="0"/>
              <a:t>Ses 4</a:t>
            </a:r>
            <a:endParaRPr lang="tr-TR" sz="2400" dirty="0"/>
          </a:p>
        </p:txBody>
      </p:sp>
      <p:sp>
        <p:nvSpPr>
          <p:cNvPr id="46" name="Dikdörtgen 45">
            <a:hlinkClick r:id="" action="ppaction://noaction">
              <a:snd r:embed="rId6" name="dalga-sesi.wav"/>
            </a:hlinkClick>
          </p:cNvPr>
          <p:cNvSpPr/>
          <p:nvPr/>
        </p:nvSpPr>
        <p:spPr>
          <a:xfrm>
            <a:off x="7589771" y="2349303"/>
            <a:ext cx="698885" cy="406971"/>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tr-TR" sz="1700" dirty="0" smtClean="0"/>
              <a:t>Dinle</a:t>
            </a:r>
            <a:endParaRPr lang="tr-TR" sz="1700" dirty="0"/>
          </a:p>
        </p:txBody>
      </p:sp>
      <p:sp>
        <p:nvSpPr>
          <p:cNvPr id="47" name="Dalga Ne Sesi"/>
          <p:cNvSpPr/>
          <p:nvPr/>
        </p:nvSpPr>
        <p:spPr>
          <a:xfrm>
            <a:off x="8366381" y="2349302"/>
            <a:ext cx="923602" cy="406971"/>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tr-TR" sz="1700" dirty="0" smtClean="0"/>
              <a:t>Ne Sesi</a:t>
            </a:r>
            <a:endParaRPr lang="tr-TR" sz="1700" dirty="0"/>
          </a:p>
        </p:txBody>
      </p:sp>
      <p:sp>
        <p:nvSpPr>
          <p:cNvPr id="48" name="Dikdörtgen 47"/>
          <p:cNvSpPr/>
          <p:nvPr/>
        </p:nvSpPr>
        <p:spPr>
          <a:xfrm>
            <a:off x="1949961" y="3215742"/>
            <a:ext cx="1700212" cy="58948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tr-TR" sz="2400" dirty="0" smtClean="0"/>
              <a:t>Ses 5</a:t>
            </a:r>
            <a:endParaRPr lang="tr-TR" sz="2400" dirty="0"/>
          </a:p>
        </p:txBody>
      </p:sp>
      <p:sp>
        <p:nvSpPr>
          <p:cNvPr id="49" name="Dikdörtgen 48">
            <a:hlinkClick r:id="" action="ppaction://noaction">
              <a:snd r:embed="rId7" name="kopek-sesi.wav"/>
            </a:hlinkClick>
          </p:cNvPr>
          <p:cNvSpPr/>
          <p:nvPr/>
        </p:nvSpPr>
        <p:spPr>
          <a:xfrm>
            <a:off x="1949961" y="3896598"/>
            <a:ext cx="698885" cy="406971"/>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tr-TR" sz="1700" dirty="0" smtClean="0"/>
              <a:t>Dinle</a:t>
            </a:r>
            <a:endParaRPr lang="tr-TR" sz="1700" dirty="0"/>
          </a:p>
        </p:txBody>
      </p:sp>
      <p:sp>
        <p:nvSpPr>
          <p:cNvPr id="50" name="Köpek Ne Sesi"/>
          <p:cNvSpPr/>
          <p:nvPr/>
        </p:nvSpPr>
        <p:spPr>
          <a:xfrm>
            <a:off x="2726571" y="3896597"/>
            <a:ext cx="923602" cy="406971"/>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tr-TR" sz="1700" dirty="0" smtClean="0"/>
              <a:t>Ne Sesi</a:t>
            </a:r>
            <a:endParaRPr lang="tr-TR" sz="1700" dirty="0"/>
          </a:p>
        </p:txBody>
      </p:sp>
      <p:sp>
        <p:nvSpPr>
          <p:cNvPr id="51" name="Dikdörtgen 50"/>
          <p:cNvSpPr/>
          <p:nvPr/>
        </p:nvSpPr>
        <p:spPr>
          <a:xfrm>
            <a:off x="3826077" y="3215742"/>
            <a:ext cx="1700212" cy="58948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tr-TR" sz="2400" dirty="0" smtClean="0"/>
              <a:t>Ses 6</a:t>
            </a:r>
            <a:endParaRPr lang="tr-TR" sz="2400" dirty="0"/>
          </a:p>
        </p:txBody>
      </p:sp>
      <p:sp>
        <p:nvSpPr>
          <p:cNvPr id="52" name="Dikdörtgen 51">
            <a:hlinkClick r:id="" action="ppaction://noaction">
              <a:snd r:embed="rId8" name="kus-sesi.wav"/>
            </a:hlinkClick>
          </p:cNvPr>
          <p:cNvSpPr/>
          <p:nvPr/>
        </p:nvSpPr>
        <p:spPr>
          <a:xfrm>
            <a:off x="3826077" y="3896598"/>
            <a:ext cx="698885" cy="406971"/>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tr-TR" sz="1700" dirty="0" smtClean="0"/>
              <a:t>Dinle</a:t>
            </a:r>
            <a:endParaRPr lang="tr-TR" sz="1700" dirty="0"/>
          </a:p>
        </p:txBody>
      </p:sp>
      <p:sp>
        <p:nvSpPr>
          <p:cNvPr id="53" name="Kuş Ne Sesi"/>
          <p:cNvSpPr/>
          <p:nvPr/>
        </p:nvSpPr>
        <p:spPr>
          <a:xfrm>
            <a:off x="4602687" y="3896597"/>
            <a:ext cx="923602" cy="406971"/>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tr-TR" sz="1700" dirty="0" smtClean="0"/>
              <a:t>Ne Sesi</a:t>
            </a:r>
            <a:endParaRPr lang="tr-TR" sz="1700" dirty="0"/>
          </a:p>
        </p:txBody>
      </p:sp>
      <p:sp>
        <p:nvSpPr>
          <p:cNvPr id="54" name="Dikdörtgen 53"/>
          <p:cNvSpPr/>
          <p:nvPr/>
        </p:nvSpPr>
        <p:spPr>
          <a:xfrm>
            <a:off x="5710516" y="3215742"/>
            <a:ext cx="1700212" cy="58948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tr-TR" sz="2400" dirty="0" smtClean="0"/>
              <a:t>Ses 7</a:t>
            </a:r>
            <a:endParaRPr lang="tr-TR" sz="2400" dirty="0"/>
          </a:p>
        </p:txBody>
      </p:sp>
      <p:sp>
        <p:nvSpPr>
          <p:cNvPr id="55" name="Dikdörtgen 54">
            <a:hlinkClick r:id="" action="ppaction://noaction">
              <a:snd r:embed="rId9" name="yilan-sesi.wav"/>
            </a:hlinkClick>
          </p:cNvPr>
          <p:cNvSpPr/>
          <p:nvPr/>
        </p:nvSpPr>
        <p:spPr>
          <a:xfrm>
            <a:off x="5710516" y="3896598"/>
            <a:ext cx="698885" cy="406971"/>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tr-TR" sz="1700" dirty="0" smtClean="0"/>
              <a:t>Dinle</a:t>
            </a:r>
            <a:endParaRPr lang="tr-TR" sz="1700" dirty="0"/>
          </a:p>
        </p:txBody>
      </p:sp>
      <p:sp>
        <p:nvSpPr>
          <p:cNvPr id="56" name="Yılan Ne Sesi"/>
          <p:cNvSpPr/>
          <p:nvPr/>
        </p:nvSpPr>
        <p:spPr>
          <a:xfrm>
            <a:off x="6487126" y="3896597"/>
            <a:ext cx="923602" cy="406971"/>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tr-TR" sz="1700" dirty="0" smtClean="0"/>
              <a:t>Ne Sesi</a:t>
            </a:r>
            <a:endParaRPr lang="tr-TR" sz="1700" dirty="0"/>
          </a:p>
        </p:txBody>
      </p:sp>
      <p:sp>
        <p:nvSpPr>
          <p:cNvPr id="57" name="Dikdörtgen 56"/>
          <p:cNvSpPr/>
          <p:nvPr/>
        </p:nvSpPr>
        <p:spPr>
          <a:xfrm>
            <a:off x="7594955" y="3215742"/>
            <a:ext cx="1700212" cy="58948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tr-TR" sz="2400" dirty="0" smtClean="0"/>
              <a:t>Ses 8</a:t>
            </a:r>
            <a:endParaRPr lang="tr-TR" sz="2400" dirty="0"/>
          </a:p>
        </p:txBody>
      </p:sp>
      <p:sp>
        <p:nvSpPr>
          <p:cNvPr id="58" name="Dikdörtgen 57">
            <a:hlinkClick r:id="" action="ppaction://noaction">
              <a:snd r:embed="rId10" name="kedi-sesi2.wav"/>
            </a:hlinkClick>
          </p:cNvPr>
          <p:cNvSpPr/>
          <p:nvPr/>
        </p:nvSpPr>
        <p:spPr>
          <a:xfrm>
            <a:off x="7594955" y="3896598"/>
            <a:ext cx="698885" cy="406971"/>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tr-TR" sz="1700" dirty="0" smtClean="0"/>
              <a:t>Dinle</a:t>
            </a:r>
            <a:endParaRPr lang="tr-TR" sz="1700" dirty="0"/>
          </a:p>
        </p:txBody>
      </p:sp>
      <p:sp>
        <p:nvSpPr>
          <p:cNvPr id="59" name="Kedi 2 Ne Sesi"/>
          <p:cNvSpPr/>
          <p:nvPr/>
        </p:nvSpPr>
        <p:spPr>
          <a:xfrm>
            <a:off x="8371565" y="3896597"/>
            <a:ext cx="923602" cy="406971"/>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tr-TR" sz="1700" dirty="0" smtClean="0"/>
              <a:t>Ne Sesi</a:t>
            </a:r>
            <a:endParaRPr lang="tr-TR" sz="1700" dirty="0"/>
          </a:p>
        </p:txBody>
      </p:sp>
      <p:sp>
        <p:nvSpPr>
          <p:cNvPr id="60" name="Metin kutusu 59"/>
          <p:cNvSpPr txBox="1"/>
          <p:nvPr/>
        </p:nvSpPr>
        <p:spPr>
          <a:xfrm>
            <a:off x="9848707" y="2848140"/>
            <a:ext cx="2073003" cy="923330"/>
          </a:xfrm>
          <a:prstGeom prst="rect">
            <a:avLst/>
          </a:prstGeom>
          <a:noFill/>
        </p:spPr>
        <p:txBody>
          <a:bodyPr wrap="none" rtlCol="0">
            <a:spAutoFit/>
          </a:bodyPr>
          <a:lstStyle/>
          <a:p>
            <a:pPr algn="ctr"/>
            <a:r>
              <a:rPr lang="tr-TR" b="1" dirty="0" smtClean="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rPr>
              <a:t>DUYU </a:t>
            </a:r>
          </a:p>
          <a:p>
            <a:pPr algn="ctr"/>
            <a:r>
              <a:rPr lang="tr-TR" b="1" dirty="0" smtClean="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rPr>
              <a:t>ORGANLARIMIZ</a:t>
            </a:r>
          </a:p>
          <a:p>
            <a:pPr algn="ctr"/>
            <a:r>
              <a:rPr lang="tr-TR" b="1" dirty="0" smtClean="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rPr>
              <a:t>VE GÖREVLERİ</a:t>
            </a:r>
            <a:endParaRPr lang="tr-TR" b="1" dirty="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endParaRPr>
          </a:p>
        </p:txBody>
      </p:sp>
      <p:pic>
        <p:nvPicPr>
          <p:cNvPr id="3" name="Resim 2"/>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2529974" y="1841646"/>
            <a:ext cx="2085325" cy="3459743"/>
          </a:xfrm>
          <a:prstGeom prst="rect">
            <a:avLst/>
          </a:prstGeom>
        </p:spPr>
      </p:pic>
      <p:pic>
        <p:nvPicPr>
          <p:cNvPr id="5" name="Resim 4"/>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3063528" y="1857330"/>
            <a:ext cx="2517928" cy="3110014"/>
          </a:xfrm>
          <a:prstGeom prst="rect">
            <a:avLst/>
          </a:prstGeom>
        </p:spPr>
      </p:pic>
      <p:pic>
        <p:nvPicPr>
          <p:cNvPr id="6" name="Resim 5"/>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4173532" y="1982814"/>
            <a:ext cx="3975927" cy="3148934"/>
          </a:xfrm>
          <a:prstGeom prst="rect">
            <a:avLst/>
          </a:prstGeom>
        </p:spPr>
      </p:pic>
      <p:pic>
        <p:nvPicPr>
          <p:cNvPr id="7" name="Resim 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804145" y="2060328"/>
            <a:ext cx="5900491" cy="3422284"/>
          </a:xfrm>
          <a:prstGeom prst="rect">
            <a:avLst/>
          </a:prstGeom>
        </p:spPr>
      </p:pic>
      <p:pic>
        <p:nvPicPr>
          <p:cNvPr id="8" name="Resim 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588206" y="1129235"/>
            <a:ext cx="3200400" cy="4762500"/>
          </a:xfrm>
          <a:prstGeom prst="rect">
            <a:avLst/>
          </a:prstGeom>
        </p:spPr>
      </p:pic>
      <p:pic>
        <p:nvPicPr>
          <p:cNvPr id="9" name="Resim 8"/>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3568272" y="3088070"/>
            <a:ext cx="3092440" cy="1969886"/>
          </a:xfrm>
          <a:prstGeom prst="rect">
            <a:avLst/>
          </a:prstGeom>
        </p:spPr>
      </p:pic>
      <p:pic>
        <p:nvPicPr>
          <p:cNvPr id="10" name="Resim 9"/>
          <p:cNvPicPr>
            <a:picLocks noChangeAspect="1"/>
          </p:cNvPicPr>
          <p:nvPr/>
        </p:nvPicPr>
        <p:blipFill>
          <a:blip r:embed="rId21" cstate="email">
            <a:extLst>
              <a:ext uri="{28A0092B-C50C-407E-A947-70E740481C1C}">
                <a14:useLocalDpi xmlns:a14="http://schemas.microsoft.com/office/drawing/2010/main" val="0"/>
              </a:ext>
            </a:extLst>
          </a:blip>
          <a:stretch>
            <a:fillRect/>
          </a:stretch>
        </p:blipFill>
        <p:spPr>
          <a:xfrm flipH="1">
            <a:off x="-4687960" y="1905721"/>
            <a:ext cx="4360416" cy="3226027"/>
          </a:xfrm>
          <a:prstGeom prst="rect">
            <a:avLst/>
          </a:prstGeom>
        </p:spPr>
      </p:pic>
      <p:pic>
        <p:nvPicPr>
          <p:cNvPr id="11" name="Resim 10"/>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flipH="1">
            <a:off x="-5241384" y="2349302"/>
            <a:ext cx="5191776" cy="3785187"/>
          </a:xfrm>
          <a:prstGeom prst="rect">
            <a:avLst/>
          </a:prstGeom>
        </p:spPr>
      </p:pic>
    </p:spTree>
    <p:custDataLst>
      <p:tags r:id="rId1"/>
    </p:custDataLst>
    <p:extLst>
      <p:ext uri="{BB962C8B-B14F-4D97-AF65-F5344CB8AC3E}">
        <p14:creationId xmlns:p14="http://schemas.microsoft.com/office/powerpoint/2010/main" val="4106191020"/>
      </p:ext>
    </p:extLst>
  </p:cSld>
  <p:clrMapOvr>
    <a:masterClrMapping/>
  </p:clrMapOvr>
  <p:transition spd="med" advClick="0">
    <p:pull/>
  </p:transition>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0" presetClass="path" presetSubtype="0" fill="hold" nodeType="clickEffect">
                                  <p:stCondLst>
                                    <p:cond delay="0"/>
                                  </p:stCondLst>
                                  <p:childTnLst>
                                    <p:animMotion origin="layout" path="M 7.29167E-6 7.40741E-7 L 7.29167E-6 7.40741E-7 C 0.00417 -0.0037 0.00821 -0.00833 0.01251 -0.01111 C 0.0155 -0.01319 0.01876 -0.01389 0.02188 -0.01389 C 0.04285 -0.01389 0.06368 -0.01204 0.08438 -0.01111 C 0.08699 -0.01018 0.08959 -0.00926 0.09233 -0.00833 C 0.09571 -0.00741 0.09949 -0.00694 0.10313 -0.00555 C 0.1047 -0.00509 0.10613 -0.0037 0.10782 -0.00278 C 0.10977 -0.00185 0.11199 -0.00116 0.11407 7.40741E-7 C 0.1172 0.00162 0.12032 0.0037 0.12345 0.00556 C 0.12501 0.00648 0.12644 0.00741 0.12813 0.00833 C 0.14766 0.0169 0.12331 0.00579 0.13907 0.01389 C 0.14102 0.01482 0.14324 0.01551 0.14532 0.01667 L 0.15938 0.025 C 0.16095 0.02593 0.16238 0.02685 0.16407 0.02778 C 0.16615 0.0287 0.16824 0.0294 0.17032 0.03056 C 0.17345 0.03218 0.17657 0.03426 0.1797 0.03611 C 0.18126 0.03704 0.18269 0.03843 0.18438 0.03889 L 0.19688 0.04167 C 0.20053 0.04236 0.20404 0.04352 0.20782 0.04445 C 0.2129 0.04537 0.21824 0.0463 0.22345 0.04722 C 0.23803 0.0463 0.25261 0.04583 0.2672 0.04445 C 0.27084 0.04398 0.27436 0.04236 0.27813 0.04167 C 0.29766 0.03681 0.28347 0.04097 0.30001 0.03611 C 0.30743 0.02708 0.30287 0.03148 0.31407 0.025 C 0.31563 0.02408 0.31733 0.02384 0.31876 0.02222 C 0.32943 0.00926 0.32449 0.0132 0.33282 0.00833 C 0.33386 0.00556 0.33438 0.00208 0.33595 7.40741E-7 C 0.33712 -0.00185 0.33907 -0.00162 0.34063 -0.00278 C 0.3448 -0.00625 0.34897 -0.01018 0.35313 -0.01389 C 0.35456 -0.01528 0.35626 -0.01574 0.35782 -0.01667 C 0.3599 -0.01852 0.36199 -0.02037 0.36407 -0.02222 C 0.36563 -0.02407 0.36693 -0.02662 0.36876 -0.02778 C 0.37071 -0.0294 0.37292 -0.02963 0.37501 -0.03055 C 0.37813 -0.03426 0.38074 -0.03958 0.38438 -0.04167 L 0.39376 -0.04722 C 0.39532 -0.04815 0.39688 -0.04884 0.39845 -0.05 C 0.41915 -0.06852 0.39324 -0.0463 0.40938 -0.05833 C 0.41693 -0.06435 0.41485 -0.06481 0.42345 -0.06944 C 0.42748 -0.07176 0.43191 -0.07222 0.43595 -0.075 C 0.44519 -0.08171 0.44102 -0.07917 0.44845 -0.08333 C 0.46199 -0.08241 0.47553 -0.08217 0.48907 -0.08055 C 0.49167 -0.08032 0.50014 -0.07639 0.50313 -0.075 C 0.5047 -0.07315 0.506 -0.07083 0.50782 -0.06944 C 0.50977 -0.06805 0.51199 -0.06782 0.51407 -0.06667 C 0.51563 -0.06597 0.5172 -0.06505 0.51876 -0.06389 C 0.53009 -0.05532 0.51967 -0.06088 0.53126 -0.05555 C 0.53946 -0.04097 0.53191 -0.05208 0.54532 -0.04167 C 0.54949 -0.03842 0.55391 -0.03518 0.55782 -0.03055 C 0.55938 -0.0287 0.56068 -0.02639 0.56251 -0.025 C 0.56498 -0.02338 0.56772 -0.02315 0.57032 -0.02222 C 0.5724 -0.02037 0.57436 -0.01829 0.57657 -0.01667 C 0.57852 -0.01551 0.58087 -0.01597 0.58282 -0.01389 C 0.58464 -0.01204 0.58555 -0.00787 0.58751 -0.00555 C 0.58881 -0.00393 0.59063 -0.00417 0.5922 -0.00278 C 0.59532 -0.00046 0.59831 0.00301 0.60157 0.00556 C 0.603 0.00671 0.6047 0.00695 0.60626 0.00833 C 0.61524 0.0162 0.60613 0.01204 0.6172 0.01945 C 0.61915 0.0206 0.62136 0.02083 0.62345 0.02222 C 0.63816 0.03195 0.62032 0.02431 0.63751 0.03056 C 0.65053 0.04213 0.63568 0.03033 0.6547 0.03889 C 0.65938 0.04097 0.66407 0.04445 0.66876 0.04722 C 0.67188 0.04908 0.67488 0.05116 0.67813 0.05278 C 0.6823 0.05463 0.68634 0.05671 0.69063 0.05833 C 0.7099 0.06505 0.68581 0.05671 0.70782 0.06389 C 0.71042 0.06458 0.7129 0.06597 0.71563 0.06667 C 0.72331 0.06783 0.73126 0.06852 0.73907 0.06945 C 0.74845 0.06852 0.75782 0.06875 0.7672 0.06667 C 0.76941 0.06597 0.7711 0.06204 0.77345 0.06111 C 0.77852 0.05833 0.78907 0.05556 0.78907 0.05556 C 0.79115 0.0537 0.79311 0.05162 0.79532 0.05 C 0.79845 0.04745 0.803 0.04583 0.80626 0.04445 C 0.80782 0.04259 0.80912 0.03982 0.81095 0.03889 C 0.81798 0.03426 0.82553 0.03195 0.83282 0.02778 L 0.83751 0.025 C 0.84011 0.0213 0.84246 0.0169 0.84532 0.01389 C 0.84662 0.01227 0.84845 0.01227 0.85001 0.01111 C 0.85157 0.00949 0.853 0.00695 0.8547 0.00556 C 0.86563 -0.0044 0.85912 0.00463 0.8672 -0.00555 C 0.87136 -0.01111 0.87592 -0.01574 0.8797 -0.02222 C 0.8823 -0.02685 0.88451 -0.03241 0.88751 -0.03611 C 0.88881 -0.03796 0.89063 -0.0375 0.8922 -0.03889 C 0.89545 -0.04236 0.89884 -0.04537 0.90157 -0.05 C 0.90886 -0.06319 0.90496 -0.05949 0.91251 -0.06389 C 0.91407 -0.06667 0.91537 -0.07014 0.9172 -0.07222 C 0.92787 -0.08588 0.91915 -0.07037 0.92813 -0.08333 C 0.92983 -0.08588 0.931 -0.08958 0.93282 -0.09167 C 0.93777 -0.09792 0.94363 -0.10162 0.94845 -0.10833 C 0.95027 -0.11111 0.95756 -0.12222 0.96095 -0.125 C 0.96342 -0.12731 0.96615 -0.1287 0.96876 -0.13055 C 0.97084 -0.13241 0.97266 -0.13518 0.97501 -0.13611 C 0.97852 -0.13796 0.9823 -0.13796 0.98595 -0.13889 C 0.98907 -0.13981 0.9922 -0.14074 0.99532 -0.14167 C 1.00769 -0.14051 1.01928 -0.14097 1.03126 -0.13611 C 1.03751 -0.1338 1.05001 -0.12778 1.05001 -0.12778 C 1.05157 -0.12592 1.05287 -0.12361 1.0547 -0.12222 C 1.06173 -0.11759 1.06134 -0.12199 1.0672 -0.11667 C 1.06876 -0.11528 1.07006 -0.1125 1.07188 -0.11111 C 1.07488 -0.1088 1.07813 -0.10787 1.08126 -0.10555 C 1.08334 -0.10417 1.08529 -0.10185 1.08751 -0.1 C 1.08894 -0.09907 1.09063 -0.09861 1.0922 -0.09722 C 1.10287 -0.08773 1.08959 -0.09444 1.1047 -0.08889 C 1.10886 -0.08333 1.11199 -0.07824 1.1172 -0.075 C 1.12123 -0.07268 1.12553 -0.07176 1.1297 -0.06944 C 1.13282 -0.06805 1.13595 -0.06574 1.13907 -0.06389 C 1.14063 -0.06296 1.1422 -0.0625 1.14376 -0.06111 C 1.14584 -0.05926 1.14792 -0.05764 1.15001 -0.05555 C 1.15157 -0.05393 1.153 -0.05162 1.1547 -0.05 C 1.15613 -0.04884 1.15782 -0.04884 1.15938 -0.04722 C 1.16264 -0.04398 1.16511 -0.03842 1.16876 -0.03611 C 1.17188 -0.03426 1.17527 -0.03403 1.17813 -0.03055 C 1.1892 -0.01736 1.18386 -0.02106 1.19376 -0.01667 C 1.19532 -0.01481 1.19662 -0.01227 1.19845 -0.01111 C 1.20014 -0.01018 1.21759 -0.00602 1.21876 -0.00555 C 1.22084 -0.00509 1.22279 -0.00324 1.22501 -0.00278 C 1.23165 -0.00139 1.23855 -0.00092 1.24532 7.40741E-7 C 1.24845 0.00093 1.25144 0.00278 1.2547 0.00278 C 1.26264 0.00278 1.26511 -0.00324 1.27188 -0.01111 C 1.27345 -0.01296 1.27514 -0.01435 1.27657 -0.01667 L 1.28126 -0.025 L 1.28126 -0.025 " pathEditMode="relative" ptsTypes="AAAAAAAAAAAAAAAAAAAAAAAAAAAAAAAAAAAAAAAAAAAAAAAAAAAAAAAAAAAAAAAAAAAAAAAAAAAAAAAAAAAAAAAAAAAAAAAAAAAAAAAAAAAAAAAAAAAAAAAAA">
                                      <p:cBhvr>
                                        <p:cTn id="6" dur="10000" fill="hold"/>
                                        <p:tgtEl>
                                          <p:spTgt spid="3"/>
                                        </p:tgtEl>
                                        <p:attrNameLst>
                                          <p:attrName>ppt_x</p:attrName>
                                          <p:attrName>ppt_y</p:attrName>
                                        </p:attrNameLst>
                                      </p:cBhvr>
                                    </p:animMotion>
                                  </p:childTnLst>
                                  <p:subTnLst>
                                    <p:audio>
                                      <p:cMediaNode>
                                        <p:cTn display="0" masterRel="sameClick">
                                          <p:stCondLst>
                                            <p:cond evt="begin" delay="0">
                                              <p:tn val="5"/>
                                            </p:cond>
                                          </p:stCondLst>
                                          <p:endCondLst>
                                            <p:cond evt="onStopAudio" delay="0">
                                              <p:tgtEl>
                                                <p:sldTgt/>
                                              </p:tgtEl>
                                            </p:cond>
                                          </p:endCondLst>
                                        </p:cTn>
                                        <p:tgtEl>
                                          <p:sndTgt r:embed="rId3" name="baykus-sesi.wav"/>
                                        </p:tgtEl>
                                      </p:cMediaNode>
                                    </p:audio>
                                  </p:subTnLst>
                                </p:cTn>
                              </p:par>
                            </p:childTnLst>
                          </p:cTn>
                        </p:par>
                      </p:childTnLst>
                    </p:cTn>
                  </p:par>
                </p:childTnLst>
              </p:cTn>
              <p:nextCondLst>
                <p:cond evt="onClick" delay="0">
                  <p:tgtEl>
                    <p:spTgt spid="31"/>
                  </p:tgtEl>
                </p:cond>
              </p:nextCondLst>
            </p:seq>
            <p:seq concurrent="1" nextAc="seek">
              <p:cTn id="7" restart="whenNotActive" fill="hold" evtFilter="cancelBubble" nodeType="interactiveSeq">
                <p:stCondLst>
                  <p:cond evt="onClick" delay="0">
                    <p:tgtEl>
                      <p:spTgt spid="41"/>
                    </p:tgtEl>
                  </p:cond>
                </p:stCondLst>
                <p:endSync evt="end" delay="0">
                  <p:rtn val="all"/>
                </p:endSync>
                <p:childTnLst>
                  <p:par>
                    <p:cTn id="8" fill="hold">
                      <p:stCondLst>
                        <p:cond delay="0"/>
                      </p:stCondLst>
                      <p:childTnLst>
                        <p:par>
                          <p:cTn id="9" fill="hold">
                            <p:stCondLst>
                              <p:cond delay="0"/>
                            </p:stCondLst>
                            <p:childTnLst>
                              <p:par>
                                <p:cTn id="10" presetID="0" presetClass="path" presetSubtype="0" fill="hold" nodeType="clickEffect">
                                  <p:stCondLst>
                                    <p:cond delay="0"/>
                                  </p:stCondLst>
                                  <p:childTnLst>
                                    <p:animMotion origin="layout" path="M -3.125E-6 -3.7037E-6 L -3.125E-6 0.00024 C 0.00417 -0.0037 0.00821 -0.00833 0.0125 -0.01111 C 0.0155 -0.01319 0.01875 -0.01389 0.02188 -0.01389 C 0.04284 -0.01389 0.06367 -0.01203 0.08438 -0.01111 C 0.08698 -0.01018 0.08959 -0.00926 0.09232 -0.00833 C 0.09571 -0.0074 0.09948 -0.00694 0.10313 -0.00555 C 0.10469 -0.00509 0.10612 -0.0037 0.10782 -0.00277 C 0.1099 -0.00185 0.11198 -0.00115 0.11407 -3.7037E-6 C 0.11719 0.00162 0.12032 0.00371 0.12344 0.00556 C 0.125 0.00649 0.12644 0.00741 0.12813 0.00834 C 0.14766 0.0169 0.12331 0.00579 0.13907 0.01389 C 0.14102 0.01482 0.14323 0.01551 0.14532 0.01667 L 0.15938 0.025 C 0.16094 0.02593 0.16237 0.02686 0.16407 0.02778 C 0.16615 0.02871 0.1681 0.0294 0.17032 0.03056 C 0.17344 0.03218 0.17657 0.03426 0.17969 0.03611 C 0.18112 0.03704 0.18269 0.03843 0.18438 0.03889 L 0.19688 0.04167 C 0.20052 0.04236 0.20404 0.04352 0.20782 0.04445 C 0.21289 0.04537 0.21823 0.0463 0.22331 0.04723 C 0.23802 0.0463 0.25261 0.04584 0.26719 0.04445 C 0.27084 0.04399 0.27435 0.04236 0.27813 0.04167 C 0.29766 0.03681 0.28347 0.04098 0.3 0.03611 C 0.30743 0.02709 0.30287 0.03149 0.31407 0.025 C 0.31563 0.02408 0.31732 0.02385 0.31875 0.02223 C 0.32943 0.00926 0.32448 0.0132 0.33282 0.00834 C 0.33386 0.00556 0.33438 0.00209 0.33594 -3.7037E-6 C 0.33711 -0.00185 0.33907 -0.00162 0.34063 -0.00277 C 0.34479 -0.00625 0.34896 -0.01018 0.35313 -0.01389 C 0.35456 -0.01527 0.35625 -0.01574 0.35782 -0.01666 C 0.3599 -0.01851 0.36198 -0.02037 0.36394 -0.02222 C 0.3655 -0.02407 0.36693 -0.02662 0.36875 -0.02777 C 0.37071 -0.02939 0.37292 -0.02963 0.375 -0.03055 C 0.37813 -0.03426 0.38073 -0.03958 0.38438 -0.04166 L 0.39375 -0.04722 C 0.39532 -0.04814 0.39688 -0.04884 0.39844 -0.05 C 0.41914 -0.06851 0.3931 -0.04629 0.40938 -0.05833 C 0.4168 -0.06435 0.41485 -0.06481 0.42344 -0.06944 C 0.42748 -0.07176 0.4319 -0.07222 0.43594 -0.075 C 0.44519 -0.08171 0.44089 -0.07916 0.44844 -0.08333 C 0.46198 -0.0824 0.47552 -0.08217 0.48907 -0.08055 C 0.49167 -0.08032 0.5 -0.07639 0.50313 -0.075 C 0.50469 -0.07314 0.50599 -0.07083 0.50782 -0.06944 C 0.50977 -0.06805 0.51198 -0.06782 0.51407 -0.06666 C 0.51563 -0.06597 0.51719 -0.06504 0.51875 -0.06389 C 0.53008 -0.05532 0.51966 -0.06088 0.53125 -0.05555 C 0.53946 -0.04097 0.5319 -0.05208 0.54532 -0.04166 C 0.54948 -0.03842 0.55391 -0.03518 0.55782 -0.03055 C 0.55938 -0.0287 0.56068 -0.02639 0.5625 -0.025 C 0.56498 -0.02338 0.56771 -0.02314 0.57032 -0.02222 C 0.5724 -0.02037 0.57435 -0.01828 0.57657 -0.01666 C 0.57852 -0.01551 0.58086 -0.01597 0.58282 -0.01389 C 0.58464 -0.01203 0.58555 -0.00787 0.5875 -0.00555 C 0.58881 -0.00393 0.59063 -0.00416 0.59219 -0.00277 C 0.59532 -0.00046 0.59831 0.00301 0.60157 0.00556 C 0.603 0.00672 0.60469 0.00695 0.60625 0.00834 C 0.61524 0.01621 0.60612 0.01204 0.61719 0.01945 C 0.61914 0.02061 0.62136 0.02084 0.62344 0.02223 C 0.63815 0.03195 0.62032 0.02431 0.6375 0.03056 C 0.65052 0.04213 0.63568 0.03033 0.65469 0.03889 C 0.65938 0.04098 0.66407 0.04445 0.66875 0.04723 C 0.67188 0.04908 0.67487 0.05116 0.67813 0.05278 C 0.68229 0.05463 0.68633 0.05672 0.69063 0.05834 C 0.7099 0.06505 0.68581 0.05672 0.70782 0.06389 C 0.71042 0.06459 0.71289 0.06598 0.71563 0.06667 C 0.72331 0.06783 0.73112 0.06852 0.73907 0.06945 C 0.74844 0.06852 0.75782 0.06875 0.76719 0.06667 C 0.7694 0.06598 0.7711 0.06204 0.77344 0.06111 C 0.77852 0.05834 0.78907 0.05556 0.78907 0.05579 C 0.79115 0.05371 0.7931 0.05162 0.79532 0.05 C 0.79844 0.04746 0.803 0.04584 0.80625 0.04445 C 0.80782 0.0426 0.80912 0.03982 0.81094 0.03889 C 0.81797 0.03426 0.82552 0.03195 0.83282 0.02778 L 0.8375 0.025 C 0.83998 0.0213 0.84245 0.0169 0.84532 0.01389 C 0.84662 0.01227 0.84844 0.01227 0.85 0.01111 C 0.85157 0.00949 0.853 0.00695 0.85469 0.00556 C 0.86563 -0.00439 0.85912 0.00463 0.86719 -0.00555 C 0.87136 -0.01111 0.87591 -0.01574 0.87969 -0.02222 C 0.88229 -0.02685 0.88451 -0.0324 0.88737 -0.03611 C 0.88881 -0.03796 0.8905 -0.0375 0.89206 -0.03889 C 0.89545 -0.04236 0.89883 -0.04537 0.90157 -0.05 C 0.90886 -0.06319 0.90495 -0.05949 0.9125 -0.06389 C 0.91407 -0.06666 0.91537 -0.07014 0.91719 -0.07222 C 0.92787 -0.08588 0.91914 -0.07037 0.92813 -0.08333 C 0.92982 -0.08588 0.93099 -0.08958 0.93282 -0.09166 C 0.93776 -0.09791 0.94362 -0.10162 0.94844 -0.10833 C 0.95026 -0.11111 0.95756 -0.12222 0.96094 -0.125 C 0.96341 -0.12731 0.96615 -0.1287 0.96875 -0.13055 C 0.97084 -0.1324 0.97266 -0.13518 0.975 -0.13611 C 0.97852 -0.13796 0.98229 -0.13796 0.98594 -0.13889 C 0.98907 -0.13981 0.99219 -0.14074 0.99532 -0.14166 C 1.00769 -0.14051 1.01927 -0.14097 1.03125 -0.13611 C 1.0375 -0.13379 1.04987 -0.12777 1.04987 -0.12754 C 1.05144 -0.12592 1.05287 -0.12361 1.05469 -0.12222 C 1.06172 -0.11759 1.06133 -0.12199 1.06719 -0.11666 C 1.06875 -0.11527 1.07006 -0.1125 1.07188 -0.11111 C 1.07487 -0.10879 1.07813 -0.10787 1.08125 -0.10555 C 1.08334 -0.10416 1.08529 -0.10185 1.0875 -0.1 C 1.08894 -0.09907 1.09063 -0.09861 1.09219 -0.09722 C 1.10287 -0.08773 1.08959 -0.09444 1.10469 -0.08889 C 1.10886 -0.08333 1.11198 -0.07824 1.11719 -0.075 C 1.12123 -0.07268 1.12552 -0.07176 1.12969 -0.06944 C 1.13282 -0.06805 1.13594 -0.06574 1.13907 -0.06389 C 1.14063 -0.06296 1.14219 -0.0625 1.14375 -0.06111 C 1.14584 -0.05926 1.14792 -0.05764 1.15 -0.05555 C 1.15157 -0.05393 1.153 -0.05162 1.15469 -0.05 C 1.15612 -0.04884 1.15782 -0.04884 1.15938 -0.04722 C 1.16263 -0.04398 1.16511 -0.03842 1.16875 -0.03611 C 1.17188 -0.03426 1.17526 -0.03402 1.17813 -0.03055 C 1.1892 -0.01736 1.18386 -0.02106 1.19375 -0.01666 C 1.19532 -0.01481 1.19662 -0.01226 1.19844 -0.01111 C 1.20013 -0.01018 1.21758 -0.00601 1.21875 -0.00555 C 1.22084 -0.00509 1.22279 -0.00324 1.225 -0.00277 C 1.23164 -0.00139 1.23854 -0.00092 1.24532 -3.7037E-6 C 1.24844 0.00093 1.25144 0.00278 1.25469 0.00278 C 1.26263 0.00278 1.26511 -0.00324 1.27188 -0.01111 C 1.27344 -0.01296 1.27513 -0.01435 1.27657 -0.01666 L 1.28125 -0.025 L 1.28125 -0.02476 " pathEditMode="relative" rAng="0" ptsTypes="AAAAAAAAAAAAAAAAAAAAAAAAAAAAAAAAAAAAAAAAAAAAAAAAAAAAAAAAAAAAAAAAAAAAAAAAAAAAAAAAAAAAAAAAAAAAAAAAAAAAAAAAAAAAAAAAAAAAAAAAA">
                                      <p:cBhvr>
                                        <p:cTn id="11" dur="10000" fill="hold"/>
                                        <p:tgtEl>
                                          <p:spTgt spid="5"/>
                                        </p:tgtEl>
                                        <p:attrNameLst>
                                          <p:attrName>ppt_x</p:attrName>
                                          <p:attrName>ppt_y</p:attrName>
                                        </p:attrNameLst>
                                      </p:cBhvr>
                                      <p:rCtr x="64063" y="-3611"/>
                                    </p:animMotion>
                                  </p:childTnLst>
                                  <p:subTnLst>
                                    <p:audio>
                                      <p:cMediaNode>
                                        <p:cTn display="0" masterRel="sameClick">
                                          <p:stCondLst>
                                            <p:cond evt="begin" delay="0">
                                              <p:tn val="10"/>
                                            </p:cond>
                                          </p:stCondLst>
                                          <p:endCondLst>
                                            <p:cond evt="onStopAudio" delay="0">
                                              <p:tgtEl>
                                                <p:sldTgt/>
                                              </p:tgtEl>
                                            </p:cond>
                                          </p:endCondLst>
                                        </p:cTn>
                                        <p:tgtEl>
                                          <p:sndTgt r:embed="rId4" name="bebek-sesi.wav"/>
                                        </p:tgtEl>
                                      </p:cMediaNode>
                                    </p:audio>
                                  </p:subTnLst>
                                </p:cTn>
                              </p:par>
                            </p:childTnLst>
                          </p:cTn>
                        </p:par>
                      </p:childTnLst>
                    </p:cTn>
                  </p:par>
                </p:childTnLst>
              </p:cTn>
              <p:nextCondLst>
                <p:cond evt="onClick" delay="0">
                  <p:tgtEl>
                    <p:spTgt spid="41"/>
                  </p:tgtEl>
                </p:cond>
              </p:nextCondLst>
            </p:seq>
            <p:seq concurrent="1" nextAc="seek">
              <p:cTn id="12" restart="whenNotActive" fill="hold" evtFilter="cancelBubble" nodeType="interactiveSeq">
                <p:stCondLst>
                  <p:cond evt="onClick" delay="0">
                    <p:tgtEl>
                      <p:spTgt spid="44"/>
                    </p:tgtEl>
                  </p:cond>
                </p:stCondLst>
                <p:endSync evt="end" delay="0">
                  <p:rtn val="all"/>
                </p:endSync>
                <p:childTnLst>
                  <p:par>
                    <p:cTn id="13" fill="hold">
                      <p:stCondLst>
                        <p:cond delay="0"/>
                      </p:stCondLst>
                      <p:childTnLst>
                        <p:par>
                          <p:cTn id="14" fill="hold">
                            <p:stCondLst>
                              <p:cond delay="0"/>
                            </p:stCondLst>
                            <p:childTnLst>
                              <p:par>
                                <p:cTn id="15" presetID="0" presetClass="path" presetSubtype="0" fill="hold" nodeType="clickEffect">
                                  <p:stCondLst>
                                    <p:cond delay="0"/>
                                  </p:stCondLst>
                                  <p:childTnLst>
                                    <p:animMotion origin="layout" path="M -3.33333E-6 0 L -3.33333E-6 0.00023 C 0.00443 -0.0037 0.00873 -0.00833 0.01328 -0.01111 C 0.01654 -0.01319 0.01993 -0.01389 0.02331 -0.01389 C 0.04558 -0.01389 0.06758 -0.01204 0.08959 -0.01111 C 0.09232 -0.01019 0.09519 -0.00926 0.09805 -0.00833 C 0.1017 -0.00741 0.10573 -0.00694 0.10951 -0.00556 C 0.1112 -0.00509 0.11263 -0.0037 0.11446 -0.00278 C 0.1168 -0.00185 0.11888 -0.00116 0.1211 0 C 0.12448 0.00162 0.12787 0.0037 0.13099 0.00556 C 0.13269 0.00648 0.13425 0.00741 0.13594 0.00833 C 0.15677 0.0169 0.13099 0.00579 0.14766 0.01389 C 0.14974 0.01481 0.15209 0.01551 0.1543 0.01667 L 0.16914 0.025 C 0.17097 0.02593 0.1724 0.02685 0.17409 0.02778 C 0.17631 0.0287 0.17839 0.0294 0.18073 0.03056 C 0.18412 0.03218 0.18737 0.03426 0.19089 0.03611 C 0.19206 0.03704 0.19375 0.03843 0.19558 0.03889 L 0.20886 0.04167 C 0.21263 0.04236 0.21641 0.04352 0.22045 0.04444 C 0.22578 0.04537 0.23151 0.0463 0.23685 0.04722 C 0.25248 0.0463 0.26797 0.04583 0.28347 0.04444 C 0.28724 0.04398 0.29102 0.04236 0.29506 0.04167 C 0.31576 0.03681 0.30065 0.04097 0.31823 0.03611 C 0.32605 0.02708 0.32123 0.03148 0.33321 0.025 C 0.33477 0.02407 0.33659 0.02384 0.33815 0.02222 C 0.34948 0.00926 0.34414 0.01319 0.353 0.00833 C 0.35417 0.00556 0.35469 0.00208 0.35638 0 C 0.35756 -0.00185 0.35964 -0.00162 0.36133 -0.00278 C 0.36576 -0.00625 0.37019 -0.01019 0.37461 -0.01389 C 0.37618 -0.01528 0.37787 -0.01574 0.37956 -0.01667 C 0.38177 -0.01852 0.38399 -0.02037 0.38607 -0.02222 C 0.38776 -0.02407 0.3892 -0.02662 0.39115 -0.02778 C 0.39323 -0.0294 0.39558 -0.02963 0.39779 -0.03056 C 0.40118 -0.03426 0.40391 -0.03958 0.40782 -0.04167 L 0.41771 -0.04722 C 0.4194 -0.04815 0.42097 -0.04884 0.42266 -0.05 C 0.44466 -0.06852 0.41706 -0.0463 0.43425 -0.05833 C 0.44219 -0.06435 0.44011 -0.06481 0.44922 -0.06944 C 0.45352 -0.07176 0.45821 -0.07222 0.4625 -0.075 C 0.47227 -0.08171 0.46771 -0.07917 0.47565 -0.08333 C 0.49011 -0.08241 0.50443 -0.08218 0.51888 -0.08056 C 0.52162 -0.08032 0.53047 -0.07639 0.53373 -0.075 C 0.53542 -0.07315 0.53672 -0.07083 0.53868 -0.06944 C 0.54076 -0.06806 0.5431 -0.06782 0.54532 -0.06667 C 0.54701 -0.06597 0.5487 -0.06505 0.55026 -0.06389 C 0.56237 -0.05532 0.55131 -0.06088 0.56355 -0.05556 C 0.57227 -0.04097 0.56433 -0.05208 0.57852 -0.04167 C 0.58295 -0.03843 0.58763 -0.03519 0.5918 -0.03056 C 0.59336 -0.0287 0.5948 -0.02639 0.59675 -0.025 C 0.59935 -0.02338 0.60222 -0.02315 0.60508 -0.02222 C 0.6073 -0.02037 0.60925 -0.01829 0.61172 -0.01667 C 0.61368 -0.01551 0.61628 -0.01597 0.61823 -0.01389 C 0.62019 -0.01204 0.62123 -0.00787 0.62331 -0.00556 C 0.62461 -0.00394 0.62657 -0.00417 0.62826 -0.00278 C 0.63151 -0.00046 0.63477 0.00301 0.63815 0.00556 C 0.63972 0.00671 0.64154 0.00694 0.6431 0.00833 C 0.65274 0.0162 0.64297 0.01204 0.65482 0.01944 C 0.65677 0.0206 0.65912 0.02083 0.66133 0.02222 C 0.67696 0.03194 0.65808 0.02431 0.67631 0.03056 C 0.69011 0.04213 0.67435 0.03032 0.69453 0.03889 C 0.69948 0.04097 0.70443 0.04444 0.70951 0.04722 C 0.71276 0.04907 0.71602 0.05116 0.7194 0.05278 C 0.72383 0.05463 0.72813 0.05671 0.73269 0.05833 C 0.75313 0.06505 0.72761 0.05671 0.75091 0.06389 C 0.75365 0.06458 0.75625 0.06597 0.75925 0.06667 C 0.76732 0.06782 0.77565 0.06852 0.78412 0.06944 C 0.79401 0.06852 0.80391 0.06875 0.81394 0.06667 C 0.81628 0.06597 0.8181 0.06204 0.82058 0.06111 C 0.82591 0.05833 0.83711 0.05556 0.83711 0.05579 C 0.83933 0.0537 0.84141 0.05162 0.84375 0.05 C 0.84701 0.04745 0.85196 0.04583 0.85534 0.04444 C 0.85703 0.04259 0.85834 0.03981 0.86029 0.03889 C 0.86784 0.03426 0.87578 0.03194 0.8836 0.02778 L 0.88855 0.025 C 0.89115 0.0213 0.89375 0.0169 0.89675 0.01389 C 0.89818 0.01227 0.90013 0.01227 0.90183 0.01111 C 0.90339 0.00949 0.90495 0.00694 0.90677 0.00556 C 0.91836 -0.0044 0.91146 0.00463 0.92006 -0.00556 C 0.92448 -0.01111 0.9293 -0.01574 0.93321 -0.02222 C 0.93607 -0.02685 0.93841 -0.03241 0.94141 -0.03611 C 0.94297 -0.03796 0.9448 -0.0375 0.94636 -0.03889 C 0.95 -0.04236 0.95352 -0.04537 0.95651 -0.05 C 0.9642 -0.06319 0.96003 -0.05949 0.9681 -0.06389 C 0.9698 -0.06667 0.9711 -0.07014 0.97305 -0.07222 C 0.98438 -0.08588 0.97513 -0.07037 0.98464 -0.08333 C 0.98646 -0.08588 0.98763 -0.08958 0.98959 -0.09167 C 0.99493 -0.09792 1.00105 -0.10162 1.00625 -0.10833 C 1.00821 -0.11111 1.01589 -0.12222 1.01953 -0.125 C 1.02214 -0.12731 1.025 -0.1287 1.02774 -0.13056 C 1.02995 -0.13241 1.0319 -0.13519 1.03438 -0.13611 C 1.03815 -0.13796 1.04219 -0.13796 1.04597 -0.13889 C 1.04935 -0.13981 1.05261 -0.14074 1.05599 -0.14167 C 1.06901 -0.14051 1.08138 -0.14097 1.09401 -0.13611 C 1.10065 -0.1338 1.11381 -0.12778 1.11381 -0.12755 C 1.1155 -0.12593 1.11706 -0.12361 1.11888 -0.12222 C 1.12644 -0.11759 1.12605 -0.12199 1.13216 -0.11667 C 1.13386 -0.11528 1.13529 -0.1125 1.13711 -0.11111 C 1.14037 -0.1088 1.14375 -0.10787 1.14714 -0.10556 C 1.14935 -0.10417 1.15144 -0.10185 1.15378 -0.1 C 1.15521 -0.09907 1.15703 -0.09861 1.15873 -0.09722 C 1.17006 -0.08773 1.15599 -0.09444 1.17201 -0.08889 C 1.17644 -0.08333 1.17969 -0.07824 1.18529 -0.075 C 1.18959 -0.07269 1.19414 -0.07176 1.19857 -0.06944 C 1.20183 -0.06806 1.20508 -0.06574 1.20847 -0.06389 C 1.21016 -0.06296 1.21172 -0.0625 1.21341 -0.06111 C 1.21563 -0.05926 1.21784 -0.05764 1.22006 -0.05556 C 1.22175 -0.05394 1.22318 -0.05162 1.225 -0.05 C 1.22657 -0.04884 1.22839 -0.04884 1.22995 -0.04722 C 1.23347 -0.04398 1.23607 -0.03843 1.23998 -0.03611 C 1.24323 -0.03426 1.24688 -0.03403 1.24987 -0.03056 C 1.26159 -0.01736 1.25599 -0.02106 1.26654 -0.01667 C 1.2681 -0.01481 1.26953 -0.01227 1.27149 -0.01111 C 1.27331 -0.01019 1.2918 -0.00602 1.29297 -0.00556 C 1.29519 -0.00509 1.29727 -0.00324 1.29961 -0.00278 C 1.30664 -0.00139 1.31407 -0.00093 1.32123 0 C 1.32448 0.00093 1.32774 0.00278 1.33112 0.00278 C 1.33959 0.00278 1.34219 -0.00324 1.34935 -0.01111 C 1.35105 -0.01296 1.35287 -0.01435 1.3543 -0.01667 L 1.35938 -0.025 L 1.35938 -0.02477 " pathEditMode="relative" rAng="0" ptsTypes="AAAAAAAAAAAAAAAAAAAAAAAAAAAAAAAAAAAAAAAAAAAAAAAAAAAAAAAAAAAAAAAAAAAAAAAAAAAAAAAAAAAAAAAAAAAAAAAAAAAAAAAAAAAAAAAAAAAAAAAAA">
                                      <p:cBhvr>
                                        <p:cTn id="16" dur="10000" fill="hold"/>
                                        <p:tgtEl>
                                          <p:spTgt spid="6"/>
                                        </p:tgtEl>
                                        <p:attrNameLst>
                                          <p:attrName>ppt_x</p:attrName>
                                          <p:attrName>ppt_y</p:attrName>
                                        </p:attrNameLst>
                                      </p:cBhvr>
                                      <p:rCtr x="67969" y="-3611"/>
                                    </p:animMotion>
                                  </p:childTnLst>
                                  <p:subTnLst>
                                    <p:audio>
                                      <p:cMediaNode>
                                        <p:cTn display="0" masterRel="sameClick">
                                          <p:stCondLst>
                                            <p:cond evt="begin" delay="0">
                                              <p:tn val="15"/>
                                            </p:cond>
                                          </p:stCondLst>
                                          <p:endCondLst>
                                            <p:cond evt="onStopAudio" delay="0">
                                              <p:tgtEl>
                                                <p:sldTgt/>
                                              </p:tgtEl>
                                            </p:cond>
                                          </p:endCondLst>
                                        </p:cTn>
                                        <p:tgtEl>
                                          <p:sndTgt r:embed="rId5" name="kedi-sesi.wav"/>
                                        </p:tgtEl>
                                      </p:cMediaNode>
                                    </p:audio>
                                  </p:subTnLst>
                                </p:cTn>
                              </p:par>
                            </p:childTnLst>
                          </p:cTn>
                        </p:par>
                      </p:childTnLst>
                    </p:cTn>
                  </p:par>
                </p:childTnLst>
              </p:cTn>
              <p:nextCondLst>
                <p:cond evt="onClick" delay="0">
                  <p:tgtEl>
                    <p:spTgt spid="44"/>
                  </p:tgtEl>
                </p:cond>
              </p:nextCondLst>
            </p:seq>
            <p:seq concurrent="1" nextAc="seek">
              <p:cTn id="17" restart="whenNotActive" fill="hold" evtFilter="cancelBubble" nodeType="interactiveSeq">
                <p:stCondLst>
                  <p:cond evt="onClick" delay="0">
                    <p:tgtEl>
                      <p:spTgt spid="47"/>
                    </p:tgtEl>
                  </p:cond>
                </p:stCondLst>
                <p:endSync evt="end" delay="0">
                  <p:rtn val="all"/>
                </p:endSync>
                <p:childTnLst>
                  <p:par>
                    <p:cTn id="18" fill="hold">
                      <p:stCondLst>
                        <p:cond delay="0"/>
                      </p:stCondLst>
                      <p:childTnLst>
                        <p:par>
                          <p:cTn id="19" fill="hold">
                            <p:stCondLst>
                              <p:cond delay="0"/>
                            </p:stCondLst>
                            <p:childTnLst>
                              <p:par>
                                <p:cTn id="20" presetID="0" presetClass="path" presetSubtype="0" fill="hold" nodeType="clickEffect">
                                  <p:stCondLst>
                                    <p:cond delay="0"/>
                                  </p:stCondLst>
                                  <p:childTnLst>
                                    <p:animMotion origin="layout" path="M 4.375E-6 0 L 4.375E-6 0.00023 C 0.00494 -0.0037 0.00963 -0.00833 0.01471 -0.01111 C 0.01835 -0.01319 0.022 -0.01389 0.02578 -0.01389 C 0.05039 -0.01389 0.0746 -0.01204 0.09895 -0.01111 C 0.10208 -0.01019 0.10533 -0.00926 0.10846 -0.00833 C 0.1125 -0.00741 0.11666 -0.00694 0.12083 -0.00556 C 0.12265 -0.00509 0.12447 -0.0037 0.12656 -0.00278 C 0.1289 -0.00185 0.13112 -0.00116 0.13359 0 C 0.13737 0.00162 0.14114 0.0037 0.14453 0.00556 C 0.14635 0.00648 0.14817 0.00741 0.15013 0.00833 C 0.17291 0.0169 0.14453 0.00579 0.16289 0.01389 C 0.16549 0.01481 0.16783 0.01551 0.17044 0.01667 L 0.18684 0.025 C 0.1888 0.02593 0.19023 0.02685 0.19205 0.02778 C 0.19453 0.0287 0.19687 0.0294 0.19947 0.03056 C 0.20312 0.03218 0.20677 0.03426 0.21054 0.03611 C 0.21184 0.03704 0.21393 0.03843 0.21601 0.03889 L 0.23059 0.04167 C 0.23437 0.04236 0.23854 0.04352 0.24309 0.04444 C 0.24895 0.04537 0.2552 0.0463 0.26119 0.04722 C 0.27838 0.0463 0.29544 0.04583 0.3125 0.04444 C 0.31666 0.04398 0.32083 0.04236 0.32539 0.04167 C 0.34817 0.03681 0.33151 0.04097 0.35091 0.03611 C 0.3595 0.02708 0.35416 0.03148 0.36744 0.025 C 0.36914 0.02407 0.37109 0.02384 0.37291 0.02222 C 0.38541 0.00926 0.37942 0.01319 0.38919 0.00833 C 0.39049 0.00556 0.39114 0.00208 0.39296 0 C 0.39427 -0.00185 0.39661 -0.00162 0.39843 -0.00278 C 0.40325 -0.00625 0.4082 -0.01019 0.41302 -0.01389 C 0.41484 -0.01528 0.41666 -0.01574 0.41849 -0.01667 C 0.42096 -0.01852 0.42343 -0.02037 0.42578 -0.02222 C 0.4276 -0.02407 0.42916 -0.02662 0.43138 -0.02778 C 0.43359 -0.0294 0.43619 -0.02963 0.43867 -0.03056 C 0.44231 -0.03426 0.44544 -0.03958 0.44974 -0.04167 L 0.46067 -0.04722 C 0.4625 -0.04815 0.46419 -0.04884 0.46601 -0.05 C 0.49036 -0.06852 0.45989 -0.0463 0.4789 -0.05833 C 0.48763 -0.06435 0.48528 -0.06481 0.49531 -0.06944 C 0.50013 -0.07176 0.50533 -0.07222 0.51002 -0.075 C 0.52083 -0.08171 0.51575 -0.07917 0.52447 -0.08333 C 0.54049 -0.08241 0.55625 -0.08218 0.57213 -0.08056 C 0.57526 -0.08032 0.58502 -0.07639 0.58854 -0.075 C 0.59049 -0.07315 0.59192 -0.07083 0.59401 -0.06944 C 0.59635 -0.06806 0.59895 -0.06782 0.6013 -0.06667 C 0.60325 -0.06597 0.60507 -0.06505 0.60677 -0.06389 C 0.62018 -0.05532 0.60794 -0.06088 0.62148 -0.05556 C 0.63112 -0.04097 0.62226 -0.05208 0.63802 -0.04167 C 0.64283 -0.03843 0.64804 -0.03519 0.6526 -0.03056 C 0.65429 -0.0287 0.65586 -0.02639 0.65807 -0.025 C 0.66093 -0.02338 0.66406 -0.02315 0.66731 -0.02222 C 0.66966 -0.02037 0.67187 -0.01829 0.67461 -0.01667 C 0.67669 -0.01551 0.67955 -0.01597 0.68177 -0.01389 C 0.68385 -0.01204 0.68502 -0.00787 0.68737 -0.00556 C 0.6888 -0.00394 0.69101 -0.00417 0.69283 -0.00278 C 0.69635 -0.00046 0.7 0.00301 0.70377 0.00556 C 0.70546 0.00671 0.70742 0.00694 0.70924 0.00833 C 0.71979 0.0162 0.70898 0.01204 0.72213 0.01944 C 0.72421 0.0206 0.72682 0.02083 0.72929 0.02222 C 0.74648 0.03194 0.72565 0.02431 0.74583 0.03056 C 0.76106 0.04213 0.74362 0.03032 0.76588 0.03889 C 0.77135 0.04097 0.77682 0.04444 0.78242 0.04722 C 0.78606 0.04907 0.78958 0.05116 0.79336 0.05278 C 0.79817 0.05463 0.80299 0.05671 0.80794 0.05833 C 0.83059 0.06505 0.80234 0.05671 0.82812 0.06389 C 0.83112 0.06458 0.83398 0.06597 0.83724 0.06667 C 0.84622 0.06782 0.85533 0.06852 0.86471 0.06944 C 0.87565 0.06852 0.88658 0.06875 0.89765 0.06667 C 0.90013 0.06597 0.90221 0.06204 0.90494 0.06111 C 0.9108 0.05833 0.92317 0.05556 0.92317 0.05579 C 0.92565 0.0537 0.92786 0.05162 0.93046 0.05 C 0.93411 0.04745 0.93958 0.04583 0.94322 0.04444 C 0.94518 0.04259 0.94661 0.03981 0.94869 0.03889 C 0.95703 0.03426 0.96575 0.03194 0.97447 0.02778 L 0.97994 0.025 C 0.98281 0.0213 0.98567 0.0169 0.98893 0.01389 C 0.99049 0.01227 0.9927 0.01227 0.99453 0.01111 C 0.99622 0.00949 0.99791 0.00694 1 0.00556 C 1.01276 -0.0044 1.0052 0.00463 1.01458 -0.00556 C 1.01953 -0.01111 1.02487 -0.01574 1.02916 -0.02222 C 1.03229 -0.02685 1.03489 -0.03241 1.03815 -0.03611 C 1.03997 -0.03796 1.04192 -0.0375 1.04362 -0.03889 C 1.04765 -0.04236 1.05156 -0.04537 1.05481 -0.05 C 1.06328 -0.06319 1.05872 -0.05949 1.06757 -0.06389 C 1.06953 -0.06667 1.07096 -0.07014 1.07304 -0.07222 C 1.08554 -0.08588 1.07539 -0.07037 1.0858 -0.08333 C 1.08789 -0.08588 1.08919 -0.08958 1.09127 -0.09167 C 1.09726 -0.09792 1.1039 -0.10162 1.10976 -0.10833 C 1.11184 -0.11111 1.12031 -0.12222 1.12434 -0.125 C 1.12721 -0.12731 1.13033 -0.1287 1.13333 -0.13056 C 1.1358 -0.13241 1.13802 -0.13519 1.14075 -0.13611 C 1.14492 -0.13796 1.14934 -0.13796 1.15351 -0.13889 C 1.15729 -0.13981 1.1608 -0.14074 1.16458 -0.14167 C 1.1789 -0.14051 1.19257 -0.14097 1.20651 -0.13611 C 1.2138 -0.1338 1.22825 -0.12778 1.22825 -0.12755 C 1.2302 -0.12593 1.2319 -0.12361 1.23385 -0.12222 C 1.24218 -0.11759 1.24179 -0.12199 1.24856 -0.11667 C 1.25039 -0.11528 1.25195 -0.1125 1.25403 -0.11111 C 1.25755 -0.1088 1.26132 -0.10787 1.2651 -0.10556 C 1.26757 -0.10417 1.26979 -0.10185 1.27239 -0.1 C 1.27395 -0.09907 1.27604 -0.09861 1.27786 -0.09722 C 1.29036 -0.08773 1.27487 -0.09444 1.29244 -0.08889 C 1.29739 -0.08333 1.30104 -0.07824 1.30716 -0.075 C 1.31184 -0.07269 1.31692 -0.07176 1.32174 -0.06944 C 1.32539 -0.06806 1.32903 -0.06574 1.33268 -0.06389 C 1.33463 -0.06296 1.33632 -0.0625 1.33815 -0.06111 C 1.34062 -0.05926 1.34309 -0.05764 1.34544 -0.05556 C 1.34739 -0.05394 1.34895 -0.05162 1.35091 -0.05 C 1.35273 -0.04884 1.35468 -0.04884 1.35638 -0.04722 C 1.36028 -0.04398 1.36315 -0.03843 1.36744 -0.03611 C 1.37109 -0.03426 1.37513 -0.03403 1.37838 -0.03056 C 1.39127 -0.01736 1.38515 -0.02106 1.39674 -0.01667 C 1.39843 -0.01481 1.40013 -0.01227 1.40221 -0.01111 C 1.40429 -0.01019 1.42461 -0.00602 1.42591 -0.00556 C 1.42838 -0.00509 1.43059 -0.00324 1.4332 -0.00278 C 1.44101 -0.00139 1.44921 -0.00093 1.45703 0 C 1.46067 0.00093 1.46432 0.00278 1.46796 0.00278 C 1.47734 0.00278 1.4802 -0.00324 1.48815 -0.01111 C 1.48997 -0.01296 1.49192 -0.01435 1.49349 -0.01667 L 1.49921 -0.025 L 1.49921 -0.02477 " pathEditMode="relative" rAng="0" ptsTypes="AAAAAAAAAAAAAAAAAAAAAAAAAAAAAAAAAAAAAAAAAAAAAAAAAAAAAAAAAAAAAAAAAAAAAAAAAAAAAAAAAAAAAAAAAAAAAAAAAAAAAAAAAAAAAAAAAAAAAAAAA">
                                      <p:cBhvr>
                                        <p:cTn id="21" dur="10000" fill="hold"/>
                                        <p:tgtEl>
                                          <p:spTgt spid="7"/>
                                        </p:tgtEl>
                                        <p:attrNameLst>
                                          <p:attrName>ppt_x</p:attrName>
                                          <p:attrName>ppt_y</p:attrName>
                                        </p:attrNameLst>
                                      </p:cBhvr>
                                      <p:rCtr x="74961" y="-3611"/>
                                    </p:animMotion>
                                  </p:childTnLst>
                                  <p:subTnLst>
                                    <p:audio>
                                      <p:cMediaNode>
                                        <p:cTn display="0" masterRel="sameClick">
                                          <p:stCondLst>
                                            <p:cond evt="begin" delay="0">
                                              <p:tn val="20"/>
                                            </p:cond>
                                          </p:stCondLst>
                                          <p:endCondLst>
                                            <p:cond evt="onStopAudio" delay="0">
                                              <p:tgtEl>
                                                <p:sldTgt/>
                                              </p:tgtEl>
                                            </p:cond>
                                          </p:endCondLst>
                                        </p:cTn>
                                        <p:tgtEl>
                                          <p:sndTgt r:embed="rId6" name="dalga-sesi.wav"/>
                                        </p:tgtEl>
                                      </p:cMediaNode>
                                    </p:audio>
                                  </p:subTnLst>
                                </p:cTn>
                              </p:par>
                            </p:childTnLst>
                          </p:cTn>
                        </p:par>
                      </p:childTnLst>
                    </p:cTn>
                  </p:par>
                </p:childTnLst>
              </p:cTn>
              <p:nextCondLst>
                <p:cond evt="onClick" delay="0">
                  <p:tgtEl>
                    <p:spTgt spid="47"/>
                  </p:tgtEl>
                </p:cond>
              </p:nextCondLst>
            </p:seq>
            <p:seq concurrent="1" nextAc="seek">
              <p:cTn id="22" restart="whenNotActive" fill="hold" evtFilter="cancelBubble" nodeType="interactiveSeq">
                <p:stCondLst>
                  <p:cond evt="onClick" delay="0">
                    <p:tgtEl>
                      <p:spTgt spid="50"/>
                    </p:tgtEl>
                  </p:cond>
                </p:stCondLst>
                <p:endSync evt="end" delay="0">
                  <p:rtn val="all"/>
                </p:endSync>
                <p:childTnLst>
                  <p:par>
                    <p:cTn id="23" fill="hold">
                      <p:stCondLst>
                        <p:cond delay="0"/>
                      </p:stCondLst>
                      <p:childTnLst>
                        <p:par>
                          <p:cTn id="24" fill="hold">
                            <p:stCondLst>
                              <p:cond delay="0"/>
                            </p:stCondLst>
                            <p:childTnLst>
                              <p:par>
                                <p:cTn id="25" presetID="0" presetClass="path" presetSubtype="0" fill="hold" nodeType="clickEffect">
                                  <p:stCondLst>
                                    <p:cond delay="0"/>
                                  </p:stCondLst>
                                  <p:childTnLst>
                                    <p:animMotion origin="layout" path="M 8.33333E-7 4.44444E-6 L 8.33333E-7 0.00023 C 0.00443 -0.00371 0.00859 -0.00834 0.01302 -0.01112 C 0.01628 -0.0132 0.0194 -0.01389 0.02279 -0.01389 C 0.04453 -0.01389 0.06588 -0.01204 0.08763 -0.01112 C 0.09023 -0.01019 0.0931 -0.00926 0.09583 -0.00834 C 0.09935 -0.00741 0.10286 -0.00695 0.10677 -0.00556 C 0.1082 -0.0051 0.11003 -0.00371 0.11198 -0.00278 C 0.11367 -0.00186 0.11562 -0.00116 0.11797 4.44444E-6 C 0.12122 0.00162 0.12461 0.0037 0.12747 0.00555 C 0.12904 0.00648 0.13073 0.0074 0.13255 0.00833 C 0.15234 0.01689 0.12747 0.00578 0.14362 0.01388 C 0.14596 0.01481 0.14805 0.0155 0.15039 0.01666 L 0.16471 0.025 C 0.16641 0.02592 0.16758 0.02685 0.16927 0.02777 C 0.17148 0.0287 0.17344 0.02939 0.17578 0.03055 C 0.17904 0.03217 0.18216 0.03425 0.18555 0.03611 C 0.18672 0.03703 0.18854 0.03842 0.19036 0.03888 L 0.20325 0.04166 C 0.20651 0.04236 0.21016 0.04351 0.21419 0.04444 C 0.2194 0.04537 0.22487 0.04629 0.23021 0.04722 C 0.24531 0.04629 0.26042 0.04583 0.27539 0.04444 C 0.27904 0.04398 0.28281 0.04236 0.28672 0.04166 C 0.3069 0.0368 0.29219 0.04097 0.30924 0.03611 C 0.3168 0.02708 0.31211 0.03148 0.32383 0.025 C 0.32539 0.02407 0.32708 0.02384 0.32865 0.02222 C 0.33971 0.00925 0.33437 0.01319 0.34297 0.00833 C 0.34414 0.00555 0.34479 0.00208 0.34635 4.44444E-6 C 0.34753 -0.00186 0.34961 -0.00162 0.35117 -0.00278 C 0.35547 -0.00625 0.35976 -0.01019 0.36406 -0.01389 C 0.36562 -0.01528 0.36719 -0.01575 0.36888 -0.01667 C 0.37109 -0.01852 0.37318 -0.02037 0.37526 -0.02223 C 0.37682 -0.02408 0.37825 -0.02662 0.38021 -0.02778 C 0.38216 -0.0294 0.3845 -0.02963 0.38659 -0.03056 C 0.38984 -0.03426 0.39258 -0.03959 0.39635 -0.04167 L 0.40599 -0.04723 C 0.40768 -0.04815 0.40911 -0.04885 0.41081 -0.05 C 0.43216 -0.06852 0.40534 -0.0463 0.42213 -0.05834 C 0.42982 -0.06436 0.42773 -0.06482 0.43659 -0.06945 C 0.44075 -0.07176 0.44544 -0.07223 0.44948 -0.075 C 0.45911 -0.08172 0.45456 -0.07917 0.46224 -0.08334 C 0.47643 -0.08241 0.49023 -0.08218 0.5043 -0.08056 C 0.50703 -0.08033 0.51562 -0.07639 0.51875 -0.075 C 0.52044 -0.07315 0.52174 -0.07084 0.52357 -0.06945 C 0.52565 -0.06806 0.52799 -0.06783 0.52995 -0.06667 C 0.53177 -0.06598 0.53333 -0.06505 0.53476 -0.06389 C 0.54661 -0.05533 0.53581 -0.06088 0.54779 -0.05556 C 0.55625 -0.04098 0.54844 -0.05209 0.56237 -0.04167 C 0.56667 -0.03843 0.57122 -0.03519 0.57526 -0.03056 C 0.57669 -0.02871 0.57812 -0.02639 0.58008 -0.025 C 0.58255 -0.02338 0.58529 -0.02315 0.58815 -0.02223 C 0.59023 -0.02037 0.59219 -0.01829 0.59466 -0.01667 C 0.59648 -0.01551 0.59896 -0.01598 0.60091 -0.01389 C 0.60273 -0.01204 0.60378 -0.00787 0.60586 -0.00556 C 0.60716 -0.00394 0.60911 -0.00417 0.61068 -0.00278 C 0.6138 -0.00047 0.61706 0.003 0.62031 0.00555 C 0.62187 0.00671 0.62357 0.00694 0.62513 0.00833 C 0.6345 0.0162 0.62487 0.01203 0.63646 0.01944 C 0.63841 0.0206 0.64062 0.02083 0.64284 0.02222 C 0.65794 0.03194 0.63958 0.0243 0.65742 0.03055 C 0.67083 0.04213 0.65547 0.03032 0.67513 0.03888 C 0.67995 0.04097 0.68476 0.04444 0.68971 0.04722 C 0.69284 0.04907 0.69596 0.05115 0.69935 0.05277 C 0.70351 0.05463 0.70781 0.05671 0.71211 0.05833 C 0.73216 0.06504 0.70729 0.05671 0.72995 0.06388 C 0.73255 0.06458 0.73516 0.06597 0.73802 0.06666 C 0.74596 0.06782 0.75391 0.06851 0.76224 0.06944 C 0.77187 0.06851 0.78151 0.06875 0.79128 0.06666 C 0.79349 0.06597 0.79531 0.06203 0.79766 0.06111 C 0.80286 0.05833 0.8138 0.05555 0.8138 0.05578 C 0.81588 0.0537 0.81784 0.05162 0.82018 0.05 C 0.82344 0.04745 0.82825 0.04583 0.83138 0.04444 C 0.8332 0.04259 0.83437 0.03981 0.8362 0.03888 C 0.84362 0.03425 0.8513 0.03194 0.85898 0.02777 L 0.8638 0.025 C 0.86628 0.02129 0.86888 0.01689 0.87174 0.01388 C 0.87305 0.01226 0.875 0.01226 0.87669 0.01111 C 0.87812 0.00949 0.87969 0.00694 0.88151 0.00555 C 0.89271 -0.0044 0.88607 0.00463 0.89427 -0.00556 C 0.8987 -0.01112 0.90338 -0.01575 0.90716 -0.02223 C 0.9099 -0.02686 0.91224 -0.03241 0.9151 -0.03612 C 0.91667 -0.03797 0.91849 -0.0375 0.91992 -0.03889 C 0.92344 -0.04237 0.92695 -0.04537 0.92982 -0.05 C 0.93724 -0.0632 0.9332 -0.0595 0.94101 -0.06389 C 0.94271 -0.06667 0.94401 -0.07014 0.94583 -0.07223 C 0.9569 -0.08588 0.94792 -0.07037 0.95716 -0.08334 C 0.95898 -0.08588 0.96016 -0.08959 0.96198 -0.09167 C 0.96719 -0.09792 0.97305 -0.10162 0.97825 -0.10834 C 0.98008 -0.11112 0.9875 -0.12223 0.99115 -0.125 C 0.99362 -0.12732 0.99635 -0.12871 0.99896 -0.13056 C 1.00117 -0.13241 1.00312 -0.13519 1.0056 -0.13612 C 1.00924 -0.13797 1.01315 -0.13797 1.0168 -0.13889 C 1.02018 -0.13982 1.02318 -0.14075 1.02656 -0.14167 C 1.03919 -0.14051 1.05117 -0.14098 1.06354 -0.13612 C 1.06992 -0.1338 1.08268 -0.12778 1.08268 -0.12755 C 1.08437 -0.12593 1.08594 -0.12362 1.08763 -0.12223 C 1.09492 -0.1176 1.09466 -0.122 1.10065 -0.11667 C 1.10221 -0.11528 1.10351 -0.1125 1.10547 -0.11112 C 1.10846 -0.1088 1.11185 -0.10787 1.1151 -0.10556 C 1.11732 -0.10417 1.11927 -0.10186 1.12161 -0.1 C 1.12292 -0.09908 1.12487 -0.09862 1.12643 -0.09723 C 1.1375 -0.08774 1.12383 -0.09445 1.13932 -0.08889 C 1.14362 -0.08334 1.14687 -0.07825 1.15221 -0.075 C 1.15638 -0.07269 1.16081 -0.07176 1.1651 -0.06945 C 1.16836 -0.06806 1.17148 -0.06575 1.17474 -0.06389 C 1.17643 -0.06297 1.17799 -0.0625 1.17956 -0.06112 C 1.18177 -0.05926 1.18398 -0.05764 1.18594 -0.05556 C 1.18776 -0.05394 1.18906 -0.05162 1.19075 -0.05 C 1.19245 -0.04885 1.19414 -0.04885 1.19557 -0.04723 C 1.19909 -0.04399 1.20156 -0.03843 1.20534 -0.03612 C 1.20859 -0.03426 1.21211 -0.03403 1.21497 -0.03056 C 1.22643 -0.01737 1.22096 -0.02107 1.23125 -0.01667 C 1.23268 -0.01482 1.23424 -0.01227 1.23607 -0.01112 C 1.23789 -0.01019 1.25573 -0.00602 1.2569 -0.00556 C 1.25911 -0.0051 1.26107 -0.00325 1.26341 -0.00278 C 1.27018 -0.00139 1.27747 -0.00093 1.28437 4.44444E-6 C 1.28763 0.00092 1.29075 0.00277 1.29401 0.00277 C 1.30221 0.00277 1.30482 -0.00325 1.31185 -0.01112 C 1.31341 -0.01297 1.3151 -0.01436 1.31654 -0.01667 L 1.32161 -0.025 L 1.32161 -0.02477 " pathEditMode="relative" rAng="0" ptsTypes="AAAAAAAAAAAAAAAAAAAAAAAAAAAAAAAAAAAAAAAAAAAAAAAAAAAAAAAAAAAAAAAAAAAAAAAAAAAAAAAAAAAAAAAAAAAAAAAAAAAAAAAAAAAAAAAAAAAAAAAAA">
                                      <p:cBhvr>
                                        <p:cTn id="26" dur="10000" fill="hold"/>
                                        <p:tgtEl>
                                          <p:spTgt spid="8"/>
                                        </p:tgtEl>
                                        <p:attrNameLst>
                                          <p:attrName>ppt_x</p:attrName>
                                          <p:attrName>ppt_y</p:attrName>
                                        </p:attrNameLst>
                                      </p:cBhvr>
                                      <p:rCtr x="66081" y="-3611"/>
                                    </p:animMotion>
                                  </p:childTnLst>
                                  <p:subTnLst>
                                    <p:audio>
                                      <p:cMediaNode>
                                        <p:cTn display="0" masterRel="sameClick">
                                          <p:stCondLst>
                                            <p:cond evt="begin" delay="0">
                                              <p:tn val="25"/>
                                            </p:cond>
                                          </p:stCondLst>
                                          <p:endCondLst>
                                            <p:cond evt="onStopAudio" delay="0">
                                              <p:tgtEl>
                                                <p:sldTgt/>
                                              </p:tgtEl>
                                            </p:cond>
                                          </p:endCondLst>
                                        </p:cTn>
                                        <p:tgtEl>
                                          <p:sndTgt r:embed="rId7" name="kopek-sesi.wav"/>
                                        </p:tgtEl>
                                      </p:cMediaNode>
                                    </p:audio>
                                  </p:subTnLst>
                                </p:cTn>
                              </p:par>
                            </p:childTnLst>
                          </p:cTn>
                        </p:par>
                      </p:childTnLst>
                    </p:cTn>
                  </p:par>
                </p:childTnLst>
              </p:cTn>
              <p:nextCondLst>
                <p:cond evt="onClick" delay="0">
                  <p:tgtEl>
                    <p:spTgt spid="50"/>
                  </p:tgtEl>
                </p:cond>
              </p:nextCondLst>
            </p:seq>
            <p:seq concurrent="1" nextAc="seek">
              <p:cTn id="27" restart="whenNotActive" fill="hold" evtFilter="cancelBubble" nodeType="interactiveSeq">
                <p:stCondLst>
                  <p:cond evt="onClick" delay="0">
                    <p:tgtEl>
                      <p:spTgt spid="53"/>
                    </p:tgtEl>
                  </p:cond>
                </p:stCondLst>
                <p:endSync evt="end" delay="0">
                  <p:rtn val="all"/>
                </p:endSync>
                <p:childTnLst>
                  <p:par>
                    <p:cTn id="28" fill="hold">
                      <p:stCondLst>
                        <p:cond delay="0"/>
                      </p:stCondLst>
                      <p:childTnLst>
                        <p:par>
                          <p:cTn id="29" fill="hold">
                            <p:stCondLst>
                              <p:cond delay="0"/>
                            </p:stCondLst>
                            <p:childTnLst>
                              <p:par>
                                <p:cTn id="30" presetID="0" presetClass="path" presetSubtype="0" fill="hold" nodeType="clickEffect">
                                  <p:stCondLst>
                                    <p:cond delay="0"/>
                                  </p:stCondLst>
                                  <p:childTnLst>
                                    <p:animMotion origin="layout" path="M -4.58333E-6 1.11022E-16 L -4.58333E-6 0.00023 C 0.00443 -0.0037 0.0086 -0.00833 0.01303 -0.01111 C 0.01628 -0.01319 0.01941 -0.01389 0.02279 -0.01389 C 0.04454 -0.01389 0.06589 -0.01204 0.08763 -0.01111 C 0.09024 -0.01019 0.0931 -0.00926 0.09584 -0.00833 C 0.09935 -0.00741 0.10287 -0.00694 0.10691 -0.00556 C 0.10821 -0.00509 0.11003 -0.0037 0.11198 -0.00278 C 0.11368 -0.00185 0.11563 -0.00116 0.11797 1.11022E-16 C 0.12123 0.00162 0.12474 0.0037 0.12748 0.00556 C 0.12904 0.00648 0.13073 0.00741 0.13269 0.00833 C 0.15235 0.0169 0.12748 0.00579 0.14362 0.01389 C 0.14597 0.01481 0.14805 0.01551 0.1504 0.01667 L 0.16472 0.025 C 0.16641 0.02593 0.16758 0.02685 0.16928 0.02778 C 0.17149 0.0287 0.17344 0.0294 0.17579 0.03056 C 0.17904 0.03218 0.18217 0.03426 0.18555 0.03611 C 0.18672 0.03704 0.18855 0.03843 0.19037 0.03889 L 0.20326 0.04167 C 0.20652 0.04236 0.21016 0.04352 0.2142 0.04444 C 0.21941 0.04537 0.22487 0.0463 0.23021 0.04722 C 0.24532 0.0463 0.26042 0.04583 0.2754 0.04444 C 0.27904 0.04398 0.28282 0.04236 0.28672 0.04167 C 0.30691 0.03681 0.29219 0.04097 0.30925 0.03611 C 0.3168 0.02708 0.31211 0.03148 0.32383 0.025 C 0.3254 0.02407 0.32709 0.02384 0.32865 0.02222 C 0.33972 0.00926 0.33438 0.01319 0.34297 0.00833 C 0.34415 0.00556 0.3448 0.00208 0.34636 1.11022E-16 C 0.34753 -0.00185 0.34961 -0.00162 0.35118 -0.00278 C 0.35547 -0.00625 0.35977 -0.01019 0.36407 -0.01389 C 0.36563 -0.01528 0.36719 -0.01574 0.36888 -0.01667 C 0.3711 -0.01852 0.37318 -0.02037 0.37527 -0.02222 C 0.37683 -0.02407 0.37826 -0.02662 0.38021 -0.02778 C 0.38217 -0.0294 0.38451 -0.02963 0.38659 -0.03056 C 0.38985 -0.03426 0.39258 -0.03958 0.39636 -0.04167 L 0.40599 -0.04722 C 0.40769 -0.04815 0.40912 -0.04884 0.41081 -0.05 C 0.43217 -0.06852 0.40534 -0.0463 0.42214 -0.05833 C 0.42982 -0.06435 0.42774 -0.06481 0.43659 -0.06944 C 0.44076 -0.07176 0.44545 -0.07222 0.44948 -0.075 C 0.45912 -0.08171 0.45456 -0.07917 0.46224 -0.08333 C 0.47644 -0.08241 0.49024 -0.08218 0.5043 -0.08056 C 0.50704 -0.08032 0.51563 -0.07639 0.51875 -0.075 C 0.52045 -0.07315 0.52175 -0.07083 0.52357 -0.06944 C 0.52566 -0.06806 0.528 -0.06782 0.52995 -0.06667 C 0.53178 -0.06597 0.53334 -0.06505 0.53477 -0.06389 C 0.54662 -0.05532 0.53581 -0.06088 0.54779 -0.05556 C 0.55625 -0.04097 0.54844 -0.05208 0.56237 -0.04167 C 0.56667 -0.03843 0.57123 -0.03519 0.57527 -0.03056 C 0.5767 -0.0287 0.57813 -0.02639 0.58008 -0.025 C 0.58256 -0.02338 0.58529 -0.02315 0.58816 -0.02222 C 0.59024 -0.02037 0.59219 -0.01829 0.59467 -0.01667 C 0.59649 -0.01551 0.59896 -0.01597 0.60092 -0.01389 C 0.60274 -0.01204 0.60378 -0.00787 0.60586 -0.00556 C 0.60717 -0.00394 0.60912 -0.00417 0.61068 -0.00278 C 0.61381 -0.00046 0.61706 0.00301 0.62032 0.00556 C 0.62188 0.00671 0.62357 0.00694 0.62513 0.00833 C 0.63451 0.0162 0.62487 0.01204 0.63646 0.01944 C 0.63842 0.0206 0.64063 0.02083 0.64284 0.02222 C 0.65795 0.03194 0.63959 0.02431 0.65743 0.03056 C 0.67084 0.04213 0.65547 0.03032 0.67513 0.03889 C 0.67995 0.04097 0.68477 0.04444 0.68972 0.04722 C 0.69284 0.04907 0.69597 0.05116 0.69935 0.05278 C 0.70352 0.05463 0.70782 0.05671 0.71211 0.05833 C 0.73217 0.06505 0.7073 0.05671 0.72995 0.06389 C 0.73256 0.06458 0.73516 0.06597 0.73803 0.06667 C 0.74597 0.06782 0.75391 0.06852 0.76224 0.06944 C 0.77188 0.06852 0.78152 0.06875 0.79128 0.06667 C 0.79349 0.06597 0.79532 0.06204 0.79766 0.06111 C 0.80287 0.05833 0.81381 0.05556 0.81381 0.05579 C 0.81589 0.0537 0.81784 0.05162 0.82019 0.05 C 0.82344 0.04745 0.82826 0.04583 0.83138 0.04444 C 0.83321 0.04259 0.83438 0.03981 0.8362 0.03889 C 0.84362 0.03426 0.85131 0.03194 0.85899 0.02778 L 0.86381 0.025 C 0.86628 0.0213 0.86888 0.0169 0.87175 0.01389 C 0.87305 0.01227 0.875 0.01227 0.8767 0.01111 C 0.87813 0.00949 0.87969 0.00694 0.88152 0.00556 C 0.89271 -0.0044 0.88607 0.00463 0.89428 -0.00556 C 0.8987 -0.01111 0.90339 -0.01574 0.90717 -0.02222 C 0.9099 -0.02685 0.91224 -0.03241 0.91511 -0.03611 C 0.91667 -0.03796 0.91849 -0.0375 0.91993 -0.03889 C 0.92344 -0.04236 0.92696 -0.04537 0.92982 -0.05 C 0.93724 -0.06319 0.93321 -0.05949 0.94102 -0.06389 C 0.94271 -0.06667 0.94402 -0.07014 0.94584 -0.07222 C 0.95691 -0.08588 0.94792 -0.07037 0.95717 -0.08333 C 0.95899 -0.08588 0.96016 -0.08958 0.96198 -0.09167 C 0.96719 -0.09792 0.97305 -0.10162 0.97826 -0.10833 C 0.98008 -0.11111 0.9875 -0.12222 0.99115 -0.125 C 0.99362 -0.12731 0.99636 -0.1287 0.99896 -0.13056 C 1.00118 -0.13241 1.00313 -0.13519 1.0056 -0.13611 C 1.00925 -0.13796 1.01316 -0.13796 1.0168 -0.13889 C 1.02019 -0.13981 1.02318 -0.14074 1.02657 -0.14167 C 1.0392 -0.14051 1.05118 -0.14097 1.06355 -0.13611 C 1.06993 -0.1338 1.08269 -0.12778 1.08269 -0.12755 C 1.08438 -0.12593 1.08594 -0.12361 1.08763 -0.12222 C 1.09493 -0.11759 1.09467 -0.12199 1.10066 -0.11667 C 1.10222 -0.11528 1.10352 -0.1125 1.10547 -0.11111 C 1.10847 -0.1088 1.11185 -0.10787 1.11511 -0.10556 C 1.11732 -0.10417 1.11928 -0.10185 1.12162 -0.1 C 1.12292 -0.09907 1.12487 -0.09861 1.12644 -0.09722 C 1.1375 -0.08773 1.12383 -0.09444 1.13933 -0.08889 C 1.14362 -0.08333 1.14688 -0.07824 1.15222 -0.075 C 1.15638 -0.07269 1.16081 -0.07176 1.16511 -0.06944 C 1.16836 -0.06806 1.17149 -0.06574 1.17474 -0.06389 C 1.17644 -0.06296 1.178 -0.0625 1.17956 -0.06111 C 1.18178 -0.05926 1.18399 -0.05764 1.18594 -0.05556 C 1.18777 -0.05394 1.18907 -0.05162 1.19076 -0.05 C 1.19245 -0.04884 1.19415 -0.04884 1.19558 -0.04722 C 1.19909 -0.04398 1.20157 -0.03843 1.20534 -0.03611 C 1.2086 -0.03426 1.21211 -0.03403 1.21498 -0.03056 C 1.22644 -0.01736 1.22097 -0.02106 1.23125 -0.01667 C 1.23269 -0.01481 1.23425 -0.01227 1.23607 -0.01111 C 1.2379 -0.01019 1.25573 -0.00602 1.25691 -0.00556 C 1.25912 -0.00509 1.26107 -0.00324 1.26342 -0.00278 C 1.27019 -0.00139 1.27748 -0.00093 1.28438 1.11022E-16 C 1.28763 0.00093 1.29076 0.00278 1.29402 0.00278 C 1.30222 0.00278 1.30482 -0.00324 1.31185 -0.01111 C 1.31342 -0.01296 1.31511 -0.01435 1.31654 -0.01667 L 1.32162 -0.025 L 1.32162 -0.02477 " pathEditMode="relative" rAng="0" ptsTypes="AAAAAAAAAAAAAAAAAAAAAAAAAAAAAAAAAAAAAAAAAAAAAAAAAAAAAAAAAAAAAAAAAAAAAAAAAAAAAAAAAAAAAAAAAAAAAAAAAAAAAAAAAAAAAAAAAAAAAAAAA">
                                      <p:cBhvr>
                                        <p:cTn id="31" dur="10000" fill="hold"/>
                                        <p:tgtEl>
                                          <p:spTgt spid="9"/>
                                        </p:tgtEl>
                                        <p:attrNameLst>
                                          <p:attrName>ppt_x</p:attrName>
                                          <p:attrName>ppt_y</p:attrName>
                                        </p:attrNameLst>
                                      </p:cBhvr>
                                      <p:rCtr x="66081" y="-3611"/>
                                    </p:animMotion>
                                  </p:childTnLst>
                                  <p:subTnLst>
                                    <p:audio>
                                      <p:cMediaNode>
                                        <p:cTn display="0" masterRel="sameClick">
                                          <p:stCondLst>
                                            <p:cond evt="begin" delay="0">
                                              <p:tn val="30"/>
                                            </p:cond>
                                          </p:stCondLst>
                                          <p:endCondLst>
                                            <p:cond evt="onStopAudio" delay="0">
                                              <p:tgtEl>
                                                <p:sldTgt/>
                                              </p:tgtEl>
                                            </p:cond>
                                          </p:endCondLst>
                                        </p:cTn>
                                        <p:tgtEl>
                                          <p:sndTgt r:embed="rId8" name="kus-sesi.wav"/>
                                        </p:tgtEl>
                                      </p:cMediaNode>
                                    </p:audio>
                                  </p:subTnLst>
                                </p:cTn>
                              </p:par>
                            </p:childTnLst>
                          </p:cTn>
                        </p:par>
                      </p:childTnLst>
                    </p:cTn>
                  </p:par>
                </p:childTnLst>
              </p:cTn>
              <p:nextCondLst>
                <p:cond evt="onClick" delay="0">
                  <p:tgtEl>
                    <p:spTgt spid="53"/>
                  </p:tgtEl>
                </p:cond>
              </p:nextCondLst>
            </p:seq>
            <p:seq concurrent="1" nextAc="seek">
              <p:cTn id="32" restart="whenNotActive" fill="hold" evtFilter="cancelBubble" nodeType="interactiveSeq">
                <p:stCondLst>
                  <p:cond evt="onClick" delay="0">
                    <p:tgtEl>
                      <p:spTgt spid="56"/>
                    </p:tgtEl>
                  </p:cond>
                </p:stCondLst>
                <p:endSync evt="end" delay="0">
                  <p:rtn val="all"/>
                </p:endSync>
                <p:childTnLst>
                  <p:par>
                    <p:cTn id="33" fill="hold">
                      <p:stCondLst>
                        <p:cond delay="0"/>
                      </p:stCondLst>
                      <p:childTnLst>
                        <p:par>
                          <p:cTn id="34" fill="hold">
                            <p:stCondLst>
                              <p:cond delay="0"/>
                            </p:stCondLst>
                            <p:childTnLst>
                              <p:par>
                                <p:cTn id="35" presetID="0" presetClass="path" presetSubtype="0" fill="hold" nodeType="clickEffect">
                                  <p:stCondLst>
                                    <p:cond delay="0"/>
                                  </p:stCondLst>
                                  <p:childTnLst>
                                    <p:animMotion origin="layout" path="M -1.04167E-6 -2.96296E-6 L -1.04167E-6 0.00023 C 0.00482 -0.0037 0.00938 -0.00833 0.01419 -0.01111 C 0.01771 -0.01319 0.02109 -0.01389 0.02474 -0.01389 C 0.04831 -0.01389 0.07149 -0.01203 0.09505 -0.01111 C 0.09805 -0.01018 0.10104 -0.00926 0.10404 -0.00833 C 0.10781 -0.0074 0.11159 -0.00694 0.11602 -0.00555 C 0.11745 -0.00509 0.1194 -0.0037 0.12162 -0.00277 C 0.12331 -0.00185 0.12552 -0.00115 0.128 -2.96296E-6 C 0.13164 0.00162 0.13529 0.00371 0.13828 0.00556 C 0.13997 0.00648 0.1418 0.00741 0.14401 0.00834 C 0.16524 0.0169 0.13828 0.00579 0.15586 0.01389 C 0.15833 0.01482 0.16068 0.01551 0.16315 0.01667 L 0.17865 0.025 C 0.18047 0.02593 0.18177 0.02685 0.18372 0.02778 C 0.18607 0.02871 0.18815 0.0294 0.19063 0.03056 C 0.19427 0.03218 0.19766 0.03426 0.20143 0.03611 C 0.20261 0.03704 0.20443 0.03843 0.20638 0.03889 L 0.22031 0.04167 C 0.22383 0.04236 0.22787 0.04352 0.23216 0.04445 C 0.23789 0.04537 0.24375 0.0463 0.24961 0.04723 C 0.26602 0.0463 0.28229 0.04584 0.29857 0.04445 C 0.30248 0.04398 0.30664 0.04236 0.31081 0.04167 C 0.33281 0.03681 0.3168 0.04098 0.33529 0.03611 C 0.34349 0.02709 0.33841 0.03148 0.35104 0.025 C 0.35274 0.02408 0.35469 0.02385 0.35638 0.02223 C 0.36836 0.00926 0.3625 0.0132 0.37188 0.00834 C 0.37318 0.00556 0.37383 0.00209 0.37552 -2.96296E-6 C 0.37682 -0.00185 0.37904 -0.00162 0.38073 -0.00277 C 0.38542 -0.00625 0.39011 -0.01018 0.39479 -0.01389 C 0.39649 -0.01527 0.39818 -0.01574 0.4 -0.01666 C 0.40234 -0.01852 0.40456 -0.02037 0.4069 -0.02222 C 0.40859 -0.02407 0.41016 -0.02662 0.41224 -0.02777 C 0.41432 -0.0294 0.41693 -0.02963 0.41914 -0.03055 C 0.42266 -0.03426 0.42565 -0.03958 0.42982 -0.04166 L 0.44024 -0.04722 C 0.44206 -0.04815 0.44362 -0.04884 0.44544 -0.05 C 0.46862 -0.06852 0.43945 -0.04629 0.45768 -0.05833 C 0.46602 -0.06435 0.4638 -0.06481 0.47344 -0.06944 C 0.47787 -0.07176 0.48294 -0.07222 0.48737 -0.075 C 0.49779 -0.08171 0.49284 -0.07916 0.50117 -0.08333 C 0.51654 -0.0824 0.53151 -0.08217 0.54688 -0.08055 C 0.54974 -0.08032 0.55912 -0.07639 0.5625 -0.075 C 0.56432 -0.07315 0.56576 -0.07083 0.56771 -0.06944 C 0.56992 -0.06805 0.57253 -0.06782 0.57461 -0.06666 C 0.57656 -0.06597 0.57826 -0.06504 0.57982 -0.06389 C 0.59271 -0.05532 0.58099 -0.06088 0.59401 -0.05555 C 0.60313 -0.04097 0.59466 -0.05208 0.60977 -0.04166 C 0.61445 -0.03842 0.6194 -0.03518 0.62383 -0.03055 C 0.62526 -0.0287 0.62682 -0.02639 0.62904 -0.025 C 0.63164 -0.02338 0.63464 -0.02315 0.63776 -0.02222 C 0.63998 -0.02037 0.64219 -0.01828 0.64479 -0.01666 C 0.64675 -0.01551 0.64948 -0.01597 0.65156 -0.01389 C 0.65352 -0.01203 0.65469 -0.00787 0.6569 -0.00555 C 0.65833 -0.00393 0.66042 -0.00416 0.66211 -0.00277 C 0.66563 -0.00046 0.66914 0.00301 0.67266 0.00556 C 0.67435 0.00672 0.67617 0.00695 0.67787 0.00834 C 0.68802 0.01621 0.67761 0.01204 0.69011 0.01945 C 0.69219 0.0206 0.69466 0.02084 0.69701 0.02223 C 0.71341 0.03195 0.69349 0.02431 0.71289 0.03056 C 0.72748 0.04213 0.71081 0.03033 0.73203 0.03889 C 0.73724 0.04098 0.74258 0.04445 0.74792 0.04723 C 0.7513 0.04908 0.75469 0.05116 0.75833 0.05278 C 0.76289 0.05463 0.76745 0.05672 0.77214 0.05834 C 0.79388 0.06505 0.76693 0.05672 0.79154 0.06389 C 0.7944 0.06459 0.79714 0.06598 0.80026 0.06667 C 0.80886 0.06783 0.81745 0.06852 0.82656 0.06945 C 0.83698 0.06852 0.8474 0.06875 0.85807 0.06667 C 0.86042 0.06598 0.86237 0.06204 0.86498 0.06111 C 0.87057 0.05834 0.88242 0.05556 0.88242 0.05579 C 0.88477 0.05371 0.88685 0.05162 0.88932 0.05 C 0.89284 0.04746 0.89818 0.04584 0.90156 0.04445 C 0.90352 0.0426 0.90482 0.03982 0.90677 0.03889 C 0.91484 0.03426 0.92318 0.03195 0.93151 0.02778 L 0.93672 0.025 C 0.93932 0.0213 0.94219 0.0169 0.94531 0.01389 C 0.94675 0.01227 0.94883 0.01227 0.95065 0.01111 C 0.95221 0.00949 0.95391 0.00695 0.95586 0.00556 C 0.96797 -0.0044 0.96081 0.00463 0.96966 -0.00555 C 0.97448 -0.01111 0.97956 -0.01574 0.98373 -0.02222 C 0.98672 -0.02685 0.98919 -0.0324 0.99232 -0.03611 C 0.99401 -0.03796 0.99596 -0.0375 0.99753 -0.03889 C 1.0013 -0.04236 1.00521 -0.04537 1.0082 -0.05 C 1.01628 -0.06319 1.01198 -0.05949 1.02044 -0.06389 C 1.02227 -0.06666 1.0237 -0.07014 1.02565 -0.07222 C 1.03763 -0.08588 1.02787 -0.07037 1.03789 -0.08333 C 1.03984 -0.08588 1.04115 -0.08958 1.0431 -0.09166 C 1.04883 -0.09791 1.05508 -0.10162 1.06081 -0.10833 C 1.06276 -0.11111 1.07083 -0.12222 1.07474 -0.125 C 1.07748 -0.12731 1.08047 -0.1287 1.0832 -0.13055 C 1.08568 -0.1324 1.08776 -0.13518 1.0905 -0.13611 C 1.0944 -0.13796 1.09857 -0.13796 1.10261 -0.13889 C 1.10625 -0.13981 1.10951 -0.14074 1.11315 -0.14166 C 1.12682 -0.14051 1.13984 -0.14097 1.15326 -0.13611 C 1.16016 -0.13379 1.17409 -0.12777 1.17409 -0.12754 C 1.17591 -0.12592 1.17761 -0.12361 1.17943 -0.12222 C 1.18737 -0.11759 1.18698 -0.12199 1.19349 -0.11666 C 1.19518 -0.11527 1.19662 -0.1125 1.1987 -0.11111 C 1.20195 -0.10879 1.2056 -0.10787 1.20925 -0.10555 C 1.21159 -0.10416 1.21367 -0.10185 1.21628 -0.1 C 1.21771 -0.09907 1.21979 -0.09861 1.22149 -0.09722 C 1.23346 -0.08773 1.21862 -0.09444 1.23542 -0.08889 C 1.24011 -0.08333 1.24362 -0.07824 1.24948 -0.075 C 1.25391 -0.07268 1.25873 -0.07176 1.26341 -0.06944 C 1.26693 -0.06805 1.27031 -0.06574 1.27383 -0.06389 C 1.27565 -0.06296 1.27734 -0.0625 1.27904 -0.06111 C 1.28151 -0.05926 1.28386 -0.05764 1.28607 -0.05555 C 1.28802 -0.05393 1.28945 -0.05162 1.29128 -0.05 C 1.2931 -0.04884 1.29492 -0.04884 1.29649 -0.04722 C 1.30026 -0.04398 1.303 -0.03842 1.30703 -0.03611 C 1.31055 -0.03426 1.31432 -0.03402 1.31745 -0.03055 C 1.32995 -0.01736 1.32396 -0.02106 1.33516 -0.01666 C 1.33672 -0.01481 1.33841 -0.01227 1.34037 -0.01111 C 1.34232 -0.01018 1.36172 -0.00602 1.36302 -0.00555 C 1.36537 -0.00509 1.36745 -0.00324 1.37005 -0.00277 C 1.37734 -0.00139 1.38529 -0.00092 1.39271 -2.96296E-6 C 1.39623 0.00093 1.39961 0.00278 1.40326 0.00278 C 1.41211 0.00278 1.41498 -0.00324 1.42253 -0.01111 C 1.42422 -0.01296 1.42604 -0.01435 1.42761 -0.01666 L 1.4332 -0.025 L 1.4332 -0.02477 " pathEditMode="relative" rAng="0" ptsTypes="AAAAAAAAAAAAAAAAAAAAAAAAAAAAAAAAAAAAAAAAAAAAAAAAAAAAAAAAAAAAAAAAAAAAAAAAAAAAAAAAAAAAAAAAAAAAAAAAAAAAAAAAAAAAAAAAAAAAAAAAA">
                                      <p:cBhvr>
                                        <p:cTn id="36" dur="10000" fill="hold"/>
                                        <p:tgtEl>
                                          <p:spTgt spid="10"/>
                                        </p:tgtEl>
                                        <p:attrNameLst>
                                          <p:attrName>ppt_x</p:attrName>
                                          <p:attrName>ppt_y</p:attrName>
                                        </p:attrNameLst>
                                      </p:cBhvr>
                                      <p:rCtr x="71654" y="-3611"/>
                                    </p:animMotion>
                                  </p:childTnLst>
                                  <p:subTnLst>
                                    <p:audio>
                                      <p:cMediaNode>
                                        <p:cTn display="0" masterRel="sameClick">
                                          <p:stCondLst>
                                            <p:cond evt="begin" delay="0">
                                              <p:tn val="35"/>
                                            </p:cond>
                                          </p:stCondLst>
                                          <p:endCondLst>
                                            <p:cond evt="onStopAudio" delay="0">
                                              <p:tgtEl>
                                                <p:sldTgt/>
                                              </p:tgtEl>
                                            </p:cond>
                                          </p:endCondLst>
                                        </p:cTn>
                                        <p:tgtEl>
                                          <p:sndTgt r:embed="rId9" name="yilan-sesi.wav"/>
                                        </p:tgtEl>
                                      </p:cMediaNode>
                                    </p:audio>
                                  </p:subTnLst>
                                </p:cTn>
                              </p:par>
                            </p:childTnLst>
                          </p:cTn>
                        </p:par>
                      </p:childTnLst>
                    </p:cTn>
                  </p:par>
                </p:childTnLst>
              </p:cTn>
              <p:nextCondLst>
                <p:cond evt="onClick" delay="0">
                  <p:tgtEl>
                    <p:spTgt spid="56"/>
                  </p:tgtEl>
                </p:cond>
              </p:nextCondLst>
            </p:seq>
            <p:seq concurrent="1" nextAc="seek">
              <p:cTn id="37" restart="whenNotActive" fill="hold" evtFilter="cancelBubble" nodeType="interactiveSeq">
                <p:stCondLst>
                  <p:cond evt="onClick" delay="0">
                    <p:tgtEl>
                      <p:spTgt spid="59"/>
                    </p:tgtEl>
                  </p:cond>
                </p:stCondLst>
                <p:endSync evt="end" delay="0">
                  <p:rtn val="all"/>
                </p:endSync>
                <p:childTnLst>
                  <p:par>
                    <p:cTn id="38" fill="hold">
                      <p:stCondLst>
                        <p:cond delay="0"/>
                      </p:stCondLst>
                      <p:childTnLst>
                        <p:par>
                          <p:cTn id="39" fill="hold">
                            <p:stCondLst>
                              <p:cond delay="0"/>
                            </p:stCondLst>
                            <p:childTnLst>
                              <p:par>
                                <p:cTn id="40" presetID="0" presetClass="path" presetSubtype="0" fill="hold" nodeType="clickEffect">
                                  <p:stCondLst>
                                    <p:cond delay="0"/>
                                  </p:stCondLst>
                                  <p:childTnLst>
                                    <p:animMotion origin="layout" path="M -2.91667E-6 1.48148E-6 L -2.91667E-6 0.00023 C 0.00521 -0.00371 0.01003 -0.00833 0.01511 -0.01111 C 0.01888 -0.0132 0.02253 -0.01389 0.0263 -0.01389 C 0.05144 -0.01389 0.07604 -0.01204 0.10117 -0.01111 C 0.1043 -0.01019 0.10742 -0.00926 0.11081 -0.00833 C 0.11485 -0.00741 0.11888 -0.00695 0.12357 -0.00556 C 0.12487 -0.00509 0.12709 -0.00371 0.1293 -0.00278 C 0.13112 -0.00185 0.13347 -0.00116 0.13607 1.48148E-6 C 0.14011 0.00162 0.14388 0.0037 0.14701 0.00555 C 0.14883 0.00648 0.15078 0.00741 0.15313 0.00833 C 0.17578 0.0169 0.14701 0.00579 0.16576 0.01389 C 0.16836 0.01481 0.17084 0.01551 0.17357 0.01667 L 0.19011 0.025 C 0.19193 0.02592 0.19336 0.02685 0.19532 0.02778 C 0.19792 0.0287 0.20013 0.0294 0.20274 0.03055 C 0.20677 0.03217 0.21029 0.03426 0.2142 0.03611 C 0.2155 0.03704 0.21732 0.03842 0.2194 0.03889 L 0.23425 0.04167 C 0.23789 0.04236 0.24232 0.04352 0.24688 0.04444 C 0.25287 0.04537 0.25912 0.04629 0.26537 0.04722 C 0.28269 0.04629 0.3 0.04583 0.31732 0.04444 C 0.32149 0.04398 0.32591 0.04236 0.33034 0.04167 C 0.35378 0.0368 0.33672 0.04097 0.35638 0.03611 C 0.36511 0.02708 0.35964 0.03148 0.37305 0.025 C 0.37487 0.02407 0.37696 0.02384 0.37878 0.02222 C 0.39154 0.00926 0.38529 0.01319 0.39532 0.00833 C 0.39662 0.00555 0.3974 0.00208 0.39909 1.48148E-6 C 0.40052 -0.00185 0.40287 -0.00162 0.40469 -0.00278 C 0.40964 -0.00625 0.41459 -0.01019 0.41966 -0.01389 C 0.42136 -0.01528 0.42318 -0.01574 0.42513 -0.01667 C 0.42761 -0.01852 0.42995 -0.02037 0.43256 -0.02222 C 0.43425 -0.02408 0.43594 -0.02662 0.43815 -0.02778 C 0.44037 -0.0294 0.4431 -0.02963 0.44545 -0.03056 C 0.44922 -0.03426 0.45248 -0.03958 0.4569 -0.04167 L 0.46797 -0.04722 C 0.46992 -0.04815 0.47149 -0.04884 0.47344 -0.05 C 0.49805 -0.06852 0.46706 -0.0463 0.48646 -0.05833 C 0.49532 -0.06435 0.49297 -0.06482 0.50326 -0.06945 C 0.50795 -0.07176 0.51328 -0.07222 0.51797 -0.075 C 0.52917 -0.08171 0.52383 -0.07917 0.53269 -0.08333 C 0.54909 -0.08241 0.56498 -0.08218 0.58125 -0.08056 C 0.58438 -0.08033 0.59427 -0.07639 0.59792 -0.075 C 0.59987 -0.07315 0.60131 -0.07083 0.60339 -0.06945 C 0.60573 -0.06806 0.6086 -0.06783 0.61081 -0.06667 C 0.61289 -0.06597 0.61472 -0.06505 0.61628 -0.06389 C 0.63008 -0.05533 0.61758 -0.06088 0.63138 -0.05556 C 0.64115 -0.04097 0.63203 -0.05208 0.64818 -0.04167 C 0.65313 -0.03843 0.65834 -0.03519 0.66315 -0.03056 C 0.66459 -0.02871 0.66628 -0.02639 0.66862 -0.025 C 0.67136 -0.02338 0.67461 -0.02315 0.67787 -0.02222 C 0.68021 -0.02037 0.68256 -0.01829 0.68542 -0.01667 C 0.6875 -0.01551 0.69037 -0.01597 0.69258 -0.01389 C 0.69466 -0.01204 0.69597 -0.00787 0.69831 -0.00556 C 0.69974 -0.00394 0.70196 -0.00417 0.70378 -0.00278 C 0.70756 -0.00046 0.71133 0.00301 0.71498 0.00555 C 0.7168 0.00671 0.71875 0.00694 0.72058 0.00833 C 0.73138 0.0162 0.72032 0.01204 0.7336 0.01944 C 0.73581 0.0206 0.73841 0.02083 0.74089 0.02222 C 0.75834 0.03194 0.73711 0.0243 0.75782 0.03055 C 0.77331 0.04213 0.7556 0.03032 0.77813 0.03889 C 0.7836 0.04097 0.78933 0.04444 0.79506 0.04722 C 0.79857 0.04907 0.80222 0.05116 0.80612 0.05278 C 0.81094 0.05463 0.81576 0.05671 0.82071 0.05833 C 0.84388 0.06504 0.81524 0.05671 0.84141 0.06389 C 0.8444 0.06458 0.84727 0.06597 0.85065 0.06667 C 0.85977 0.06782 0.86888 0.06852 0.87865 0.06944 C 0.88972 0.06852 0.90078 0.06875 0.91211 0.06667 C 0.91459 0.06597 0.91667 0.06204 0.9194 0.06111 C 0.92539 0.05833 0.93802 0.05555 0.93802 0.05579 C 0.9405 0.0537 0.94271 0.05162 0.94532 0.05 C 0.94909 0.04745 0.95469 0.04583 0.95834 0.04444 C 0.96042 0.04259 0.96185 0.03981 0.96394 0.03889 C 0.9724 0.03426 0.98138 0.03194 0.99024 0.02778 L 0.99571 0.025 C 0.99844 0.02129 1.00157 0.0169 1.00482 0.01389 C 1.00638 0.01227 1.0086 0.01227 1.01055 0.01111 C 1.01224 0.00949 1.01394 0.00694 1.01602 0.00555 C 1.02891 -0.0044 1.02136 0.00463 1.03073 -0.00556 C 1.03581 -0.01111 1.04128 -0.01574 1.04571 -0.02222 C 1.04883 -0.02685 1.05144 -0.03241 1.05482 -0.03611 C 1.05664 -0.03796 1.05873 -0.0375 1.06042 -0.03889 C 1.06433 -0.04236 1.06849 -0.04537 1.07175 -0.05 C 1.08034 -0.0632 1.07578 -0.05949 1.08477 -0.06389 C 1.08672 -0.06667 1.08815 -0.07014 1.09024 -0.07222 C 1.103 -0.08588 1.09258 -0.07037 1.10326 -0.08333 C 1.10534 -0.08588 1.10677 -0.08958 1.10886 -0.09167 C 1.11485 -0.09792 1.12149 -0.10162 1.12761 -0.10833 C 1.12969 -0.11111 1.13828 -0.12222 1.14245 -0.125 C 1.14532 -0.12732 1.14857 -0.12871 1.15144 -0.13056 C 1.15404 -0.13241 1.15625 -0.13519 1.15925 -0.13611 C 1.16328 -0.13796 1.16771 -0.13796 1.17201 -0.13889 C 1.17591 -0.13982 1.17943 -0.14074 1.18334 -0.14167 C 1.19779 -0.14051 1.21159 -0.14097 1.22591 -0.13611 C 1.23321 -0.1338 1.24805 -0.12778 1.24805 -0.12755 C 1.25 -0.12593 1.25183 -0.12361 1.25378 -0.12222 C 1.26211 -0.11759 1.26172 -0.12199 1.26862 -0.11667 C 1.27045 -0.11528 1.27201 -0.1125 1.27422 -0.11111 C 1.27774 -0.1088 1.28151 -0.10787 1.28542 -0.10556 C 1.28789 -0.10417 1.29011 -0.10185 1.29284 -0.1 C 1.2944 -0.09908 1.29662 -0.09861 1.29844 -0.09722 C 1.3112 -0.08773 1.29545 -0.09445 1.31328 -0.08889 C 1.31823 -0.08333 1.32201 -0.07824 1.32826 -0.075 C 1.33295 -0.07269 1.33802 -0.07176 1.34297 -0.06945 C 1.34675 -0.06806 1.35039 -0.06574 1.35404 -0.06389 C 1.35599 -0.06296 1.35782 -0.0625 1.35964 -0.06111 C 1.36224 -0.05926 1.36472 -0.05764 1.36706 -0.05556 C 1.36914 -0.05394 1.37071 -0.05162 1.37266 -0.05 C 1.37461 -0.04884 1.37657 -0.04884 1.37813 -0.04722 C 1.38216 -0.04398 1.38503 -0.03843 1.38933 -0.03611 C 1.3931 -0.03426 1.39714 -0.03403 1.40039 -0.03056 C 1.41381 -0.01736 1.40742 -0.02107 1.41927 -0.01667 C 1.42097 -0.01482 1.42279 -0.01227 1.42487 -0.01111 C 1.42683 -0.01019 1.44753 -0.00602 1.44896 -0.00556 C 1.45144 -0.00509 1.45365 -0.00324 1.45638 -0.00278 C 1.46407 -0.00139 1.47253 -0.00093 1.48047 1.48148E-6 C 1.48425 0.00092 1.48776 0.00278 1.49167 0.00278 C 1.50104 0.00278 1.50417 -0.00324 1.51211 -0.01111 C 1.51394 -0.01296 1.51589 -0.01435 1.51758 -0.01667 L 1.52357 -0.025 L 1.52357 -0.02477 " pathEditMode="relative" rAng="0" ptsTypes="AAAAAAAAAAAAAAAAAAAAAAAAAAAAAAAAAAAAAAAAAAAAAAAAAAAAAAAAAAAAAAAAAAAAAAAAAAAAAAAAAAAAAAAAAAAAAAAAAAAAAAAAAAAAAAAAAAAAAAAAA">
                                      <p:cBhvr>
                                        <p:cTn id="41" dur="10000" fill="hold"/>
                                        <p:tgtEl>
                                          <p:spTgt spid="11"/>
                                        </p:tgtEl>
                                        <p:attrNameLst>
                                          <p:attrName>ppt_x</p:attrName>
                                          <p:attrName>ppt_y</p:attrName>
                                        </p:attrNameLst>
                                      </p:cBhvr>
                                      <p:rCtr x="76172" y="-3611"/>
                                    </p:animMotion>
                                  </p:childTnLst>
                                  <p:subTnLst>
                                    <p:audio>
                                      <p:cMediaNode>
                                        <p:cTn display="0" masterRel="sameClick">
                                          <p:stCondLst>
                                            <p:cond evt="begin" delay="0">
                                              <p:tn val="40"/>
                                            </p:cond>
                                          </p:stCondLst>
                                          <p:endCondLst>
                                            <p:cond evt="onStopAudio" delay="0">
                                              <p:tgtEl>
                                                <p:sldTgt/>
                                              </p:tgtEl>
                                            </p:cond>
                                          </p:endCondLst>
                                        </p:cTn>
                                        <p:tgtEl>
                                          <p:sndTgt r:embed="rId10" name="kedi-sesi2.wav"/>
                                        </p:tgtEl>
                                      </p:cMediaNode>
                                    </p:audio>
                                  </p:subTnLst>
                                </p:cTn>
                              </p:par>
                            </p:childTnLst>
                          </p:cTn>
                        </p:par>
                      </p:childTnLst>
                    </p:cTn>
                  </p:par>
                </p:childTnLst>
              </p:cTn>
              <p:nextCondLst>
                <p:cond evt="onClick" delay="0">
                  <p:tgtEl>
                    <p:spTgt spid="5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BABABA"/>
            </a:gs>
            <a:gs pos="3000">
              <a:srgbClr val="BABABA"/>
            </a:gs>
            <a:gs pos="56000">
              <a:srgbClr val="FFFFFF"/>
            </a:gs>
            <a:gs pos="63000">
              <a:srgbClr val="D1D1D1"/>
            </a:gs>
            <a:gs pos="100000">
              <a:schemeClr val="bg1"/>
            </a:gs>
          </a:gsLst>
          <a:lin ang="5400000"/>
        </a:gradFill>
        <a:effectLst/>
      </p:bgPr>
    </p:bg>
    <p:spTree>
      <p:nvGrpSpPr>
        <p:cNvPr id="1" name=""/>
        <p:cNvGrpSpPr/>
        <p:nvPr/>
      </p:nvGrpSpPr>
      <p:grpSpPr>
        <a:xfrm>
          <a:off x="0" y="0"/>
          <a:ext cx="0" cy="0"/>
          <a:chOff x="0" y="0"/>
          <a:chExt cx="0" cy="0"/>
        </a:xfrm>
      </p:grpSpPr>
      <p:sp>
        <p:nvSpPr>
          <p:cNvPr id="23" name="bottom_box"/>
          <p:cNvSpPr/>
          <p:nvPr/>
        </p:nvSpPr>
        <p:spPr>
          <a:xfrm rot="5400000">
            <a:off x="5905500" y="571500"/>
            <a:ext cx="381000" cy="12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365760" anchor="ctr"/>
          <a:lstStyle/>
          <a:p>
            <a:pPr algn="r">
              <a:defRPr/>
            </a:pPr>
            <a:endParaRPr lang="en-US" sz="3733" b="1" dirty="0">
              <a:solidFill>
                <a:srgbClr val="FFFFFF"/>
              </a:solidFill>
            </a:endParaRPr>
          </a:p>
        </p:txBody>
      </p:sp>
      <p:sp>
        <p:nvSpPr>
          <p:cNvPr id="12" name="Dikdörtgen 11"/>
          <p:cNvSpPr/>
          <p:nvPr/>
        </p:nvSpPr>
        <p:spPr>
          <a:xfrm>
            <a:off x="2212380" y="1355165"/>
            <a:ext cx="6930612" cy="461665"/>
          </a:xfrm>
          <a:prstGeom prst="rect">
            <a:avLst/>
          </a:prstGeom>
          <a:noFill/>
        </p:spPr>
        <p:txBody>
          <a:bodyPr wrap="square" lIns="91440" tIns="45720" rIns="91440" bIns="45720">
            <a:spAutoFit/>
          </a:bodyPr>
          <a:lstStyle/>
          <a:p>
            <a:pPr algn="just"/>
            <a:r>
              <a:rPr lang="tr-TR" sz="2400" dirty="0" smtClean="0">
                <a:ln w="0"/>
                <a:solidFill>
                  <a:srgbClr val="000000"/>
                </a:solidFill>
                <a:effectLst>
                  <a:outerShdw blurRad="38100" dist="19050" dir="2700000" algn="tl" rotWithShape="0">
                    <a:srgbClr val="000000">
                      <a:alpha val="40000"/>
                    </a:srgbClr>
                  </a:outerShdw>
                </a:effectLst>
              </a:rPr>
              <a:t>	</a:t>
            </a:r>
            <a:endParaRPr lang="tr-TR" sz="2400" dirty="0">
              <a:ln w="0"/>
              <a:solidFill>
                <a:srgbClr val="000000"/>
              </a:solidFill>
              <a:effectLst>
                <a:outerShdw blurRad="38100" dist="19050" dir="2700000" algn="tl" rotWithShape="0">
                  <a:srgbClr val="000000">
                    <a:alpha val="40000"/>
                  </a:srgbClr>
                </a:outerShdw>
              </a:effectLst>
            </a:endParaRPr>
          </a:p>
        </p:txBody>
      </p:sp>
      <p:sp>
        <p:nvSpPr>
          <p:cNvPr id="27" name="Dikdörtgen 26"/>
          <p:cNvSpPr/>
          <p:nvPr/>
        </p:nvSpPr>
        <p:spPr>
          <a:xfrm>
            <a:off x="4592734" y="6516551"/>
            <a:ext cx="3276025" cy="307777"/>
          </a:xfrm>
          <a:prstGeom prst="rect">
            <a:avLst/>
          </a:prstGeom>
          <a:noFill/>
        </p:spPr>
        <p:txBody>
          <a:bodyPr wrap="none" lIns="91440" tIns="45720" rIns="91440" bIns="45720">
            <a:spAutoFit/>
          </a:bodyPr>
          <a:lstStyle/>
          <a:p>
            <a:pPr algn="ctr"/>
            <a:r>
              <a:rPr lang="tr-TR" sz="1400" dirty="0" smtClean="0">
                <a:ln w="0"/>
                <a:solidFill>
                  <a:srgbClr val="FFFFFF"/>
                </a:solidFill>
                <a:effectLst>
                  <a:outerShdw blurRad="38100" dist="19050" dir="2700000" algn="tl" rotWithShape="0">
                    <a:srgbClr val="000000">
                      <a:alpha val="40000"/>
                    </a:srgbClr>
                  </a:outerShdw>
                </a:effectLst>
              </a:rPr>
              <a:t>Not : Klavyede </a:t>
            </a:r>
            <a:r>
              <a:rPr lang="tr-TR" sz="1400" dirty="0" err="1" smtClean="0">
                <a:ln w="0"/>
                <a:solidFill>
                  <a:srgbClr val="FFFFFF"/>
                </a:solidFill>
                <a:effectLst>
                  <a:outerShdw blurRad="38100" dist="19050" dir="2700000" algn="tl" rotWithShape="0">
                    <a:srgbClr val="000000">
                      <a:alpha val="40000"/>
                    </a:srgbClr>
                  </a:outerShdw>
                </a:effectLst>
              </a:rPr>
              <a:t>enter</a:t>
            </a:r>
            <a:r>
              <a:rPr lang="tr-TR" sz="1400" dirty="0" smtClean="0">
                <a:ln w="0"/>
                <a:solidFill>
                  <a:srgbClr val="FFFFFF"/>
                </a:solidFill>
                <a:effectLst>
                  <a:outerShdw blurRad="38100" dist="19050" dir="2700000" algn="tl" rotWithShape="0">
                    <a:srgbClr val="000000">
                      <a:alpha val="40000"/>
                    </a:srgbClr>
                  </a:outerShdw>
                </a:effectLst>
              </a:rPr>
              <a:t> tuşuyla ilerleyiniz.</a:t>
            </a:r>
            <a:endParaRPr lang="tr-TR" sz="1400" dirty="0">
              <a:ln w="0"/>
              <a:solidFill>
                <a:srgbClr val="FFFFFF"/>
              </a:solidFill>
              <a:effectLst>
                <a:outerShdw blurRad="38100" dist="19050" dir="2700000" algn="tl" rotWithShape="0">
                  <a:srgbClr val="000000">
                    <a:alpha val="40000"/>
                  </a:srgbClr>
                </a:outerShdw>
              </a:effectLst>
            </a:endParaRPr>
          </a:p>
        </p:txBody>
      </p:sp>
      <p:pic>
        <p:nvPicPr>
          <p:cNvPr id="2" name="Resim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5884" y="-3594796"/>
            <a:ext cx="4076424" cy="3497220"/>
          </a:xfrm>
          <a:prstGeom prst="rect">
            <a:avLst/>
          </a:prstGeom>
        </p:spPr>
      </p:pic>
      <p:sp>
        <p:nvSpPr>
          <p:cNvPr id="3" name="Dikdörtgen 2"/>
          <p:cNvSpPr/>
          <p:nvPr/>
        </p:nvSpPr>
        <p:spPr>
          <a:xfrm>
            <a:off x="4396668" y="152441"/>
            <a:ext cx="7795332" cy="830997"/>
          </a:xfrm>
          <a:prstGeom prst="rect">
            <a:avLst/>
          </a:prstGeom>
          <a:noFill/>
        </p:spPr>
        <p:txBody>
          <a:bodyPr wrap="square" lIns="91440" tIns="45720" rIns="91440" bIns="45720">
            <a:spAutoFit/>
          </a:bodyPr>
          <a:lstStyle/>
          <a:p>
            <a:pPr marL="342900" indent="-342900">
              <a:buFont typeface="Wingdings" panose="05000000000000000000" pitchFamily="2" charset="2"/>
              <a:buChar char="Ø"/>
            </a:pPr>
            <a:r>
              <a:rPr lang="tr-TR" sz="2400" dirty="0"/>
              <a:t>Kulaklarımız yardımıyla pek çok sesi duyabilir, pek</a:t>
            </a:r>
          </a:p>
          <a:p>
            <a:r>
              <a:rPr lang="tr-TR" sz="2400" dirty="0" smtClean="0"/>
              <a:t>    çok </a:t>
            </a:r>
            <a:r>
              <a:rPr lang="tr-TR" sz="2400" dirty="0"/>
              <a:t>sesi birbirinden ayırt edebiliriz.</a:t>
            </a:r>
            <a:endParaRPr lang="tr-TR" sz="2400" b="0" cap="none" spc="0" dirty="0">
              <a:ln w="0"/>
              <a:solidFill>
                <a:schemeClr val="tx1"/>
              </a:solidFill>
              <a:effectLst>
                <a:outerShdw blurRad="38100" dist="19050" dir="2700000" algn="tl" rotWithShape="0">
                  <a:schemeClr val="dk1">
                    <a:alpha val="40000"/>
                  </a:schemeClr>
                </a:outerShdw>
              </a:effectLst>
            </a:endParaRPr>
          </a:p>
        </p:txBody>
      </p:sp>
      <p:sp>
        <p:nvSpPr>
          <p:cNvPr id="17" name="Dikdörtgen 16"/>
          <p:cNvSpPr/>
          <p:nvPr/>
        </p:nvSpPr>
        <p:spPr>
          <a:xfrm>
            <a:off x="4396668" y="998987"/>
            <a:ext cx="7795332" cy="830997"/>
          </a:xfrm>
          <a:prstGeom prst="rect">
            <a:avLst/>
          </a:prstGeom>
          <a:noFill/>
        </p:spPr>
        <p:txBody>
          <a:bodyPr wrap="square" lIns="91440" tIns="45720" rIns="91440" bIns="45720">
            <a:spAutoFit/>
          </a:bodyPr>
          <a:lstStyle/>
          <a:p>
            <a:pPr marL="342900" indent="-342900">
              <a:buFont typeface="Wingdings" panose="05000000000000000000" pitchFamily="2" charset="2"/>
              <a:buChar char="Ø"/>
            </a:pPr>
            <a:r>
              <a:rPr lang="tr-TR" sz="2400" dirty="0"/>
              <a:t>Ulaşım araçlarının, iş makinelerinin çıkardığı yüksek sesler ve gürültülü ortamlar rahatsız eder.</a:t>
            </a:r>
            <a:endParaRPr lang="tr-TR" sz="2400" b="0" cap="none" spc="0" dirty="0">
              <a:ln w="0"/>
              <a:solidFill>
                <a:schemeClr val="tx1"/>
              </a:solidFill>
              <a:effectLst>
                <a:outerShdw blurRad="38100" dist="19050" dir="2700000" algn="tl" rotWithShape="0">
                  <a:schemeClr val="dk1">
                    <a:alpha val="40000"/>
                  </a:schemeClr>
                </a:outerShdw>
              </a:effectLst>
            </a:endParaRPr>
          </a:p>
        </p:txBody>
      </p:sp>
      <p:sp>
        <p:nvSpPr>
          <p:cNvPr id="19" name="Dikdörtgen 18"/>
          <p:cNvSpPr/>
          <p:nvPr/>
        </p:nvSpPr>
        <p:spPr>
          <a:xfrm>
            <a:off x="4396668" y="1816830"/>
            <a:ext cx="7795332" cy="830997"/>
          </a:xfrm>
          <a:prstGeom prst="rect">
            <a:avLst/>
          </a:prstGeom>
          <a:noFill/>
        </p:spPr>
        <p:txBody>
          <a:bodyPr wrap="square" lIns="91440" tIns="45720" rIns="91440" bIns="45720">
            <a:spAutoFit/>
          </a:bodyPr>
          <a:lstStyle/>
          <a:p>
            <a:pPr marL="342900" indent="-342900">
              <a:buFont typeface="Wingdings" panose="05000000000000000000" pitchFamily="2" charset="2"/>
              <a:buChar char="Ø"/>
            </a:pPr>
            <a:r>
              <a:rPr lang="tr-TR" sz="2400" dirty="0"/>
              <a:t>Kuş sesi, müzik sesi ve deniz dalgalarının çıkardığı sesler insana huzur verir.</a:t>
            </a:r>
            <a:endParaRPr lang="tr-TR" sz="2400" b="0" cap="none" spc="0" dirty="0">
              <a:ln w="0"/>
              <a:solidFill>
                <a:schemeClr val="tx1"/>
              </a:solidFill>
              <a:effectLst>
                <a:outerShdw blurRad="38100" dist="19050" dir="2700000" algn="tl" rotWithShape="0">
                  <a:schemeClr val="dk1">
                    <a:alpha val="40000"/>
                  </a:schemeClr>
                </a:outerShdw>
              </a:effectLst>
            </a:endParaRPr>
          </a:p>
        </p:txBody>
      </p:sp>
      <p:sp>
        <p:nvSpPr>
          <p:cNvPr id="24" name="Dikdörtgen 23"/>
          <p:cNvSpPr/>
          <p:nvPr/>
        </p:nvSpPr>
        <p:spPr>
          <a:xfrm>
            <a:off x="4396668" y="2647827"/>
            <a:ext cx="7795332" cy="1200329"/>
          </a:xfrm>
          <a:prstGeom prst="rect">
            <a:avLst/>
          </a:prstGeom>
          <a:noFill/>
        </p:spPr>
        <p:txBody>
          <a:bodyPr wrap="square" lIns="91440" tIns="45720" rIns="91440" bIns="45720">
            <a:spAutoFit/>
          </a:bodyPr>
          <a:lstStyle/>
          <a:p>
            <a:pPr marL="342900" indent="-342900">
              <a:buFont typeface="Wingdings" panose="05000000000000000000" pitchFamily="2" charset="2"/>
              <a:buChar char="Ø"/>
            </a:pPr>
            <a:r>
              <a:rPr lang="tr-TR" sz="2400" dirty="0"/>
              <a:t>Baykuşun görme ve işitme duyuları son derece hassastır. Baykuş tarlada dolaşan bir farenin kalp</a:t>
            </a:r>
          </a:p>
          <a:p>
            <a:r>
              <a:rPr lang="tr-TR" sz="2400" dirty="0" smtClean="0"/>
              <a:t>    atışını </a:t>
            </a:r>
            <a:r>
              <a:rPr lang="tr-TR" sz="2400" dirty="0"/>
              <a:t>bile duyabilir.</a:t>
            </a:r>
            <a:endParaRPr lang="tr-TR" sz="2400" b="0" cap="none" spc="0" dirty="0">
              <a:ln w="0"/>
              <a:solidFill>
                <a:schemeClr val="tx1"/>
              </a:solidFill>
              <a:effectLst>
                <a:outerShdw blurRad="38100" dist="19050" dir="2700000" algn="tl" rotWithShape="0">
                  <a:schemeClr val="dk1">
                    <a:alpha val="40000"/>
                  </a:schemeClr>
                </a:outerShdw>
              </a:effectLst>
            </a:endParaRPr>
          </a:p>
        </p:txBody>
      </p:sp>
      <p:sp>
        <p:nvSpPr>
          <p:cNvPr id="25" name="Dikdörtgen 24"/>
          <p:cNvSpPr/>
          <p:nvPr/>
        </p:nvSpPr>
        <p:spPr>
          <a:xfrm>
            <a:off x="4344531" y="3848156"/>
            <a:ext cx="7795332" cy="830997"/>
          </a:xfrm>
          <a:prstGeom prst="rect">
            <a:avLst/>
          </a:prstGeom>
          <a:noFill/>
        </p:spPr>
        <p:txBody>
          <a:bodyPr wrap="square" lIns="91440" tIns="45720" rIns="91440" bIns="45720">
            <a:spAutoFit/>
          </a:bodyPr>
          <a:lstStyle/>
          <a:p>
            <a:pPr marL="342900" indent="-342900">
              <a:buFont typeface="Wingdings" panose="05000000000000000000" pitchFamily="2" charset="2"/>
              <a:buChar char="Ø"/>
            </a:pPr>
            <a:r>
              <a:rPr lang="tr-TR" sz="2400" dirty="0"/>
              <a:t>Yarasa, güçlü işitme duyusu sayesinde avını yakalama konusunda üstün yeteneğe sahiptir.</a:t>
            </a:r>
            <a:endParaRPr lang="tr-TR" sz="2400" b="0" cap="none" spc="0" dirty="0">
              <a:ln w="0"/>
              <a:solidFill>
                <a:schemeClr val="tx1"/>
              </a:solidFill>
              <a:effectLst>
                <a:outerShdw blurRad="38100" dist="19050" dir="2700000" algn="tl" rotWithShape="0">
                  <a:schemeClr val="dk1">
                    <a:alpha val="40000"/>
                  </a:schemeClr>
                </a:outerShdw>
              </a:effectLst>
            </a:endParaRPr>
          </a:p>
        </p:txBody>
      </p:sp>
      <p:sp>
        <p:nvSpPr>
          <p:cNvPr id="26" name="Dikdörtgen 25"/>
          <p:cNvSpPr/>
          <p:nvPr/>
        </p:nvSpPr>
        <p:spPr>
          <a:xfrm>
            <a:off x="4396668" y="4665999"/>
            <a:ext cx="7795332" cy="1200329"/>
          </a:xfrm>
          <a:prstGeom prst="rect">
            <a:avLst/>
          </a:prstGeom>
          <a:noFill/>
        </p:spPr>
        <p:txBody>
          <a:bodyPr wrap="square" lIns="91440" tIns="45720" rIns="91440" bIns="45720">
            <a:spAutoFit/>
          </a:bodyPr>
          <a:lstStyle/>
          <a:p>
            <a:pPr marL="342900" indent="-342900">
              <a:buFont typeface="Wingdings" panose="05000000000000000000" pitchFamily="2" charset="2"/>
              <a:buChar char="Ø"/>
            </a:pPr>
            <a:r>
              <a:rPr lang="tr-TR" sz="2400" dirty="0"/>
              <a:t>İnsanlar, birbirinden farklı pek çok sesi duyabilir. Ancak bir sineğin veya kelebeğin kanatlarının çıkardığı sesi duyamaz.</a:t>
            </a:r>
            <a:endParaRPr lang="tr-TR" sz="2400" b="0" cap="none" spc="0" dirty="0">
              <a:ln w="0"/>
              <a:solidFill>
                <a:schemeClr val="tx1"/>
              </a:solidFill>
              <a:effectLst>
                <a:outerShdw blurRad="38100" dist="19050" dir="2700000" algn="tl" rotWithShape="0">
                  <a:schemeClr val="dk1">
                    <a:alpha val="40000"/>
                  </a:schemeClr>
                </a:outerShdw>
              </a:effectLst>
            </a:endParaRPr>
          </a:p>
        </p:txBody>
      </p:sp>
      <p:pic>
        <p:nvPicPr>
          <p:cNvPr id="5" name="Resim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11144" y="-3226958"/>
            <a:ext cx="3385904" cy="3301256"/>
          </a:xfrm>
          <a:prstGeom prst="rect">
            <a:avLst/>
          </a:prstGeom>
        </p:spPr>
      </p:pic>
      <p:pic>
        <p:nvPicPr>
          <p:cNvPr id="6" name="Resim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5884" y="-3471619"/>
            <a:ext cx="4305084" cy="3389592"/>
          </a:xfrm>
          <a:prstGeom prst="rect">
            <a:avLst/>
          </a:prstGeom>
        </p:spPr>
      </p:pic>
      <p:pic>
        <p:nvPicPr>
          <p:cNvPr id="8" name="Resim 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62238" y="-3537445"/>
            <a:ext cx="3680070" cy="3226194"/>
          </a:xfrm>
          <a:prstGeom prst="rect">
            <a:avLst/>
          </a:prstGeom>
        </p:spPr>
      </p:pic>
      <p:pic>
        <p:nvPicPr>
          <p:cNvPr id="9" name="Resim 8"/>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62776" y="-1846186"/>
            <a:ext cx="2628058" cy="1314029"/>
          </a:xfrm>
          <a:prstGeom prst="rect">
            <a:avLst/>
          </a:prstGeom>
        </p:spPr>
      </p:pic>
      <p:pic>
        <p:nvPicPr>
          <p:cNvPr id="10" name="Resim 9"/>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0" y="-3683132"/>
            <a:ext cx="4047283" cy="3865155"/>
          </a:xfrm>
          <a:prstGeom prst="rect">
            <a:avLst/>
          </a:prstGeom>
        </p:spPr>
      </p:pic>
      <p:sp>
        <p:nvSpPr>
          <p:cNvPr id="28" name="Yuvarlatılmış Dikdörtgen 27">
            <a:hlinkClick r:id="" action="ppaction://hlinkshowjump?jump=nextslide"/>
          </p:cNvPr>
          <p:cNvSpPr/>
          <p:nvPr/>
        </p:nvSpPr>
        <p:spPr>
          <a:xfrm>
            <a:off x="10719331" y="6257412"/>
            <a:ext cx="1296365" cy="4629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tr-TR" sz="1600" dirty="0" smtClean="0">
                <a:solidFill>
                  <a:srgbClr val="000000"/>
                </a:solidFill>
                <a:ea typeface="Tahoma" panose="020B0604030504040204" pitchFamily="34" charset="0"/>
                <a:cs typeface="Tahoma" panose="020B0604030504040204" pitchFamily="34" charset="0"/>
              </a:rPr>
              <a:t>Devam et</a:t>
            </a:r>
            <a:endParaRPr lang="tr-TR" sz="1600" dirty="0">
              <a:solidFill>
                <a:srgbClr val="000000"/>
              </a:solidFill>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1310632771"/>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2" presetClass="path" presetSubtype="0" repeatCount="indefinite" autoRev="1" fill="hold" nodeType="withEffect">
                                  <p:stCondLst>
                                    <p:cond delay="0"/>
                                  </p:stCondLst>
                                  <p:endCondLst>
                                    <p:cond evt="onNext" delay="0">
                                      <p:tgtEl>
                                        <p:sldTgt/>
                                      </p:tgtEl>
                                    </p:cond>
                                  </p:endCondLst>
                                  <p:childTnLst>
                                    <p:animMotion origin="layout" path="M 3.95833E-6 1.11111E-6 L 3.95833E-6 1.45972 " pathEditMode="relative" rAng="0" ptsTypes="AA">
                                      <p:cBhvr>
                                        <p:cTn id="9" dur="5000" fill="hold"/>
                                        <p:tgtEl>
                                          <p:spTgt spid="5"/>
                                        </p:tgtEl>
                                        <p:attrNameLst>
                                          <p:attrName>ppt_x</p:attrName>
                                          <p:attrName>ppt_y</p:attrName>
                                        </p:attrNameLst>
                                      </p:cBhvr>
                                      <p:rCtr x="0" y="72986"/>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childTnLst>
                                </p:cTn>
                              </p:par>
                              <p:par>
                                <p:cTn id="15" presetID="1" presetClass="exit" presetSubtype="0" fill="hold"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42" presetClass="path" presetSubtype="0" repeatCount="indefinite" autoRev="1" fill="hold" nodeType="withEffect">
                                  <p:stCondLst>
                                    <p:cond delay="0"/>
                                  </p:stCondLst>
                                  <p:endCondLst>
                                    <p:cond evt="onNext" delay="0">
                                      <p:tgtEl>
                                        <p:sldTgt/>
                                      </p:tgtEl>
                                    </p:cond>
                                  </p:endCondLst>
                                  <p:childTnLst>
                                    <p:animMotion origin="layout" path="M 3.95833E-6 1.48148E-6 L 3.95833E-6 1.53125 " pathEditMode="relative" rAng="0" ptsTypes="AA">
                                      <p:cBhvr>
                                        <p:cTn id="18" dur="5000" fill="hold"/>
                                        <p:tgtEl>
                                          <p:spTgt spid="2"/>
                                        </p:tgtEl>
                                        <p:attrNameLst>
                                          <p:attrName>ppt_x</p:attrName>
                                          <p:attrName>ppt_y</p:attrName>
                                        </p:attrNameLst>
                                      </p:cBhvr>
                                      <p:rCtr x="0" y="76551"/>
                                    </p:animMotion>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childTnLst>
                                </p:cTn>
                              </p:par>
                              <p:par>
                                <p:cTn id="24" presetID="1" presetClass="exit" presetSubtype="0" fill="hold" nodeType="withEffect">
                                  <p:stCondLst>
                                    <p:cond delay="0"/>
                                  </p:stCondLst>
                                  <p:childTnLst>
                                    <p:set>
                                      <p:cBhvr>
                                        <p:cTn id="25" dur="1" fill="hold">
                                          <p:stCondLst>
                                            <p:cond delay="0"/>
                                          </p:stCondLst>
                                        </p:cTn>
                                        <p:tgtEl>
                                          <p:spTgt spid="2"/>
                                        </p:tgtEl>
                                        <p:attrNameLst>
                                          <p:attrName>style.visibility</p:attrName>
                                        </p:attrNameLst>
                                      </p:cBhvr>
                                      <p:to>
                                        <p:strVal val="hidden"/>
                                      </p:to>
                                    </p:set>
                                  </p:childTnLst>
                                </p:cTn>
                              </p:par>
                              <p:par>
                                <p:cTn id="26" presetID="42" presetClass="path" presetSubtype="0" repeatCount="indefinite" autoRev="1" fill="hold" nodeType="withEffect">
                                  <p:stCondLst>
                                    <p:cond delay="0"/>
                                  </p:stCondLst>
                                  <p:endCondLst>
                                    <p:cond evt="onNext" delay="0">
                                      <p:tgtEl>
                                        <p:sldTgt/>
                                      </p:tgtEl>
                                    </p:cond>
                                  </p:endCondLst>
                                  <p:childTnLst>
                                    <p:animMotion origin="layout" path="M -1.04167E-6 -2.22222E-6 L -1.04167E-6 1.53125 " pathEditMode="relative" rAng="0" ptsTypes="AA">
                                      <p:cBhvr>
                                        <p:cTn id="27" dur="5000" fill="hold"/>
                                        <p:tgtEl>
                                          <p:spTgt spid="6"/>
                                        </p:tgtEl>
                                        <p:attrNameLst>
                                          <p:attrName>ppt_x</p:attrName>
                                          <p:attrName>ppt_y</p:attrName>
                                        </p:attrNameLst>
                                      </p:cBhvr>
                                      <p:rCtr x="0" y="76551"/>
                                    </p:animMotion>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par>
                                <p:cTn id="35" presetID="42" presetClass="path" presetSubtype="0" repeatCount="indefinite" autoRev="1" fill="hold" nodeType="withEffect">
                                  <p:stCondLst>
                                    <p:cond delay="0"/>
                                  </p:stCondLst>
                                  <p:endCondLst>
                                    <p:cond evt="onNext" delay="0">
                                      <p:tgtEl>
                                        <p:sldTgt/>
                                      </p:tgtEl>
                                    </p:cond>
                                  </p:endCondLst>
                                  <p:childTnLst>
                                    <p:animMotion origin="layout" path="M -2.08333E-6 -4.44444E-6 L -2.08333E-6 1.46644 " pathEditMode="relative" rAng="0" ptsTypes="AA">
                                      <p:cBhvr>
                                        <p:cTn id="36" dur="5000" fill="hold"/>
                                        <p:tgtEl>
                                          <p:spTgt spid="8"/>
                                        </p:tgtEl>
                                        <p:attrNameLst>
                                          <p:attrName>ppt_x</p:attrName>
                                          <p:attrName>ppt_y</p:attrName>
                                        </p:attrNameLst>
                                      </p:cBhvr>
                                      <p:rCtr x="0" y="73310"/>
                                    </p:animMotion>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childTnLst>
                                </p:cTn>
                              </p:par>
                              <p:par>
                                <p:cTn id="42" presetID="1" presetClass="exit" presetSubtype="0" fill="hold" nodeType="withEffect">
                                  <p:stCondLst>
                                    <p:cond delay="0"/>
                                  </p:stCondLst>
                                  <p:childTnLst>
                                    <p:set>
                                      <p:cBhvr>
                                        <p:cTn id="43" dur="1" fill="hold">
                                          <p:stCondLst>
                                            <p:cond delay="0"/>
                                          </p:stCondLst>
                                        </p:cTn>
                                        <p:tgtEl>
                                          <p:spTgt spid="8"/>
                                        </p:tgtEl>
                                        <p:attrNameLst>
                                          <p:attrName>style.visibility</p:attrName>
                                        </p:attrNameLst>
                                      </p:cBhvr>
                                      <p:to>
                                        <p:strVal val="hidden"/>
                                      </p:to>
                                    </p:set>
                                  </p:childTnLst>
                                </p:cTn>
                              </p:par>
                              <p:par>
                                <p:cTn id="44" presetID="0" presetClass="path" presetSubtype="0" repeatCount="indefinite" accel="43000" decel="57000" fill="hold" nodeType="withEffect">
                                  <p:stCondLst>
                                    <p:cond delay="0"/>
                                  </p:stCondLst>
                                  <p:endCondLst>
                                    <p:cond evt="onNext" delay="0">
                                      <p:tgtEl>
                                        <p:sldTgt/>
                                      </p:tgtEl>
                                    </p:cond>
                                  </p:endCondLst>
                                  <p:childTnLst>
                                    <p:animMotion origin="layout" path="M 0.00078 -3.7037E-7 L 0.00078 0.00046 C -0.00104 0.00509 -0.00299 0.00949 -0.00456 0.01435 C -0.00521 0.01667 -0.00508 0.01944 -0.00573 0.02153 C -0.00625 0.02407 -0.00703 0.02639 -0.00781 0.0287 C -0.00846 0.03657 -0.00885 0.04074 -0.00989 0.04838 C -0.01016 0.05069 -0.01055 0.05301 -0.01081 0.05532 C -0.01055 0.07546 -0.01042 0.09583 -0.00989 0.11597 C -0.00963 0.125 -0.00963 0.12384 -0.00664 0.12824 C -0.00508 0.13866 -0.00495 0.1412 -0.0013 0.15324 C -0.00065 0.15556 0.00026 0.15787 0.00078 0.16042 C 0.00573 0.18079 0.00078 0.16227 0.00404 0.17778 C 0.00521 0.18472 0.00638 0.18773 0.0082 0.19398 C 0.00886 0.20116 0.00977 0.2081 0.01029 0.21551 C 0.01068 0.21991 0.01185 0.23357 0.01237 0.23843 C 0.01315 0.24352 0.01367 0.24815 0.01445 0.25278 C 0.01576 0.25903 0.01758 0.26458 0.01888 0.2706 C 0.02123 0.28287 0.01849 0.26759 0.02096 0.28472 C 0.02123 0.28657 0.02162 0.28843 0.02188 0.29028 C 0.0224 0.29259 0.02279 0.29491 0.02305 0.29722 C 0.02344 0.30347 0.02357 0.30926 0.02422 0.31505 C 0.02435 0.3169 0.02487 0.31875 0.02513 0.3206 C 0.02669 0.32963 0.02591 0.32778 0.02839 0.33843 C 0.02904 0.3412 0.02982 0.34421 0.03047 0.34722 C 0.03112 0.34977 0.03203 0.35185 0.03255 0.3544 C 0.03281 0.35579 0.03399 0.36505 0.03464 0.3669 C 0.03555 0.36898 0.03711 0.37014 0.03789 0.37222 C 0.04076 0.3787 0.03932 0.38102 0.04323 0.38634 C 0.05013 0.39607 0.05495 0.39838 0.06224 0.40602 C 0.06667 0.41065 0.07031 0.41759 0.075 0.42014 C 0.08008 0.42292 0.08047 0.42292 0.08685 0.42917 C 0.09011 0.43241 0.09297 0.43657 0.09636 0.44005 C 0.10755 0.45023 0.10248 0.44653 0.1112 0.45232 C 0.11237 0.45417 0.11315 0.45648 0.11445 0.45764 C 0.1155 0.4588 0.11654 0.45857 0.11771 0.45949 C 0.11875 0.46042 0.11979 0.46181 0.1207 0.46296 C 0.12695 0.47824 0.11875 0.46042 0.12604 0.47037 C 0.12708 0.47153 0.12734 0.47407 0.12813 0.47546 C 0.12917 0.47708 0.13047 0.47778 0.13138 0.47894 C 0.13659 0.49213 0.13034 0.47569 0.13568 0.49144 C 0.13633 0.49329 0.13711 0.49514 0.13789 0.49676 C 0.14024 0.5169 0.13685 0.49537 0.14206 0.51273 C 0.14271 0.51528 0.14258 0.51782 0.14323 0.52014 C 0.14544 0.53032 0.14505 0.52361 0.14623 0.53264 C 0.14675 0.53542 0.14662 0.53866 0.1474 0.54144 C 0.14831 0.54444 0.15039 0.54607 0.15156 0.54861 C 0.16081 0.5662 0.1474 0.54398 0.16016 0.56296 C 0.16133 0.56458 0.16211 0.56644 0.16341 0.56806 C 0.16458 0.57014 0.16615 0.57153 0.16758 0.57338 C 0.17109 0.5787 0.17136 0.58171 0.17604 0.58588 C 0.17734 0.58704 0.17891 0.58681 0.18034 0.58773 C 0.18216 0.58866 0.18386 0.59028 0.18568 0.59144 C 0.18776 0.59259 0.18984 0.59375 0.19193 0.59491 C 0.21042 0.60602 0.19167 0.59537 0.20677 0.6037 C 0.20899 0.60509 0.21107 0.60718 0.21328 0.60741 L 0.22396 0.60926 C 0.2263 0.60972 0.22878 0.61042 0.23138 0.61088 C 0.24284 0.61296 0.24987 0.61343 0.26211 0.61435 C 0.26432 0.61505 0.26641 0.61574 0.26849 0.6162 C 0.2724 0.6169 0.2763 0.61713 0.28008 0.61806 C 0.28125 0.61829 0.28242 0.61898 0.28333 0.61968 C 0.30326 0.63542 0.2862 0.62222 0.30039 0.63588 C 0.33047 0.66528 0.29609 0.62847 0.33229 0.66806 C 0.33555 0.67153 0.34401 0.68148 0.34714 0.68403 C 0.34857 0.68519 0.35 0.68634 0.3513 0.6875 C 0.35248 0.68866 0.35365 0.68958 0.35456 0.69097 C 0.35612 0.69329 0.35716 0.69653 0.35873 0.69838 C 0.36003 0.69954 0.36159 0.69954 0.36302 0.7 C 0.37044 0.70625 0.38034 0.71482 0.3875 0.71782 C 0.39037 0.71898 0.39323 0.71991 0.39596 0.7213 C 0.39961 0.72338 0.403 0.72662 0.40664 0.7287 C 0.4207 0.73634 0.41875 0.73519 0.43112 0.73727 L 0.48945 0.7338 C 0.49688 0.73333 0.5043 0.73218 0.51185 0.73218 C 0.52136 0.73218 0.53086 0.73333 0.5405 0.7338 L 0.56172 0.74468 C 0.56641 0.74699 0.57109 0.74861 0.57552 0.75162 L 0.60313 0.7713 C 0.60677 0.77384 0.61029 0.77616 0.6138 0.77847 C 0.61732 0.78079 0.62109 0.78264 0.62448 0.78542 C 0.62787 0.78866 0.63138 0.79167 0.63503 0.79444 C 0.63815 0.79699 0.64154 0.79884 0.64466 0.80162 C 0.64779 0.8044 0.65091 0.80787 0.65417 0.81042 C 0.65859 0.81389 0.66341 0.8162 0.66797 0.81944 C 0.67057 0.82107 0.67292 0.82315 0.67539 0.82477 C 0.68034 0.82778 0.68542 0.83032 0.69037 0.8338 C 0.69349 0.83588 0.69662 0.83866 0.69987 0.84074 C 0.70287 0.84282 0.70625 0.84398 0.70938 0.84607 C 0.71367 0.84907 0.71784 0.85232 0.72214 0.85509 C 0.72839 0.8588 0.73503 0.86157 0.74128 0.86574 C 0.75169 0.87245 0.76146 0.88171 0.77214 0.88704 C 0.77774 0.89005 0.78333 0.89375 0.78919 0.89607 L 0.79753 0.89954 C 0.79909 0.90069 0.80039 0.90208 0.80195 0.90301 C 0.80482 0.90509 0.81185 0.90764 0.81354 0.90857 C 0.8168 0.91019 0.81979 0.9125 0.82305 0.91389 C 0.85143 0.925 0.86341 0.92361 0.89753 0.92801 C 0.90026 0.93102 0.90326 0.9338 0.90599 0.93681 C 0.90951 0.94097 0.91289 0.9456 0.91654 0.94931 C 0.91862 0.95139 0.92096 0.95301 0.92305 0.95486 C 0.92526 0.95694 0.92721 0.95972 0.9293 0.96204 C 0.93112 0.96366 0.93294 0.96505 0.93464 0.96713 C 0.93594 0.96898 0.93659 0.9713 0.93789 0.97269 C 0.93906 0.97431 0.94063 0.975 0.94206 0.97616 C 0.94323 0.97732 0.94414 0.97894 0.94531 0.97963 C 0.94675 0.98056 0.94805 0.98079 0.94948 0.98148 C 0.95169 0.98241 0.95365 0.98495 0.95599 0.98519 C 0.97005 0.98727 0.98425 0.9875 0.99844 0.98866 C 0.99987 0.98935 1.0013 0.98958 1.00261 0.99051 C 1.00742 0.99329 1.00586 0.99421 1.01003 0.99583 C 1.01875 0.99907 1.02162 0.99745 1.03255 0.99745 L 1.03021 0.99745 " pathEditMode="relative" rAng="0" ptsTypes="AAAAAAAAAAAAAAAAAAAAAAAAAAAAAAAAAAAAAAAAAAAAAAAAAAAAAAAAAAAAAAAAAAAAAAAAAAAAAAAAAAAAAAAAAAAAAAAAAAAAAAAAAAAAAAAA">
                                      <p:cBhvr>
                                        <p:cTn id="45" dur="7000" fill="hold"/>
                                        <p:tgtEl>
                                          <p:spTgt spid="9"/>
                                        </p:tgtEl>
                                        <p:attrNameLst>
                                          <p:attrName>ppt_x</p:attrName>
                                          <p:attrName>ppt_y</p:attrName>
                                        </p:attrNameLst>
                                      </p:cBhvr>
                                      <p:rCtr x="51003" y="49884"/>
                                    </p:animMotion>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childTnLst>
                                </p:cTn>
                              </p:par>
                              <p:par>
                                <p:cTn id="51" presetID="1" presetClass="exit" presetSubtype="0" fill="hold" nodeType="withEffect">
                                  <p:stCondLst>
                                    <p:cond delay="0"/>
                                  </p:stCondLst>
                                  <p:childTnLst>
                                    <p:set>
                                      <p:cBhvr>
                                        <p:cTn id="52" dur="1" fill="hold">
                                          <p:stCondLst>
                                            <p:cond delay="0"/>
                                          </p:stCondLst>
                                        </p:cTn>
                                        <p:tgtEl>
                                          <p:spTgt spid="9"/>
                                        </p:tgtEl>
                                        <p:attrNameLst>
                                          <p:attrName>style.visibility</p:attrName>
                                        </p:attrNameLst>
                                      </p:cBhvr>
                                      <p:to>
                                        <p:strVal val="hidden"/>
                                      </p:to>
                                    </p:set>
                                  </p:childTnLst>
                                </p:cTn>
                              </p:par>
                              <p:par>
                                <p:cTn id="53" presetID="0" presetClass="path" presetSubtype="0" repeatCount="indefinite" accel="43000" decel="57000" fill="hold" nodeType="withEffect">
                                  <p:stCondLst>
                                    <p:cond delay="0"/>
                                  </p:stCondLst>
                                  <p:endCondLst>
                                    <p:cond evt="onNext" delay="0">
                                      <p:tgtEl>
                                        <p:sldTgt/>
                                      </p:tgtEl>
                                    </p:cond>
                                  </p:endCondLst>
                                  <p:childTnLst>
                                    <p:animMotion origin="layout" path="M 0.00013 2.59259E-6 L 0.00013 0.00046 C -0.00157 0.00509 -0.00339 0.00949 -0.00495 0.01412 C -0.0056 0.01643 -0.00547 0.01921 -0.00599 0.02106 C -0.00651 0.02361 -0.0073 0.02592 -0.00808 0.02824 C -0.0086 0.03588 -0.00899 0.04004 -0.01003 0.04745 C -0.01029 0.04977 -0.01068 0.05185 -0.01081 0.05416 C -0.01068 0.07384 -0.01055 0.09375 -0.01003 0.11342 C -0.00977 0.12222 -0.00977 0.12129 -0.00691 0.12546 C -0.00547 0.13565 -0.00534 0.13819 -0.00183 0.15 C -0.00118 0.15231 -0.0004 0.1544 0.00013 0.15694 C 0.00481 0.17685 0.00013 0.15879 0.00325 0.17384 C 0.00429 0.18078 0.00546 0.18356 0.00716 0.18981 C 0.00781 0.19676 0.00872 0.20347 0.00924 0.21088 C 0.0095 0.21504 0.01067 0.22847 0.01119 0.23333 C 0.01184 0.23819 0.01237 0.24282 0.01315 0.24722 C 0.01445 0.25347 0.01614 0.25856 0.01731 0.26435 C 0.01953 0.27639 0.01692 0.26157 0.0194 0.27824 C 0.01953 0.28009 0.01992 0.28194 0.02018 0.28379 C 0.0207 0.28588 0.02109 0.28819 0.02135 0.29051 C 0.02174 0.29653 0.02187 0.30231 0.02239 0.30787 C 0.02252 0.30972 0.02304 0.31157 0.0233 0.31342 C 0.02474 0.32222 0.02408 0.32037 0.02643 0.33078 C 0.02708 0.33356 0.02773 0.33634 0.02838 0.33935 C 0.02903 0.3419 0.02981 0.34398 0.03033 0.34629 C 0.03059 0.34768 0.03177 0.35671 0.03229 0.35856 C 0.0332 0.36065 0.03463 0.3618 0.03541 0.36389 C 0.03815 0.37014 0.03684 0.37245 0.04049 0.37754 C 0.04713 0.38703 0.05169 0.38935 0.05859 0.39676 C 0.06276 0.40139 0.06627 0.4081 0.0707 0.41065 C 0.07552 0.41342 0.07591 0.41342 0.08203 0.41944 C 0.08515 0.42268 0.08789 0.42662 0.09101 0.43009 C 0.10169 0.44004 0.09687 0.43657 0.1052 0.44213 C 0.10625 0.44398 0.10703 0.44629 0.1082 0.44722 C 0.10924 0.44838 0.11028 0.44815 0.11132 0.44907 C 0.11237 0.45 0.11328 0.45139 0.11419 0.45254 C 0.12018 0.46736 0.11237 0.45 0.11927 0.45972 C 0.12031 0.46088 0.12057 0.46342 0.12122 0.46481 C 0.12226 0.46643 0.12343 0.46713 0.12434 0.46805 C 0.12929 0.48102 0.1233 0.46504 0.12838 0.48032 C 0.12903 0.48217 0.12981 0.48403 0.13059 0.48565 C 0.13281 0.50532 0.12955 0.48426 0.1345 0.50115 C 0.13515 0.5037 0.13502 0.50625 0.13567 0.50833 C 0.13776 0.51828 0.13737 0.5118 0.13854 0.5206 C 0.13893 0.52338 0.1388 0.52662 0.13958 0.52916 C 0.14049 0.53217 0.14244 0.53379 0.14349 0.53634 C 0.15234 0.55347 0.13958 0.53171 0.15169 0.55023 C 0.15286 0.55185 0.15364 0.5537 0.15481 0.55532 C 0.15599 0.5574 0.15742 0.55879 0.15872 0.56041 C 0.1621 0.56574 0.16237 0.56875 0.16679 0.57268 C 0.16809 0.57384 0.16953 0.57361 0.17096 0.57453 C 0.17265 0.57546 0.17421 0.57708 0.17604 0.57824 C 0.17799 0.57916 0.17994 0.58032 0.1819 0.58148 C 0.19947 0.59236 0.18164 0.58194 0.19609 0.59004 C 0.19817 0.59143 0.20013 0.59352 0.20221 0.59375 L 0.21237 0.5956 C 0.21458 0.59606 0.21692 0.59676 0.21953 0.59722 C 0.23033 0.5993 0.2371 0.59953 0.24869 0.60046 C 0.25078 0.60115 0.25273 0.60185 0.25481 0.60231 C 0.25846 0.60301 0.26224 0.60324 0.26575 0.60416 C 0.26692 0.6044 0.26796 0.60509 0.26888 0.60578 C 0.28789 0.62106 0.27161 0.60833 0.28515 0.62153 C 0.31367 0.65023 0.28099 0.61435 0.31549 0.65301 C 0.31849 0.65648 0.32656 0.6662 0.32955 0.66875 C 0.33085 0.6699 0.33229 0.67083 0.33346 0.67199 C 0.33463 0.67315 0.3358 0.67407 0.33658 0.67546 C 0.33815 0.67778 0.33906 0.68078 0.34062 0.68264 C 0.34179 0.68379 0.34335 0.68379 0.34466 0.68426 C 0.35169 0.69051 0.36119 0.69884 0.36796 0.70162 C 0.3707 0.70278 0.37343 0.7037 0.37604 0.70509 C 0.37942 0.70717 0.38268 0.71041 0.38619 0.71227 C 0.39947 0.7199 0.39765 0.71875 0.40937 0.72083 L 0.46497 0.71736 C 0.472 0.7169 0.47903 0.71574 0.48619 0.71574 C 0.49531 0.71574 0.50429 0.7169 0.51341 0.71736 L 0.53359 0.72801 C 0.53815 0.73032 0.54257 0.73171 0.54674 0.73472 L 0.57304 0.75393 C 0.57643 0.75648 0.57981 0.75879 0.5832 0.76111 C 0.58658 0.76319 0.5901 0.76504 0.59335 0.76782 C 0.59661 0.77106 0.59987 0.77384 0.60338 0.77662 C 0.60638 0.77916 0.6095 0.78102 0.6125 0.78356 C 0.61549 0.78634 0.61849 0.78981 0.62161 0.79236 C 0.62578 0.7956 0.63033 0.79791 0.63463 0.80115 C 0.6371 0.80254 0.63945 0.80463 0.64179 0.80625 C 0.64648 0.80926 0.6513 0.8118 0.65599 0.81504 C 0.65898 0.81713 0.66197 0.8199 0.66497 0.82199 C 0.66783 0.82384 0.67109 0.825 0.67408 0.82708 C 0.67812 0.83009 0.68216 0.8331 0.68619 0.83588 C 0.69218 0.83958 0.69843 0.84236 0.70442 0.84629 C 0.71432 0.85301 0.72356 0.86203 0.73372 0.86713 C 0.73906 0.87014 0.7444 0.87384 0.75 0.87592 L 0.75794 0.8794 C 0.75937 0.88055 0.76067 0.88194 0.7621 0.88287 C 0.76484 0.88472 0.77148 0.88727 0.77317 0.88819 C 0.7763 0.88981 0.77903 0.89213 0.78216 0.89352 C 0.80924 0.90416 0.82057 0.90301 0.85299 0.90717 C 0.85559 0.91018 0.85846 0.91296 0.86106 0.91574 C 0.86445 0.9199 0.86757 0.92453 0.87109 0.92801 C 0.87304 0.93009 0.87526 0.93171 0.87734 0.93356 C 0.87942 0.93541 0.88125 0.93819 0.8832 0.94051 C 0.88502 0.94213 0.88671 0.94352 0.88828 0.94537 C 0.88958 0.94722 0.89023 0.94953 0.8914 0.95092 C 0.89257 0.95254 0.89401 0.95324 0.89531 0.9544 C 0.89648 0.95532 0.89739 0.95694 0.89843 0.95764 C 0.89987 0.95856 0.90104 0.95879 0.90247 0.95949 C 0.90455 0.96041 0.90638 0.96296 0.90859 0.96319 C 0.922 0.96528 0.93554 0.96528 0.94895 0.96643 C 0.95039 0.96713 0.95169 0.96736 0.95299 0.96828 C 0.95755 0.97106 0.95612 0.97199 0.96002 0.97361 C 0.96835 0.97662 0.97109 0.97523 0.98151 0.97523 L 0.97916 0.97523 " pathEditMode="relative" rAng="0" ptsTypes="AAAAAAAAAAAAAAAAAAAAAAAAAAAAAAAAAAAAAAAAAAAAAAAAAAAAAAAAAAAAAAAAAAAAAAAAAAAAAAAAAAAAAAAAAAAAAAAAAAAAAAAAAAAAAAAA">
                                      <p:cBhvr>
                                        <p:cTn id="54" dur="7000" fill="hold"/>
                                        <p:tgtEl>
                                          <p:spTgt spid="10"/>
                                        </p:tgtEl>
                                        <p:attrNameLst>
                                          <p:attrName>ppt_x</p:attrName>
                                          <p:attrName>ppt_y</p:attrName>
                                        </p:attrNameLst>
                                      </p:cBhvr>
                                      <p:rCtr x="48516" y="48773"/>
                                    </p:animMotion>
                                  </p:childTnLst>
                                </p:cTn>
                              </p:par>
                              <p:par>
                                <p:cTn id="55" presetID="42"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1000"/>
                                        <p:tgtEl>
                                          <p:spTgt spid="28"/>
                                        </p:tgtEl>
                                      </p:cBhvr>
                                    </p:animEffect>
                                    <p:anim calcmode="lin" valueType="num">
                                      <p:cBhvr>
                                        <p:cTn id="58" dur="1000" fill="hold"/>
                                        <p:tgtEl>
                                          <p:spTgt spid="28"/>
                                        </p:tgtEl>
                                        <p:attrNameLst>
                                          <p:attrName>ppt_x</p:attrName>
                                        </p:attrNameLst>
                                      </p:cBhvr>
                                      <p:tavLst>
                                        <p:tav tm="0">
                                          <p:val>
                                            <p:strVal val="#ppt_x"/>
                                          </p:val>
                                        </p:tav>
                                        <p:tav tm="100000">
                                          <p:val>
                                            <p:strVal val="#ppt_x"/>
                                          </p:val>
                                        </p:tav>
                                      </p:tavLst>
                                    </p:anim>
                                    <p:anim calcmode="lin" valueType="num">
                                      <p:cBhvr>
                                        <p:cTn id="5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19" grpId="0"/>
      <p:bldP spid="24" grpId="0"/>
      <p:bldP spid="25" grpId="0"/>
      <p:bldP spid="26" grpId="0"/>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BABABA"/>
            </a:gs>
            <a:gs pos="3000">
              <a:srgbClr val="BABABA"/>
            </a:gs>
            <a:gs pos="56000">
              <a:srgbClr val="FFFFFF"/>
            </a:gs>
            <a:gs pos="63000">
              <a:srgbClr val="D1D1D1"/>
            </a:gs>
            <a:gs pos="100000">
              <a:schemeClr val="bg1"/>
            </a:gs>
          </a:gsLst>
          <a:lin ang="5400000"/>
        </a:gradFill>
        <a:effectLst/>
      </p:bgPr>
    </p:bg>
    <p:spTree>
      <p:nvGrpSpPr>
        <p:cNvPr id="1" name=""/>
        <p:cNvGrpSpPr/>
        <p:nvPr/>
      </p:nvGrpSpPr>
      <p:grpSpPr>
        <a:xfrm>
          <a:off x="0" y="0"/>
          <a:ext cx="0" cy="0"/>
          <a:chOff x="0" y="0"/>
          <a:chExt cx="0" cy="0"/>
        </a:xfrm>
      </p:grpSpPr>
      <p:sp>
        <p:nvSpPr>
          <p:cNvPr id="23" name="bottom_box"/>
          <p:cNvSpPr/>
          <p:nvPr/>
        </p:nvSpPr>
        <p:spPr>
          <a:xfrm rot="5400000">
            <a:off x="5905500" y="571500"/>
            <a:ext cx="381000" cy="12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365760" anchor="ctr"/>
          <a:lstStyle/>
          <a:p>
            <a:pPr algn="r">
              <a:defRPr/>
            </a:pPr>
            <a:endParaRPr lang="en-US" sz="3733" b="1" dirty="0">
              <a:solidFill>
                <a:srgbClr val="FFFFFF"/>
              </a:solidFill>
            </a:endParaRPr>
          </a:p>
        </p:txBody>
      </p:sp>
      <p:pic>
        <p:nvPicPr>
          <p:cNvPr id="15" name="Main_Board"/>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63579" y="1"/>
            <a:ext cx="8505027" cy="711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780977" y="2314039"/>
            <a:ext cx="2488746" cy="4425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ağ Ok 19">
            <a:hlinkClick r:id="" action="ppaction://hlinkshowjump?jump=nextslide"/>
          </p:cNvPr>
          <p:cNvSpPr/>
          <p:nvPr/>
        </p:nvSpPr>
        <p:spPr>
          <a:xfrm>
            <a:off x="11279652" y="5391285"/>
            <a:ext cx="565061" cy="471607"/>
          </a:xfrm>
          <a:prstGeom prst="rightArrow">
            <a:avLst/>
          </a:prstGeom>
          <a:solidFill>
            <a:srgbClr val="D595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21" name="Metin kutusu 20"/>
          <p:cNvSpPr txBox="1"/>
          <p:nvPr/>
        </p:nvSpPr>
        <p:spPr>
          <a:xfrm>
            <a:off x="10266947" y="4967344"/>
            <a:ext cx="1163361" cy="369332"/>
          </a:xfrm>
          <a:prstGeom prst="rect">
            <a:avLst/>
          </a:prstGeom>
          <a:noFill/>
        </p:spPr>
        <p:txBody>
          <a:bodyPr wrap="square" rtlCol="0">
            <a:spAutoFit/>
          </a:bodyPr>
          <a:lstStyle/>
          <a:p>
            <a:r>
              <a:rPr lang="tr-TR" dirty="0" smtClean="0">
                <a:solidFill>
                  <a:srgbClr val="523100"/>
                </a:solidFill>
              </a:rPr>
              <a:t>(16 – 35)</a:t>
            </a:r>
            <a:endParaRPr lang="tr-TR" dirty="0">
              <a:solidFill>
                <a:srgbClr val="523100"/>
              </a:solidFill>
            </a:endParaRPr>
          </a:p>
        </p:txBody>
      </p:sp>
      <p:pic>
        <p:nvPicPr>
          <p:cNvPr id="34" name="Resim 33">
            <a:hlinkClick r:id="" action="ppaction://hlinkshowjump?jump=lastslide"/>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655940" y="6434888"/>
            <a:ext cx="465223" cy="465223"/>
          </a:xfrm>
          <a:prstGeom prst="rect">
            <a:avLst/>
          </a:prstGeom>
        </p:spPr>
      </p:pic>
      <p:sp>
        <p:nvSpPr>
          <p:cNvPr id="13" name="Metin kutusu 12"/>
          <p:cNvSpPr txBox="1"/>
          <p:nvPr/>
        </p:nvSpPr>
        <p:spPr>
          <a:xfrm>
            <a:off x="9760138" y="3997332"/>
            <a:ext cx="2198359" cy="707886"/>
          </a:xfrm>
          <a:prstGeom prst="rect">
            <a:avLst/>
          </a:prstGeom>
          <a:noFill/>
        </p:spPr>
        <p:txBody>
          <a:bodyPr wrap="none" rtlCol="0">
            <a:spAutoFit/>
          </a:bodyPr>
          <a:lstStyle/>
          <a:p>
            <a:pPr algn="ctr"/>
            <a:r>
              <a:rPr lang="tr-TR" sz="2000" dirty="0" smtClean="0">
                <a:solidFill>
                  <a:srgbClr val="F0F3FB">
                    <a:lumMod val="25000"/>
                  </a:srgbClr>
                </a:solidFill>
              </a:rPr>
              <a:t>Duyma Organımız</a:t>
            </a:r>
          </a:p>
          <a:p>
            <a:pPr algn="ctr"/>
            <a:r>
              <a:rPr lang="tr-TR" sz="2000" dirty="0" smtClean="0">
                <a:solidFill>
                  <a:srgbClr val="F0F3FB">
                    <a:lumMod val="25000"/>
                  </a:srgbClr>
                </a:solidFill>
              </a:rPr>
              <a:t>Kulak</a:t>
            </a:r>
            <a:endParaRPr lang="tr-TR" sz="2000" dirty="0">
              <a:solidFill>
                <a:srgbClr val="523100"/>
              </a:solidFill>
            </a:endParaRPr>
          </a:p>
        </p:txBody>
      </p:sp>
      <p:sp>
        <p:nvSpPr>
          <p:cNvPr id="12" name="Dikdörtgen 11"/>
          <p:cNvSpPr/>
          <p:nvPr/>
        </p:nvSpPr>
        <p:spPr>
          <a:xfrm>
            <a:off x="2212380" y="1355165"/>
            <a:ext cx="6930612" cy="461665"/>
          </a:xfrm>
          <a:prstGeom prst="rect">
            <a:avLst/>
          </a:prstGeom>
          <a:noFill/>
        </p:spPr>
        <p:txBody>
          <a:bodyPr wrap="square" lIns="91440" tIns="45720" rIns="91440" bIns="45720">
            <a:spAutoFit/>
          </a:bodyPr>
          <a:lstStyle/>
          <a:p>
            <a:pPr algn="just"/>
            <a:r>
              <a:rPr lang="tr-TR" sz="2400" dirty="0" smtClean="0">
                <a:ln w="0"/>
                <a:solidFill>
                  <a:srgbClr val="000000"/>
                </a:solidFill>
                <a:effectLst>
                  <a:outerShdw blurRad="38100" dist="19050" dir="2700000" algn="tl" rotWithShape="0">
                    <a:srgbClr val="000000">
                      <a:alpha val="40000"/>
                    </a:srgbClr>
                  </a:outerShdw>
                </a:effectLst>
              </a:rPr>
              <a:t>	</a:t>
            </a:r>
            <a:endParaRPr lang="tr-TR" sz="2400" dirty="0">
              <a:ln w="0"/>
              <a:solidFill>
                <a:srgbClr val="000000"/>
              </a:solidFill>
              <a:effectLst>
                <a:outerShdw blurRad="38100" dist="19050" dir="2700000" algn="tl" rotWithShape="0">
                  <a:srgbClr val="000000">
                    <a:alpha val="40000"/>
                  </a:srgbClr>
                </a:outerShdw>
              </a:effectLst>
            </a:endParaRPr>
          </a:p>
        </p:txBody>
      </p:sp>
      <p:pic>
        <p:nvPicPr>
          <p:cNvPr id="4" name="Resim 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0" y="2701172"/>
            <a:ext cx="2479790" cy="3650776"/>
          </a:xfrm>
          <a:prstGeom prst="rect">
            <a:avLst/>
          </a:prstGeom>
        </p:spPr>
      </p:pic>
      <p:sp>
        <p:nvSpPr>
          <p:cNvPr id="22" name="Dikdörtgen 21"/>
          <p:cNvSpPr/>
          <p:nvPr/>
        </p:nvSpPr>
        <p:spPr>
          <a:xfrm>
            <a:off x="1775965" y="968503"/>
            <a:ext cx="7526826" cy="954107"/>
          </a:xfrm>
          <a:prstGeom prst="rect">
            <a:avLst/>
          </a:prstGeom>
          <a:noFill/>
        </p:spPr>
        <p:txBody>
          <a:bodyPr wrap="square" lIns="91440" tIns="45720" rIns="91440" bIns="45720">
            <a:spAutoFit/>
          </a:bodyPr>
          <a:lstStyle/>
          <a:p>
            <a:pPr marL="342900" indent="-342900">
              <a:buFont typeface="Wingdings" panose="05000000000000000000" pitchFamily="2" charset="2"/>
              <a:buChar char="Ø"/>
            </a:pPr>
            <a:r>
              <a:rPr lang="tr-TR" sz="2800" dirty="0" smtClean="0">
                <a:ln w="0"/>
                <a:solidFill>
                  <a:srgbClr val="000000"/>
                </a:solidFill>
                <a:effectLst>
                  <a:outerShdw blurRad="38100" dist="19050" dir="2700000" algn="tl" rotWithShape="0">
                    <a:srgbClr val="000000">
                      <a:alpha val="40000"/>
                    </a:srgbClr>
                  </a:outerShdw>
                </a:effectLst>
              </a:rPr>
              <a:t>Birlikte Yapalım 2.4. </a:t>
            </a:r>
            <a:endParaRPr lang="tr-TR" sz="2800" dirty="0">
              <a:ln w="0"/>
              <a:solidFill>
                <a:srgbClr val="000000"/>
              </a:solidFill>
              <a:effectLst>
                <a:outerShdw blurRad="38100" dist="19050" dir="2700000" algn="tl" rotWithShape="0">
                  <a:srgbClr val="000000">
                    <a:alpha val="40000"/>
                  </a:srgbClr>
                </a:outerShdw>
              </a:effectLst>
            </a:endParaRPr>
          </a:p>
          <a:p>
            <a:r>
              <a:rPr lang="tr-TR" sz="2800" dirty="0" smtClean="0">
                <a:ln w="0"/>
                <a:solidFill>
                  <a:srgbClr val="000000"/>
                </a:solidFill>
                <a:effectLst>
                  <a:outerShdw blurRad="38100" dist="19050" dir="2700000" algn="tl" rotWithShape="0">
                    <a:srgbClr val="000000">
                      <a:alpha val="40000"/>
                    </a:srgbClr>
                  </a:outerShdw>
                </a:effectLst>
              </a:rPr>
              <a:t>   Ses nereden geliyor etkinliğini yapalım.</a:t>
            </a:r>
            <a:endParaRPr lang="tr-TR" sz="2800" dirty="0">
              <a:ln w="0"/>
              <a:solidFill>
                <a:srgbClr val="000000"/>
              </a:solidFill>
              <a:effectLst>
                <a:outerShdw blurRad="38100" dist="19050" dir="2700000" algn="tl" rotWithShape="0">
                  <a:srgbClr val="000000">
                    <a:alpha val="40000"/>
                  </a:srgbClr>
                </a:outerShdw>
              </a:effectLst>
            </a:endParaRPr>
          </a:p>
        </p:txBody>
      </p:sp>
      <p:sp>
        <p:nvSpPr>
          <p:cNvPr id="14" name="Metin kutusu 13"/>
          <p:cNvSpPr txBox="1"/>
          <p:nvPr/>
        </p:nvSpPr>
        <p:spPr>
          <a:xfrm>
            <a:off x="9848707" y="2848140"/>
            <a:ext cx="2073003" cy="923330"/>
          </a:xfrm>
          <a:prstGeom prst="rect">
            <a:avLst/>
          </a:prstGeom>
          <a:noFill/>
        </p:spPr>
        <p:txBody>
          <a:bodyPr wrap="none" rtlCol="0">
            <a:spAutoFit/>
          </a:bodyPr>
          <a:lstStyle/>
          <a:p>
            <a:pPr algn="ctr"/>
            <a:r>
              <a:rPr lang="tr-TR" b="1" dirty="0" smtClean="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rPr>
              <a:t>DUYU </a:t>
            </a:r>
          </a:p>
          <a:p>
            <a:pPr algn="ctr"/>
            <a:r>
              <a:rPr lang="tr-TR" b="1" dirty="0" smtClean="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rPr>
              <a:t>ORGANLARIMIZ</a:t>
            </a:r>
          </a:p>
          <a:p>
            <a:pPr algn="ctr"/>
            <a:r>
              <a:rPr lang="tr-TR" b="1" dirty="0" smtClean="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rPr>
              <a:t>VE GÖREVLERİ</a:t>
            </a:r>
            <a:endParaRPr lang="tr-TR" b="1" dirty="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endParaRPr>
          </a:p>
        </p:txBody>
      </p:sp>
    </p:spTree>
    <p:custDataLst>
      <p:tags r:id="rId1"/>
    </p:custDataLst>
    <p:extLst>
      <p:ext uri="{BB962C8B-B14F-4D97-AF65-F5344CB8AC3E}">
        <p14:creationId xmlns:p14="http://schemas.microsoft.com/office/powerpoint/2010/main" val="2615426299"/>
      </p:ext>
    </p:extLst>
  </p:cSld>
  <p:clrMapOvr>
    <a:masterClrMapping/>
  </p:clrMapOvr>
  <p:transition spd="med" advClick="0">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BABABA"/>
            </a:gs>
            <a:gs pos="3000">
              <a:srgbClr val="BABABA"/>
            </a:gs>
            <a:gs pos="56000">
              <a:srgbClr val="FFFFFF"/>
            </a:gs>
            <a:gs pos="63000">
              <a:srgbClr val="D1D1D1"/>
            </a:gs>
            <a:gs pos="100000">
              <a:schemeClr val="bg1"/>
            </a:gs>
          </a:gsLst>
          <a:lin ang="5400000"/>
        </a:gradFill>
        <a:effectLst/>
      </p:bgPr>
    </p:bg>
    <p:spTree>
      <p:nvGrpSpPr>
        <p:cNvPr id="1" name=""/>
        <p:cNvGrpSpPr/>
        <p:nvPr/>
      </p:nvGrpSpPr>
      <p:grpSpPr>
        <a:xfrm>
          <a:off x="0" y="0"/>
          <a:ext cx="0" cy="0"/>
          <a:chOff x="0" y="0"/>
          <a:chExt cx="0" cy="0"/>
        </a:xfrm>
      </p:grpSpPr>
      <p:sp>
        <p:nvSpPr>
          <p:cNvPr id="23" name="bottom_box"/>
          <p:cNvSpPr/>
          <p:nvPr/>
        </p:nvSpPr>
        <p:spPr>
          <a:xfrm rot="5400000">
            <a:off x="5905500" y="571500"/>
            <a:ext cx="381000" cy="12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365760" anchor="ctr"/>
          <a:lstStyle/>
          <a:p>
            <a:pPr algn="r">
              <a:defRPr/>
            </a:pPr>
            <a:endParaRPr lang="en-US" sz="3733" b="1" dirty="0">
              <a:solidFill>
                <a:srgbClr val="FFFFFF"/>
              </a:solidFill>
            </a:endParaRPr>
          </a:p>
        </p:txBody>
      </p:sp>
      <p:sp>
        <p:nvSpPr>
          <p:cNvPr id="14" name="Dikdörtgen 13"/>
          <p:cNvSpPr/>
          <p:nvPr/>
        </p:nvSpPr>
        <p:spPr>
          <a:xfrm>
            <a:off x="246599" y="75035"/>
            <a:ext cx="2632959" cy="523220"/>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Ø"/>
            </a:pPr>
            <a:r>
              <a:rPr lang="tr-TR" sz="2800" dirty="0" smtClean="0">
                <a:ln w="0"/>
                <a:solidFill>
                  <a:srgbClr val="C00000"/>
                </a:solidFill>
                <a:effectLst>
                  <a:outerShdw blurRad="38100" dist="19050" dir="2700000" algn="tl" rotWithShape="0">
                    <a:srgbClr val="000000">
                      <a:alpha val="40000"/>
                    </a:srgbClr>
                  </a:outerShdw>
                </a:effectLst>
              </a:rPr>
              <a:t>Kulak Sağlığı</a:t>
            </a:r>
            <a:endParaRPr lang="tr-TR" sz="2800" dirty="0">
              <a:ln w="0"/>
              <a:solidFill>
                <a:srgbClr val="C00000"/>
              </a:solidFill>
              <a:effectLst>
                <a:outerShdw blurRad="38100" dist="19050" dir="2700000" algn="tl" rotWithShape="0">
                  <a:srgbClr val="000000">
                    <a:alpha val="40000"/>
                  </a:srgbClr>
                </a:outerShdw>
              </a:effectLst>
            </a:endParaRPr>
          </a:p>
        </p:txBody>
      </p:sp>
      <p:sp>
        <p:nvSpPr>
          <p:cNvPr id="18" name="Dikdörtgen 17"/>
          <p:cNvSpPr/>
          <p:nvPr/>
        </p:nvSpPr>
        <p:spPr>
          <a:xfrm>
            <a:off x="3378269" y="973720"/>
            <a:ext cx="8315019" cy="1569660"/>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v"/>
            </a:pPr>
            <a:r>
              <a:rPr lang="tr-TR" sz="2400" dirty="0">
                <a:ln w="0"/>
                <a:solidFill>
                  <a:srgbClr val="000000"/>
                </a:solidFill>
                <a:effectLst>
                  <a:outerShdw blurRad="38100" dist="19050" dir="2700000" algn="tl" rotWithShape="0">
                    <a:srgbClr val="000000">
                      <a:alpha val="40000"/>
                    </a:srgbClr>
                  </a:outerShdw>
                </a:effectLst>
              </a:rPr>
              <a:t>Gürültülü ortamlar insanları rahatsız eder ve kulak sağlığına </a:t>
            </a:r>
            <a:r>
              <a:rPr lang="tr-TR" sz="2400" dirty="0" smtClean="0">
                <a:ln w="0"/>
                <a:solidFill>
                  <a:srgbClr val="000000"/>
                </a:solidFill>
                <a:effectLst>
                  <a:outerShdw blurRad="38100" dist="19050" dir="2700000" algn="tl" rotWithShape="0">
                    <a:srgbClr val="000000">
                      <a:alpha val="40000"/>
                    </a:srgbClr>
                  </a:outerShdw>
                </a:effectLst>
              </a:rPr>
              <a:t>zarar verir</a:t>
            </a:r>
            <a:r>
              <a:rPr lang="tr-TR" sz="2400" dirty="0">
                <a:ln w="0"/>
                <a:solidFill>
                  <a:srgbClr val="000000"/>
                </a:solidFill>
                <a:effectLst>
                  <a:outerShdw blurRad="38100" dist="19050" dir="2700000" algn="tl" rotWithShape="0">
                    <a:srgbClr val="000000">
                      <a:alpha val="40000"/>
                    </a:srgbClr>
                  </a:outerShdw>
                </a:effectLst>
              </a:rPr>
              <a:t>. Bu durum işitme kaybına yol açabilir. Gürültülü ortamlardan </a:t>
            </a:r>
            <a:r>
              <a:rPr lang="tr-TR" sz="2400" dirty="0" smtClean="0">
                <a:ln w="0"/>
                <a:solidFill>
                  <a:srgbClr val="000000"/>
                </a:solidFill>
                <a:effectLst>
                  <a:outerShdw blurRad="38100" dist="19050" dir="2700000" algn="tl" rotWithShape="0">
                    <a:srgbClr val="000000">
                      <a:alpha val="40000"/>
                    </a:srgbClr>
                  </a:outerShdw>
                </a:effectLst>
              </a:rPr>
              <a:t>uzak durmalı </a:t>
            </a:r>
            <a:r>
              <a:rPr lang="tr-TR" sz="2400" dirty="0">
                <a:ln w="0"/>
                <a:solidFill>
                  <a:srgbClr val="000000"/>
                </a:solidFill>
                <a:effectLst>
                  <a:outerShdw blurRad="38100" dist="19050" dir="2700000" algn="tl" rotWithShape="0">
                    <a:srgbClr val="000000">
                      <a:alpha val="40000"/>
                    </a:srgbClr>
                  </a:outerShdw>
                </a:effectLst>
              </a:rPr>
              <a:t>ve yüksek sesle müzik dinlememeliyiz.</a:t>
            </a:r>
          </a:p>
        </p:txBody>
      </p:sp>
      <p:pic>
        <p:nvPicPr>
          <p:cNvPr id="3" name="Resim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01839" y="767112"/>
            <a:ext cx="2279268" cy="215783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Resim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1664" y="3831246"/>
            <a:ext cx="2219617" cy="213774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Dikdörtgen 10"/>
          <p:cNvSpPr/>
          <p:nvPr/>
        </p:nvSpPr>
        <p:spPr>
          <a:xfrm>
            <a:off x="3267381" y="3362144"/>
            <a:ext cx="8924620" cy="3046988"/>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v"/>
            </a:pPr>
            <a:r>
              <a:rPr lang="tr-TR" sz="2400" dirty="0">
                <a:ln w="0"/>
                <a:solidFill>
                  <a:srgbClr val="000000"/>
                </a:solidFill>
                <a:effectLst>
                  <a:outerShdw blurRad="38100" dist="19050" dir="2700000" algn="tl" rotWithShape="0">
                    <a:srgbClr val="000000">
                      <a:alpha val="40000"/>
                    </a:srgbClr>
                  </a:outerShdw>
                </a:effectLst>
              </a:rPr>
              <a:t>Kulağımızı temizlerken dikkat </a:t>
            </a:r>
            <a:r>
              <a:rPr lang="tr-TR" sz="2400" dirty="0" smtClean="0">
                <a:ln w="0"/>
                <a:solidFill>
                  <a:srgbClr val="000000"/>
                </a:solidFill>
                <a:effectLst>
                  <a:outerShdw blurRad="38100" dist="19050" dir="2700000" algn="tl" rotWithShape="0">
                    <a:srgbClr val="000000">
                      <a:alpha val="40000"/>
                    </a:srgbClr>
                  </a:outerShdw>
                </a:effectLst>
              </a:rPr>
              <a:t>etmeliyiz. Kulak </a:t>
            </a:r>
            <a:r>
              <a:rPr lang="tr-TR" sz="2400" dirty="0">
                <a:ln w="0"/>
                <a:solidFill>
                  <a:srgbClr val="000000"/>
                </a:solidFill>
                <a:effectLst>
                  <a:outerShdw blurRad="38100" dist="19050" dir="2700000" algn="tl" rotWithShape="0">
                    <a:srgbClr val="000000">
                      <a:alpha val="40000"/>
                    </a:srgbClr>
                  </a:outerShdw>
                </a:effectLst>
              </a:rPr>
              <a:t>çubukları kulağımızın dışındaki kıvrımlı yerleri </a:t>
            </a:r>
            <a:r>
              <a:rPr lang="tr-TR" sz="2400" dirty="0" smtClean="0">
                <a:ln w="0"/>
                <a:solidFill>
                  <a:srgbClr val="000000"/>
                </a:solidFill>
                <a:effectLst>
                  <a:outerShdw blurRad="38100" dist="19050" dir="2700000" algn="tl" rotWithShape="0">
                    <a:srgbClr val="000000">
                      <a:alpha val="40000"/>
                    </a:srgbClr>
                  </a:outerShdw>
                </a:effectLst>
              </a:rPr>
              <a:t>      temizlemek içindir</a:t>
            </a:r>
            <a:r>
              <a:rPr lang="tr-TR" sz="2400" dirty="0">
                <a:ln w="0"/>
                <a:solidFill>
                  <a:srgbClr val="000000"/>
                </a:solidFill>
                <a:effectLst>
                  <a:outerShdw blurRad="38100" dist="19050" dir="2700000" algn="tl" rotWithShape="0">
                    <a:srgbClr val="000000">
                      <a:alpha val="40000"/>
                    </a:srgbClr>
                  </a:outerShdw>
                </a:effectLst>
              </a:rPr>
              <a:t>. Kulağın içine sokulması kulağımızın iç yapısına zarar </a:t>
            </a:r>
            <a:r>
              <a:rPr lang="tr-TR" sz="2400" dirty="0" smtClean="0">
                <a:ln w="0"/>
                <a:solidFill>
                  <a:srgbClr val="000000"/>
                </a:solidFill>
                <a:effectLst>
                  <a:outerShdw blurRad="38100" dist="19050" dir="2700000" algn="tl" rotWithShape="0">
                    <a:srgbClr val="000000">
                      <a:alpha val="40000"/>
                    </a:srgbClr>
                  </a:outerShdw>
                </a:effectLst>
              </a:rPr>
              <a:t>verebilir.</a:t>
            </a:r>
          </a:p>
          <a:p>
            <a:pPr marL="342900" indent="-342900" algn="just">
              <a:buFont typeface="Wingdings" panose="05000000000000000000" pitchFamily="2" charset="2"/>
              <a:buChar char="v"/>
            </a:pPr>
            <a:r>
              <a:rPr lang="tr-TR" sz="2400" dirty="0" smtClean="0">
                <a:ln w="0"/>
                <a:solidFill>
                  <a:srgbClr val="000000"/>
                </a:solidFill>
                <a:effectLst>
                  <a:outerShdw blurRad="38100" dist="19050" dir="2700000" algn="tl" rotWithShape="0">
                    <a:srgbClr val="000000">
                      <a:alpha val="40000"/>
                    </a:srgbClr>
                  </a:outerShdw>
                </a:effectLst>
              </a:rPr>
              <a:t>Bunun </a:t>
            </a:r>
            <a:r>
              <a:rPr lang="tr-TR" sz="2400" dirty="0">
                <a:ln w="0"/>
                <a:solidFill>
                  <a:srgbClr val="000000"/>
                </a:solidFill>
                <a:effectLst>
                  <a:outerShdw blurRad="38100" dist="19050" dir="2700000" algn="tl" rotWithShape="0">
                    <a:srgbClr val="000000">
                      <a:alpha val="40000"/>
                    </a:srgbClr>
                  </a:outerShdw>
                </a:effectLst>
              </a:rPr>
              <a:t>yerine bir pamuk yardımıyla kulağımızı </a:t>
            </a:r>
            <a:r>
              <a:rPr lang="tr-TR" sz="2400" dirty="0" smtClean="0">
                <a:ln w="0"/>
                <a:solidFill>
                  <a:srgbClr val="000000"/>
                </a:solidFill>
                <a:effectLst>
                  <a:outerShdw blurRad="38100" dist="19050" dir="2700000" algn="tl" rotWithShape="0">
                    <a:srgbClr val="000000">
                      <a:alpha val="40000"/>
                    </a:srgbClr>
                  </a:outerShdw>
                </a:effectLst>
              </a:rPr>
              <a:t>kurulayıp dışarıya çıkmış kulak </a:t>
            </a:r>
            <a:r>
              <a:rPr lang="tr-TR" sz="2400" dirty="0">
                <a:ln w="0"/>
                <a:solidFill>
                  <a:srgbClr val="000000"/>
                </a:solidFill>
                <a:effectLst>
                  <a:outerShdw blurRad="38100" dist="19050" dir="2700000" algn="tl" rotWithShape="0">
                    <a:srgbClr val="000000">
                      <a:alpha val="40000"/>
                    </a:srgbClr>
                  </a:outerShdw>
                </a:effectLst>
              </a:rPr>
              <a:t>kirini kulağa zarar vermeden temizleyebiliriz.</a:t>
            </a:r>
          </a:p>
          <a:p>
            <a:pPr marL="342900" indent="-342900" algn="just">
              <a:buFont typeface="Wingdings" panose="05000000000000000000" pitchFamily="2" charset="2"/>
              <a:buChar char="v"/>
            </a:pPr>
            <a:r>
              <a:rPr lang="tr-TR" sz="2400" dirty="0">
                <a:ln w="0"/>
                <a:solidFill>
                  <a:srgbClr val="000000"/>
                </a:solidFill>
                <a:effectLst>
                  <a:outerShdw blurRad="38100" dist="19050" dir="2700000" algn="tl" rotWithShape="0">
                    <a:srgbClr val="000000">
                      <a:alpha val="40000"/>
                    </a:srgbClr>
                  </a:outerShdw>
                </a:effectLst>
              </a:rPr>
              <a:t>Sert ve sivri cisimleri kulağımıza kesinlikle sokmamalıyız. Ayrıca kulaklarımızı darbelerden korumalıyız.</a:t>
            </a:r>
          </a:p>
        </p:txBody>
      </p:sp>
      <p:sp>
        <p:nvSpPr>
          <p:cNvPr id="43" name="Yuvarlatılmış Dikdörtgen 42">
            <a:hlinkClick r:id="" action="ppaction://hlinkshowjump?jump=nextslide"/>
          </p:cNvPr>
          <p:cNvSpPr/>
          <p:nvPr/>
        </p:nvSpPr>
        <p:spPr>
          <a:xfrm>
            <a:off x="10719331" y="6257412"/>
            <a:ext cx="1296365" cy="4629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tr-TR" sz="1600" dirty="0" smtClean="0">
                <a:solidFill>
                  <a:srgbClr val="000000"/>
                </a:solidFill>
                <a:ea typeface="Tahoma" panose="020B0604030504040204" pitchFamily="34" charset="0"/>
                <a:cs typeface="Tahoma" panose="020B0604030504040204" pitchFamily="34" charset="0"/>
              </a:rPr>
              <a:t>Devam et</a:t>
            </a:r>
            <a:endParaRPr lang="tr-TR" sz="1600" dirty="0">
              <a:solidFill>
                <a:srgbClr val="000000"/>
              </a:solidFill>
              <a:ea typeface="Tahoma" panose="020B0604030504040204" pitchFamily="34" charset="0"/>
              <a:cs typeface="Tahoma" panose="020B0604030504040204" pitchFamily="34" charset="0"/>
            </a:endParaRPr>
          </a:p>
        </p:txBody>
      </p:sp>
      <p:sp>
        <p:nvSpPr>
          <p:cNvPr id="9" name="Dikdörtgen 8"/>
          <p:cNvSpPr/>
          <p:nvPr/>
        </p:nvSpPr>
        <p:spPr>
          <a:xfrm>
            <a:off x="4592734" y="6516551"/>
            <a:ext cx="3276025" cy="307777"/>
          </a:xfrm>
          <a:prstGeom prst="rect">
            <a:avLst/>
          </a:prstGeom>
          <a:noFill/>
        </p:spPr>
        <p:txBody>
          <a:bodyPr wrap="none" lIns="91440" tIns="45720" rIns="91440" bIns="45720">
            <a:spAutoFit/>
          </a:bodyPr>
          <a:lstStyle/>
          <a:p>
            <a:pPr algn="ctr"/>
            <a:r>
              <a:rPr lang="tr-TR" sz="1400" dirty="0" smtClean="0">
                <a:ln w="0"/>
                <a:solidFill>
                  <a:srgbClr val="FFFFFF"/>
                </a:solidFill>
                <a:effectLst>
                  <a:outerShdw blurRad="38100" dist="19050" dir="2700000" algn="tl" rotWithShape="0">
                    <a:srgbClr val="000000">
                      <a:alpha val="40000"/>
                    </a:srgbClr>
                  </a:outerShdw>
                </a:effectLst>
              </a:rPr>
              <a:t>Not : Klavyede </a:t>
            </a:r>
            <a:r>
              <a:rPr lang="tr-TR" sz="1400" dirty="0" err="1" smtClean="0">
                <a:ln w="0"/>
                <a:solidFill>
                  <a:srgbClr val="FFFFFF"/>
                </a:solidFill>
                <a:effectLst>
                  <a:outerShdw blurRad="38100" dist="19050" dir="2700000" algn="tl" rotWithShape="0">
                    <a:srgbClr val="000000">
                      <a:alpha val="40000"/>
                    </a:srgbClr>
                  </a:outerShdw>
                </a:effectLst>
              </a:rPr>
              <a:t>enter</a:t>
            </a:r>
            <a:r>
              <a:rPr lang="tr-TR" sz="1400" dirty="0" smtClean="0">
                <a:ln w="0"/>
                <a:solidFill>
                  <a:srgbClr val="FFFFFF"/>
                </a:solidFill>
                <a:effectLst>
                  <a:outerShdw blurRad="38100" dist="19050" dir="2700000" algn="tl" rotWithShape="0">
                    <a:srgbClr val="000000">
                      <a:alpha val="40000"/>
                    </a:srgbClr>
                  </a:outerShdw>
                </a:effectLst>
              </a:rPr>
              <a:t> tuşuyla ilerleyiniz.</a:t>
            </a:r>
            <a:endParaRPr lang="tr-TR" sz="1400" dirty="0">
              <a:ln w="0"/>
              <a:solidFill>
                <a:srgbClr val="FFFFFF"/>
              </a:solidFill>
              <a:effectLst>
                <a:outerShdw blurRad="38100" dist="19050" dir="2700000" algn="tl" rotWithShape="0">
                  <a:srgbClr val="000000">
                    <a:alpha val="40000"/>
                  </a:srgbClr>
                </a:outerShdw>
              </a:effectLst>
            </a:endParaRPr>
          </a:p>
        </p:txBody>
      </p:sp>
    </p:spTree>
    <p:custDataLst>
      <p:tags r:id="rId1"/>
    </p:custDataLst>
    <p:extLst>
      <p:ext uri="{BB962C8B-B14F-4D97-AF65-F5344CB8AC3E}">
        <p14:creationId xmlns:p14="http://schemas.microsoft.com/office/powerpoint/2010/main" val="1073427772"/>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2000"/>
                                        <p:tgtEl>
                                          <p:spTgt spid="11"/>
                                        </p:tgtEl>
                                      </p:cBhvr>
                                    </p:animEffect>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1000"/>
                                        <p:tgtEl>
                                          <p:spTgt spid="43"/>
                                        </p:tgtEl>
                                      </p:cBhvr>
                                    </p:animEffect>
                                    <p:anim calcmode="lin" valueType="num">
                                      <p:cBhvr>
                                        <p:cTn id="27" dur="1000" fill="hold"/>
                                        <p:tgtEl>
                                          <p:spTgt spid="43"/>
                                        </p:tgtEl>
                                        <p:attrNameLst>
                                          <p:attrName>ppt_x</p:attrName>
                                        </p:attrNameLst>
                                      </p:cBhvr>
                                      <p:tavLst>
                                        <p:tav tm="0">
                                          <p:val>
                                            <p:strVal val="#ppt_x"/>
                                          </p:val>
                                        </p:tav>
                                        <p:tav tm="100000">
                                          <p:val>
                                            <p:strVal val="#ppt_x"/>
                                          </p:val>
                                        </p:tav>
                                      </p:tavLst>
                                    </p:anim>
                                    <p:anim calcmode="lin" valueType="num">
                                      <p:cBhvr>
                                        <p:cTn id="2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p:bldP spid="4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BABABA"/>
            </a:gs>
            <a:gs pos="3000">
              <a:srgbClr val="BABABA"/>
            </a:gs>
            <a:gs pos="56000">
              <a:srgbClr val="FFFFFF"/>
            </a:gs>
            <a:gs pos="63000">
              <a:srgbClr val="D1D1D1"/>
            </a:gs>
            <a:gs pos="100000">
              <a:schemeClr val="bg1"/>
            </a:gs>
          </a:gsLst>
          <a:lin ang="5400000"/>
        </a:gradFill>
        <a:effectLst/>
      </p:bgPr>
    </p:bg>
    <p:spTree>
      <p:nvGrpSpPr>
        <p:cNvPr id="1" name=""/>
        <p:cNvGrpSpPr/>
        <p:nvPr/>
      </p:nvGrpSpPr>
      <p:grpSpPr>
        <a:xfrm>
          <a:off x="0" y="0"/>
          <a:ext cx="0" cy="0"/>
          <a:chOff x="0" y="0"/>
          <a:chExt cx="0" cy="0"/>
        </a:xfrm>
      </p:grpSpPr>
      <p:sp>
        <p:nvSpPr>
          <p:cNvPr id="23" name="bottom_box"/>
          <p:cNvSpPr/>
          <p:nvPr/>
        </p:nvSpPr>
        <p:spPr>
          <a:xfrm rot="5400000">
            <a:off x="5905500" y="571500"/>
            <a:ext cx="381000" cy="12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365760" anchor="ctr"/>
          <a:lstStyle/>
          <a:p>
            <a:pPr algn="r">
              <a:defRPr/>
            </a:pPr>
            <a:endParaRPr lang="en-US" sz="3733" b="1" dirty="0">
              <a:solidFill>
                <a:srgbClr val="FFFFFF"/>
              </a:solidFill>
            </a:endParaRPr>
          </a:p>
        </p:txBody>
      </p:sp>
      <p:sp>
        <p:nvSpPr>
          <p:cNvPr id="2" name="Dikdörtgen 1">
            <a:hlinkClick r:id="rId3" action="ppaction://hlinksldjump"/>
          </p:cNvPr>
          <p:cNvSpPr/>
          <p:nvPr/>
        </p:nvSpPr>
        <p:spPr>
          <a:xfrm>
            <a:off x="1395659" y="1090863"/>
            <a:ext cx="2101517" cy="64168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tr-TR" dirty="0" smtClean="0"/>
              <a:t>Anahtar Sözcük Çalışması</a:t>
            </a:r>
            <a:endParaRPr lang="tr-TR" dirty="0"/>
          </a:p>
        </p:txBody>
      </p:sp>
      <p:sp>
        <p:nvSpPr>
          <p:cNvPr id="15" name="Dikdörtgen 14">
            <a:hlinkClick r:id="rId4" action="ppaction://hlinksldjump"/>
          </p:cNvPr>
          <p:cNvSpPr/>
          <p:nvPr/>
        </p:nvSpPr>
        <p:spPr>
          <a:xfrm>
            <a:off x="3890206" y="1090863"/>
            <a:ext cx="2101517" cy="64168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tr-TR" dirty="0" smtClean="0"/>
              <a:t>Duyu Organlarımız</a:t>
            </a:r>
            <a:endParaRPr lang="tr-TR" dirty="0"/>
          </a:p>
        </p:txBody>
      </p:sp>
      <p:sp>
        <p:nvSpPr>
          <p:cNvPr id="16" name="Dikdörtgen 15">
            <a:hlinkClick r:id="rId5" action="ppaction://hlinksldjump"/>
          </p:cNvPr>
          <p:cNvSpPr/>
          <p:nvPr/>
        </p:nvSpPr>
        <p:spPr>
          <a:xfrm>
            <a:off x="6384753" y="1090863"/>
            <a:ext cx="2101517" cy="64168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tr-TR" dirty="0" smtClean="0"/>
              <a:t>Görme Organımız Göz</a:t>
            </a:r>
            <a:endParaRPr lang="tr-TR" dirty="0"/>
          </a:p>
        </p:txBody>
      </p:sp>
      <p:sp>
        <p:nvSpPr>
          <p:cNvPr id="17" name="Dikdörtgen 16">
            <a:hlinkClick r:id="rId6" action="ppaction://hlinksldjump"/>
          </p:cNvPr>
          <p:cNvSpPr/>
          <p:nvPr/>
        </p:nvSpPr>
        <p:spPr>
          <a:xfrm>
            <a:off x="8879300" y="1090863"/>
            <a:ext cx="2101517" cy="64168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tr-TR" dirty="0" smtClean="0"/>
              <a:t>Göz Sağlığı</a:t>
            </a:r>
            <a:endParaRPr lang="tr-TR" dirty="0"/>
          </a:p>
        </p:txBody>
      </p:sp>
      <p:sp>
        <p:nvSpPr>
          <p:cNvPr id="18" name="Dikdörtgen 17">
            <a:hlinkClick r:id="rId7" action="ppaction://hlinksldjump"/>
          </p:cNvPr>
          <p:cNvSpPr/>
          <p:nvPr/>
        </p:nvSpPr>
        <p:spPr>
          <a:xfrm>
            <a:off x="1395659" y="2398294"/>
            <a:ext cx="2101517" cy="64168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tr-TR" dirty="0" smtClean="0"/>
              <a:t>Duyma Organımız  Kulak</a:t>
            </a:r>
            <a:endParaRPr lang="tr-TR" dirty="0"/>
          </a:p>
        </p:txBody>
      </p:sp>
      <p:sp>
        <p:nvSpPr>
          <p:cNvPr id="19" name="Dikdörtgen 18">
            <a:hlinkClick r:id="rId8" action="ppaction://hlinksldjump"/>
          </p:cNvPr>
          <p:cNvSpPr/>
          <p:nvPr/>
        </p:nvSpPr>
        <p:spPr>
          <a:xfrm>
            <a:off x="3890205" y="2398294"/>
            <a:ext cx="2101517" cy="64168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tr-TR" dirty="0" smtClean="0"/>
              <a:t>Kulak Sağlığı</a:t>
            </a:r>
            <a:endParaRPr lang="tr-TR" dirty="0"/>
          </a:p>
        </p:txBody>
      </p:sp>
      <p:sp>
        <p:nvSpPr>
          <p:cNvPr id="20" name="Dikdörtgen 19">
            <a:hlinkClick r:id="rId9" action="ppaction://hlinksldjump"/>
          </p:cNvPr>
          <p:cNvSpPr/>
          <p:nvPr/>
        </p:nvSpPr>
        <p:spPr>
          <a:xfrm>
            <a:off x="6384753" y="2398294"/>
            <a:ext cx="2101517" cy="64168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tr-TR" dirty="0" smtClean="0"/>
              <a:t>Koku Alma Organımız Burun</a:t>
            </a:r>
            <a:endParaRPr lang="tr-TR" dirty="0"/>
          </a:p>
        </p:txBody>
      </p:sp>
      <p:sp>
        <p:nvSpPr>
          <p:cNvPr id="21" name="Dikdörtgen 20">
            <a:hlinkClick r:id="rId10" action="ppaction://hlinksldjump"/>
          </p:cNvPr>
          <p:cNvSpPr/>
          <p:nvPr/>
        </p:nvSpPr>
        <p:spPr>
          <a:xfrm>
            <a:off x="8879300" y="2398294"/>
            <a:ext cx="2101517" cy="64168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tr-TR" dirty="0" smtClean="0"/>
              <a:t>Burun Sağlığı</a:t>
            </a:r>
            <a:endParaRPr lang="tr-TR" dirty="0"/>
          </a:p>
        </p:txBody>
      </p:sp>
      <p:sp>
        <p:nvSpPr>
          <p:cNvPr id="22" name="Dikdörtgen 21">
            <a:hlinkClick r:id="rId11" action="ppaction://hlinksldjump"/>
          </p:cNvPr>
          <p:cNvSpPr/>
          <p:nvPr/>
        </p:nvSpPr>
        <p:spPr>
          <a:xfrm>
            <a:off x="1395658" y="3705725"/>
            <a:ext cx="2101517" cy="64168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tr-TR" dirty="0" smtClean="0"/>
              <a:t>Tat Alma Organımız Dil</a:t>
            </a:r>
            <a:endParaRPr lang="tr-TR" dirty="0"/>
          </a:p>
        </p:txBody>
      </p:sp>
      <p:sp>
        <p:nvSpPr>
          <p:cNvPr id="24" name="Dikdörtgen 23">
            <a:hlinkClick r:id="rId12" action="ppaction://hlinksldjump"/>
          </p:cNvPr>
          <p:cNvSpPr/>
          <p:nvPr/>
        </p:nvSpPr>
        <p:spPr>
          <a:xfrm>
            <a:off x="3890204" y="3705725"/>
            <a:ext cx="2101517" cy="64168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tr-TR" dirty="0" smtClean="0"/>
              <a:t>Dilin Sağlığı</a:t>
            </a:r>
            <a:endParaRPr lang="tr-TR" dirty="0"/>
          </a:p>
        </p:txBody>
      </p:sp>
      <p:sp>
        <p:nvSpPr>
          <p:cNvPr id="25" name="Dikdörtgen 24">
            <a:hlinkClick r:id="rId13" action="ppaction://hlinksldjump"/>
          </p:cNvPr>
          <p:cNvSpPr/>
          <p:nvPr/>
        </p:nvSpPr>
        <p:spPr>
          <a:xfrm>
            <a:off x="6384753" y="3705725"/>
            <a:ext cx="2101517" cy="64168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tr-TR" dirty="0" smtClean="0"/>
              <a:t>Dokunma Organımız Deri</a:t>
            </a:r>
            <a:endParaRPr lang="tr-TR" dirty="0"/>
          </a:p>
        </p:txBody>
      </p:sp>
      <p:sp>
        <p:nvSpPr>
          <p:cNvPr id="26" name="Dikdörtgen 25">
            <a:hlinkClick r:id="rId14" action="ppaction://hlinksldjump"/>
          </p:cNvPr>
          <p:cNvSpPr/>
          <p:nvPr/>
        </p:nvSpPr>
        <p:spPr>
          <a:xfrm>
            <a:off x="8879300" y="3705725"/>
            <a:ext cx="2101517" cy="64168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tr-TR" dirty="0" smtClean="0"/>
              <a:t>Deri Sağlığı</a:t>
            </a:r>
            <a:endParaRPr lang="tr-TR" dirty="0"/>
          </a:p>
        </p:txBody>
      </p:sp>
    </p:spTree>
    <p:custDataLst>
      <p:tags r:id="rId1"/>
    </p:custDataLst>
    <p:extLst>
      <p:ext uri="{BB962C8B-B14F-4D97-AF65-F5344CB8AC3E}">
        <p14:creationId xmlns:p14="http://schemas.microsoft.com/office/powerpoint/2010/main" val="189390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BABABA"/>
            </a:gs>
            <a:gs pos="3000">
              <a:srgbClr val="BABABA"/>
            </a:gs>
            <a:gs pos="56000">
              <a:srgbClr val="FFFFFF"/>
            </a:gs>
            <a:gs pos="63000">
              <a:srgbClr val="D1D1D1"/>
            </a:gs>
            <a:gs pos="100000">
              <a:schemeClr val="bg1"/>
            </a:gs>
          </a:gsLst>
          <a:lin ang="5400000"/>
        </a:gradFill>
        <a:effectLst/>
      </p:bgPr>
    </p:bg>
    <p:spTree>
      <p:nvGrpSpPr>
        <p:cNvPr id="1" name=""/>
        <p:cNvGrpSpPr/>
        <p:nvPr/>
      </p:nvGrpSpPr>
      <p:grpSpPr>
        <a:xfrm>
          <a:off x="0" y="0"/>
          <a:ext cx="0" cy="0"/>
          <a:chOff x="0" y="0"/>
          <a:chExt cx="0" cy="0"/>
        </a:xfrm>
      </p:grpSpPr>
      <p:sp>
        <p:nvSpPr>
          <p:cNvPr id="23" name="bottom_box"/>
          <p:cNvSpPr/>
          <p:nvPr/>
        </p:nvSpPr>
        <p:spPr>
          <a:xfrm rot="5400000">
            <a:off x="5905500" y="571500"/>
            <a:ext cx="381000" cy="12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365760" anchor="ctr"/>
          <a:lstStyle/>
          <a:p>
            <a:pPr algn="r">
              <a:defRPr/>
            </a:pPr>
            <a:endParaRPr lang="en-US" sz="3733" b="1" dirty="0">
              <a:solidFill>
                <a:srgbClr val="FFFFFF"/>
              </a:solidFill>
            </a:endParaRPr>
          </a:p>
        </p:txBody>
      </p:sp>
      <p:sp>
        <p:nvSpPr>
          <p:cNvPr id="43" name="Yuvarlatılmış Dikdörtgen 42">
            <a:hlinkClick r:id="" action="ppaction://hlinkshowjump?jump=nextslide"/>
          </p:cNvPr>
          <p:cNvSpPr/>
          <p:nvPr/>
        </p:nvSpPr>
        <p:spPr>
          <a:xfrm>
            <a:off x="10719331" y="6257412"/>
            <a:ext cx="1296365" cy="4629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tr-TR" sz="1600" dirty="0" smtClean="0">
                <a:solidFill>
                  <a:srgbClr val="000000"/>
                </a:solidFill>
                <a:ea typeface="Tahoma" panose="020B0604030504040204" pitchFamily="34" charset="0"/>
                <a:cs typeface="Tahoma" panose="020B0604030504040204" pitchFamily="34" charset="0"/>
              </a:rPr>
              <a:t>Devam et</a:t>
            </a:r>
            <a:endParaRPr lang="tr-TR" sz="1600" dirty="0">
              <a:solidFill>
                <a:srgbClr val="000000"/>
              </a:solidFill>
              <a:ea typeface="Tahoma" panose="020B0604030504040204" pitchFamily="34" charset="0"/>
              <a:cs typeface="Tahoma" panose="020B0604030504040204" pitchFamily="34" charset="0"/>
            </a:endParaRPr>
          </a:p>
        </p:txBody>
      </p:sp>
      <p:sp>
        <p:nvSpPr>
          <p:cNvPr id="14" name="Dikdörtgen 13"/>
          <p:cNvSpPr/>
          <p:nvPr/>
        </p:nvSpPr>
        <p:spPr>
          <a:xfrm>
            <a:off x="246599" y="75035"/>
            <a:ext cx="2632959" cy="523220"/>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Ø"/>
            </a:pPr>
            <a:r>
              <a:rPr lang="tr-TR" sz="2800" dirty="0" smtClean="0">
                <a:ln w="0"/>
                <a:solidFill>
                  <a:srgbClr val="C00000"/>
                </a:solidFill>
                <a:effectLst>
                  <a:outerShdw blurRad="38100" dist="19050" dir="2700000" algn="tl" rotWithShape="0">
                    <a:srgbClr val="000000">
                      <a:alpha val="40000"/>
                    </a:srgbClr>
                  </a:outerShdw>
                </a:effectLst>
              </a:rPr>
              <a:t>Kulak Sağlığı</a:t>
            </a:r>
            <a:endParaRPr lang="tr-TR" sz="2800" dirty="0">
              <a:ln w="0"/>
              <a:solidFill>
                <a:srgbClr val="C00000"/>
              </a:solidFill>
              <a:effectLst>
                <a:outerShdw blurRad="38100" dist="19050" dir="2700000" algn="tl" rotWithShape="0">
                  <a:srgbClr val="000000">
                    <a:alpha val="40000"/>
                  </a:srgbClr>
                </a:outerShdw>
              </a:effectLst>
            </a:endParaRPr>
          </a:p>
        </p:txBody>
      </p:sp>
      <p:sp>
        <p:nvSpPr>
          <p:cNvPr id="18" name="Dikdörtgen 17"/>
          <p:cNvSpPr/>
          <p:nvPr/>
        </p:nvSpPr>
        <p:spPr>
          <a:xfrm>
            <a:off x="3458479" y="1204551"/>
            <a:ext cx="8315019" cy="1200329"/>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v"/>
            </a:pPr>
            <a:r>
              <a:rPr lang="tr-TR" sz="2400" dirty="0">
                <a:ln w="0"/>
                <a:solidFill>
                  <a:srgbClr val="000000"/>
                </a:solidFill>
                <a:effectLst>
                  <a:outerShdw blurRad="38100" dist="19050" dir="2700000" algn="tl" rotWithShape="0">
                    <a:srgbClr val="000000">
                      <a:alpha val="40000"/>
                    </a:srgbClr>
                  </a:outerShdw>
                </a:effectLst>
              </a:rPr>
              <a:t>Kulağımızda ağrı, akıntı olduğunda veya işitme kaybı </a:t>
            </a:r>
            <a:r>
              <a:rPr lang="tr-TR" sz="2400" dirty="0" smtClean="0">
                <a:ln w="0"/>
                <a:solidFill>
                  <a:srgbClr val="000000"/>
                </a:solidFill>
                <a:effectLst>
                  <a:outerShdw blurRad="38100" dist="19050" dir="2700000" algn="tl" rotWithShape="0">
                    <a:srgbClr val="000000">
                      <a:alpha val="40000"/>
                    </a:srgbClr>
                  </a:outerShdw>
                </a:effectLst>
              </a:rPr>
              <a:t>hissettiğimizde durumu </a:t>
            </a:r>
            <a:r>
              <a:rPr lang="tr-TR" sz="2400" dirty="0">
                <a:ln w="0"/>
                <a:solidFill>
                  <a:srgbClr val="000000"/>
                </a:solidFill>
                <a:effectLst>
                  <a:outerShdw blurRad="38100" dist="19050" dir="2700000" algn="tl" rotWithShape="0">
                    <a:srgbClr val="000000">
                      <a:alpha val="40000"/>
                    </a:srgbClr>
                  </a:outerShdw>
                </a:effectLst>
              </a:rPr>
              <a:t>büyüklerimize söyleyip mutlaka doktora görünmeliyiz.</a:t>
            </a:r>
          </a:p>
        </p:txBody>
      </p:sp>
      <p:pic>
        <p:nvPicPr>
          <p:cNvPr id="3" name="Resim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01839" y="781124"/>
            <a:ext cx="2279268" cy="212980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Resim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1664" y="3835794"/>
            <a:ext cx="2219617" cy="212864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Dikdörtgen 10"/>
          <p:cNvSpPr/>
          <p:nvPr/>
        </p:nvSpPr>
        <p:spPr>
          <a:xfrm>
            <a:off x="3458479" y="4438453"/>
            <a:ext cx="8924620" cy="461665"/>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v"/>
            </a:pPr>
            <a:r>
              <a:rPr lang="tr-TR" sz="2400" dirty="0">
                <a:ln w="0"/>
                <a:solidFill>
                  <a:srgbClr val="000000"/>
                </a:solidFill>
                <a:effectLst>
                  <a:outerShdw blurRad="38100" dist="19050" dir="2700000" algn="tl" rotWithShape="0">
                    <a:srgbClr val="000000">
                      <a:alpha val="40000"/>
                    </a:srgbClr>
                  </a:outerShdw>
                </a:effectLst>
              </a:rPr>
              <a:t>Kulaklarımızı soğuktan korumak için bere takabiliriz.</a:t>
            </a:r>
          </a:p>
        </p:txBody>
      </p:sp>
      <p:sp>
        <p:nvSpPr>
          <p:cNvPr id="9" name="Dikdörtgen 8"/>
          <p:cNvSpPr/>
          <p:nvPr/>
        </p:nvSpPr>
        <p:spPr>
          <a:xfrm>
            <a:off x="4592734" y="6516551"/>
            <a:ext cx="3276025" cy="307777"/>
          </a:xfrm>
          <a:prstGeom prst="rect">
            <a:avLst/>
          </a:prstGeom>
          <a:noFill/>
        </p:spPr>
        <p:txBody>
          <a:bodyPr wrap="none" lIns="91440" tIns="45720" rIns="91440" bIns="45720">
            <a:spAutoFit/>
          </a:bodyPr>
          <a:lstStyle/>
          <a:p>
            <a:pPr algn="ctr"/>
            <a:r>
              <a:rPr lang="tr-TR" sz="1400" dirty="0" smtClean="0">
                <a:ln w="0"/>
                <a:solidFill>
                  <a:srgbClr val="FFFFFF"/>
                </a:solidFill>
                <a:effectLst>
                  <a:outerShdw blurRad="38100" dist="19050" dir="2700000" algn="tl" rotWithShape="0">
                    <a:srgbClr val="000000">
                      <a:alpha val="40000"/>
                    </a:srgbClr>
                  </a:outerShdw>
                </a:effectLst>
              </a:rPr>
              <a:t>Not : Klavyede </a:t>
            </a:r>
            <a:r>
              <a:rPr lang="tr-TR" sz="1400" dirty="0" err="1" smtClean="0">
                <a:ln w="0"/>
                <a:solidFill>
                  <a:srgbClr val="FFFFFF"/>
                </a:solidFill>
                <a:effectLst>
                  <a:outerShdw blurRad="38100" dist="19050" dir="2700000" algn="tl" rotWithShape="0">
                    <a:srgbClr val="000000">
                      <a:alpha val="40000"/>
                    </a:srgbClr>
                  </a:outerShdw>
                </a:effectLst>
              </a:rPr>
              <a:t>enter</a:t>
            </a:r>
            <a:r>
              <a:rPr lang="tr-TR" sz="1400" dirty="0" smtClean="0">
                <a:ln w="0"/>
                <a:solidFill>
                  <a:srgbClr val="FFFFFF"/>
                </a:solidFill>
                <a:effectLst>
                  <a:outerShdw blurRad="38100" dist="19050" dir="2700000" algn="tl" rotWithShape="0">
                    <a:srgbClr val="000000">
                      <a:alpha val="40000"/>
                    </a:srgbClr>
                  </a:outerShdw>
                </a:effectLst>
              </a:rPr>
              <a:t> tuşuyla ilerleyiniz.</a:t>
            </a:r>
            <a:endParaRPr lang="tr-TR" sz="1400" dirty="0">
              <a:ln w="0"/>
              <a:solidFill>
                <a:srgbClr val="FFFFFF"/>
              </a:solidFill>
              <a:effectLst>
                <a:outerShdw blurRad="38100" dist="19050" dir="2700000" algn="tl" rotWithShape="0">
                  <a:srgbClr val="000000">
                    <a:alpha val="40000"/>
                  </a:srgbClr>
                </a:outerShdw>
              </a:effectLst>
            </a:endParaRPr>
          </a:p>
        </p:txBody>
      </p:sp>
    </p:spTree>
    <p:custDataLst>
      <p:tags r:id="rId1"/>
    </p:custDataLst>
    <p:extLst>
      <p:ext uri="{BB962C8B-B14F-4D97-AF65-F5344CB8AC3E}">
        <p14:creationId xmlns:p14="http://schemas.microsoft.com/office/powerpoint/2010/main" val="2524403033"/>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2000"/>
                                        <p:tgtEl>
                                          <p:spTgt spid="11"/>
                                        </p:tgtEl>
                                      </p:cBhvr>
                                    </p:animEffect>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1000"/>
                                        <p:tgtEl>
                                          <p:spTgt spid="43"/>
                                        </p:tgtEl>
                                      </p:cBhvr>
                                    </p:animEffect>
                                    <p:anim calcmode="lin" valueType="num">
                                      <p:cBhvr>
                                        <p:cTn id="27" dur="1000" fill="hold"/>
                                        <p:tgtEl>
                                          <p:spTgt spid="43"/>
                                        </p:tgtEl>
                                        <p:attrNameLst>
                                          <p:attrName>ppt_x</p:attrName>
                                        </p:attrNameLst>
                                      </p:cBhvr>
                                      <p:tavLst>
                                        <p:tav tm="0">
                                          <p:val>
                                            <p:strVal val="#ppt_x"/>
                                          </p:val>
                                        </p:tav>
                                        <p:tav tm="100000">
                                          <p:val>
                                            <p:strVal val="#ppt_x"/>
                                          </p:val>
                                        </p:tav>
                                      </p:tavLst>
                                    </p:anim>
                                    <p:anim calcmode="lin" valueType="num">
                                      <p:cBhvr>
                                        <p:cTn id="2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18"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BABABA"/>
            </a:gs>
            <a:gs pos="3000">
              <a:srgbClr val="BABABA"/>
            </a:gs>
            <a:gs pos="56000">
              <a:srgbClr val="FFFFFF"/>
            </a:gs>
            <a:gs pos="63000">
              <a:srgbClr val="D1D1D1"/>
            </a:gs>
            <a:gs pos="100000">
              <a:schemeClr val="bg1"/>
            </a:gs>
          </a:gsLst>
          <a:lin ang="5400000"/>
        </a:gradFill>
        <a:effectLst/>
      </p:bgPr>
    </p:bg>
    <p:spTree>
      <p:nvGrpSpPr>
        <p:cNvPr id="1" name=""/>
        <p:cNvGrpSpPr/>
        <p:nvPr/>
      </p:nvGrpSpPr>
      <p:grpSpPr>
        <a:xfrm>
          <a:off x="0" y="0"/>
          <a:ext cx="0" cy="0"/>
          <a:chOff x="0" y="0"/>
          <a:chExt cx="0" cy="0"/>
        </a:xfrm>
      </p:grpSpPr>
      <p:sp>
        <p:nvSpPr>
          <p:cNvPr id="26" name="Dikdörtgen 25"/>
          <p:cNvSpPr/>
          <p:nvPr/>
        </p:nvSpPr>
        <p:spPr>
          <a:xfrm>
            <a:off x="6030639" y="1129043"/>
            <a:ext cx="5744180" cy="2677656"/>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Ø"/>
            </a:pPr>
            <a:r>
              <a:rPr lang="tr-TR" sz="2400" dirty="0">
                <a:ln w="0"/>
                <a:solidFill>
                  <a:srgbClr val="000000"/>
                </a:solidFill>
                <a:effectLst>
                  <a:outerShdw blurRad="38100" dist="19050" dir="2700000" algn="tl" rotWithShape="0">
                    <a:srgbClr val="000000">
                      <a:alpha val="40000"/>
                    </a:srgbClr>
                  </a:outerShdw>
                </a:effectLst>
              </a:rPr>
              <a:t>Beş duyu organımızdan biri olan burnumuz koku alma </a:t>
            </a:r>
            <a:r>
              <a:rPr lang="tr-TR" sz="2400" dirty="0" smtClean="0">
                <a:ln w="0"/>
                <a:solidFill>
                  <a:srgbClr val="000000"/>
                </a:solidFill>
                <a:effectLst>
                  <a:outerShdw blurRad="38100" dist="19050" dir="2700000" algn="tl" rotWithShape="0">
                    <a:srgbClr val="000000">
                      <a:alpha val="40000"/>
                    </a:srgbClr>
                  </a:outerShdw>
                </a:effectLst>
              </a:rPr>
              <a:t>ve solunum </a:t>
            </a:r>
            <a:r>
              <a:rPr lang="tr-TR" sz="2400" dirty="0">
                <a:ln w="0"/>
                <a:solidFill>
                  <a:srgbClr val="000000"/>
                </a:solidFill>
                <a:effectLst>
                  <a:outerShdw blurRad="38100" dist="19050" dir="2700000" algn="tl" rotWithShape="0">
                    <a:srgbClr val="000000">
                      <a:alpha val="40000"/>
                    </a:srgbClr>
                  </a:outerShdw>
                </a:effectLst>
              </a:rPr>
              <a:t>organımızdır. Burnumuz yardımıyla çevremizdeki pek </a:t>
            </a:r>
            <a:r>
              <a:rPr lang="tr-TR" sz="2400" dirty="0" smtClean="0">
                <a:ln w="0"/>
                <a:solidFill>
                  <a:srgbClr val="000000"/>
                </a:solidFill>
                <a:effectLst>
                  <a:outerShdw blurRad="38100" dist="19050" dir="2700000" algn="tl" rotWithShape="0">
                    <a:srgbClr val="000000">
                      <a:alpha val="40000"/>
                    </a:srgbClr>
                  </a:outerShdw>
                </a:effectLst>
              </a:rPr>
              <a:t>çok farklı </a:t>
            </a:r>
            <a:r>
              <a:rPr lang="tr-TR" sz="2400" dirty="0">
                <a:ln w="0"/>
                <a:solidFill>
                  <a:srgbClr val="000000"/>
                </a:solidFill>
                <a:effectLst>
                  <a:outerShdw blurRad="38100" dist="19050" dir="2700000" algn="tl" rotWithShape="0">
                    <a:srgbClr val="000000">
                      <a:alpha val="40000"/>
                    </a:srgbClr>
                  </a:outerShdw>
                </a:effectLst>
              </a:rPr>
              <a:t>kokuyu alabiliriz. Fırında pişen yemeği, çiçeği, soğan </a:t>
            </a:r>
            <a:r>
              <a:rPr lang="tr-TR" sz="2400" dirty="0" smtClean="0">
                <a:ln w="0"/>
                <a:solidFill>
                  <a:srgbClr val="000000"/>
                </a:solidFill>
                <a:effectLst>
                  <a:outerShdw blurRad="38100" dist="19050" dir="2700000" algn="tl" rotWithShape="0">
                    <a:srgbClr val="000000">
                      <a:alpha val="40000"/>
                    </a:srgbClr>
                  </a:outerShdw>
                </a:effectLst>
              </a:rPr>
              <a:t>ve pek </a:t>
            </a:r>
            <a:r>
              <a:rPr lang="tr-TR" sz="2400" dirty="0">
                <a:ln w="0"/>
                <a:solidFill>
                  <a:srgbClr val="000000"/>
                </a:solidFill>
                <a:effectLst>
                  <a:outerShdw blurRad="38100" dist="19050" dir="2700000" algn="tl" rotWithShape="0">
                    <a:srgbClr val="000000">
                      <a:alpha val="40000"/>
                    </a:srgbClr>
                  </a:outerShdw>
                </a:effectLst>
              </a:rPr>
              <a:t>çok varlığı kokusundan ayırt edebiliriz.</a:t>
            </a:r>
          </a:p>
        </p:txBody>
      </p:sp>
      <p:sp>
        <p:nvSpPr>
          <p:cNvPr id="29" name="Dikdörtgen 28"/>
          <p:cNvSpPr/>
          <p:nvPr/>
        </p:nvSpPr>
        <p:spPr>
          <a:xfrm>
            <a:off x="165196" y="73635"/>
            <a:ext cx="5865443" cy="523220"/>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Ø"/>
            </a:pPr>
            <a:r>
              <a:rPr lang="tr-TR" sz="2800" dirty="0" smtClean="0">
                <a:ln w="0"/>
                <a:solidFill>
                  <a:srgbClr val="C00000"/>
                </a:solidFill>
                <a:effectLst>
                  <a:outerShdw blurRad="38100" dist="19050" dir="2700000" algn="tl" rotWithShape="0">
                    <a:srgbClr val="000000">
                      <a:alpha val="40000"/>
                    </a:srgbClr>
                  </a:outerShdw>
                </a:effectLst>
              </a:rPr>
              <a:t>Koku Alma Organımız : Burun</a:t>
            </a:r>
            <a:endParaRPr lang="tr-TR" sz="2800" dirty="0">
              <a:ln w="0"/>
              <a:solidFill>
                <a:srgbClr val="C00000"/>
              </a:solidFill>
              <a:effectLst>
                <a:outerShdw blurRad="38100" dist="19050" dir="2700000" algn="tl" rotWithShape="0">
                  <a:srgbClr val="000000">
                    <a:alpha val="40000"/>
                  </a:srgbClr>
                </a:outerShdw>
              </a:effectLst>
            </a:endParaRPr>
          </a:p>
        </p:txBody>
      </p:sp>
      <p:pic>
        <p:nvPicPr>
          <p:cNvPr id="4" name="Resim 3"/>
          <p:cNvPicPr>
            <a:picLocks noChangeAspect="1"/>
          </p:cNvPicPr>
          <p:nvPr/>
        </p:nvPicPr>
        <p:blipFill>
          <a:blip r:embed="rId3"/>
          <a:stretch>
            <a:fillRect/>
          </a:stretch>
        </p:blipFill>
        <p:spPr>
          <a:xfrm>
            <a:off x="165196" y="1470649"/>
            <a:ext cx="5632019" cy="3245729"/>
          </a:xfrm>
          <a:prstGeom prst="rect">
            <a:avLst/>
          </a:prstGeom>
        </p:spPr>
      </p:pic>
      <p:pic>
        <p:nvPicPr>
          <p:cNvPr id="9" name="Resim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657023" y="-2571854"/>
            <a:ext cx="1607518" cy="2012542"/>
          </a:xfrm>
          <a:prstGeom prst="rect">
            <a:avLst/>
          </a:prstGeom>
        </p:spPr>
      </p:pic>
      <p:pic>
        <p:nvPicPr>
          <p:cNvPr id="11" name="Resim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2057" y="-2555177"/>
            <a:ext cx="2857500" cy="1666875"/>
          </a:xfrm>
          <a:prstGeom prst="rect">
            <a:avLst/>
          </a:prstGeom>
        </p:spPr>
      </p:pic>
      <p:pic>
        <p:nvPicPr>
          <p:cNvPr id="12" name="Resim 11"/>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753686" y="-2439521"/>
            <a:ext cx="2229255" cy="1683552"/>
          </a:xfrm>
          <a:prstGeom prst="rect">
            <a:avLst/>
          </a:prstGeom>
        </p:spPr>
      </p:pic>
      <p:pic>
        <p:nvPicPr>
          <p:cNvPr id="13" name="Resim 12"/>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017640" y="-2422844"/>
            <a:ext cx="2123350" cy="2123350"/>
          </a:xfrm>
          <a:prstGeom prst="rect">
            <a:avLst/>
          </a:prstGeom>
        </p:spPr>
      </p:pic>
      <p:sp>
        <p:nvSpPr>
          <p:cNvPr id="27" name="Dikdörtgen 26"/>
          <p:cNvSpPr/>
          <p:nvPr/>
        </p:nvSpPr>
        <p:spPr>
          <a:xfrm>
            <a:off x="6014146" y="4201058"/>
            <a:ext cx="5744180" cy="830997"/>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Ø"/>
            </a:pPr>
            <a:r>
              <a:rPr lang="tr-TR" sz="2400" dirty="0">
                <a:ln w="0"/>
                <a:solidFill>
                  <a:srgbClr val="000000"/>
                </a:solidFill>
                <a:effectLst>
                  <a:outerShdw blurRad="38100" dist="19050" dir="2700000" algn="tl" rotWithShape="0">
                    <a:srgbClr val="000000">
                      <a:alpha val="40000"/>
                    </a:srgbClr>
                  </a:outerShdw>
                </a:effectLst>
              </a:rPr>
              <a:t>Burnumuz ayrıca havayı süzer, ısıtır ve nemlendirir.</a:t>
            </a:r>
          </a:p>
        </p:txBody>
      </p:sp>
      <p:sp>
        <p:nvSpPr>
          <p:cNvPr id="43" name="Yuvarlatılmış Dikdörtgen 42">
            <a:hlinkClick r:id="" action="ppaction://hlinkshowjump?jump=nextslide"/>
          </p:cNvPr>
          <p:cNvSpPr/>
          <p:nvPr/>
        </p:nvSpPr>
        <p:spPr>
          <a:xfrm>
            <a:off x="10719331" y="6257412"/>
            <a:ext cx="1296365" cy="4629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tr-TR" sz="1600" dirty="0" smtClean="0">
                <a:solidFill>
                  <a:srgbClr val="000000"/>
                </a:solidFill>
                <a:ea typeface="Tahoma" panose="020B0604030504040204" pitchFamily="34" charset="0"/>
                <a:cs typeface="Tahoma" panose="020B0604030504040204" pitchFamily="34" charset="0"/>
              </a:rPr>
              <a:t>Devam et</a:t>
            </a:r>
            <a:endParaRPr lang="tr-TR" sz="1600" dirty="0">
              <a:solidFill>
                <a:srgbClr val="000000"/>
              </a:solidFill>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2245559991"/>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08333E-7 -3.7037E-7 L -2.08333E-7 0.00023 C 0.0013 0.00602 0.0026 0.01181 0.00391 0.01759 C 0.0043 0.01968 0.00495 0.02199 0.00521 0.02431 C 0.00768 0.04421 0.0043 0.03403 0.00911 0.04607 C 0.01029 0.05532 0.01003 0.05579 0.01185 0.06343 C 0.01263 0.06713 0.01315 0.07107 0.01445 0.07431 C 0.01536 0.07685 0.01719 0.07847 0.01836 0.08079 C 0.0194 0.08287 0.02005 0.08519 0.02096 0.0875 C 0.02214 0.08982 0.0237 0.09144 0.025 0.09398 C 0.03216 0.1081 0.02201 0.0919 0.03151 0.10926 C 0.03451 0.11435 0.03815 0.11875 0.04076 0.12454 C 0.0556 0.15671 0.0349 0.1125 0.0487 0.13958 C 0.04961 0.14167 0.05026 0.14398 0.0513 0.14607 C 0.05247 0.14838 0.05404 0.15023 0.05521 0.15255 C 0.05625 0.1544 0.0569 0.15694 0.05781 0.15903 C 0.05911 0.16134 0.06055 0.16319 0.06185 0.16574 C 0.06328 0.16829 0.06432 0.17153 0.06576 0.17431 C 0.06654 0.17569 0.06758 0.17708 0.06836 0.1787 C 0.06979 0.18148 0.07109 0.18449 0.0724 0.1875 L 0.0763 0.20671 L 0.0776 0.21319 C 0.07721 0.23449 0.07747 0.25556 0.0763 0.27639 C 0.07617 0.27847 0.07396 0.2787 0.0737 0.28079 C 0.06914 0.30857 0.07656 0.29352 0.06836 0.30694 C 0.06797 0.30926 0.06771 0.31134 0.06706 0.31343 C 0.0651 0.31944 0.06185 0.32431 0.06055 0.33102 C 0.06003 0.3331 0.0599 0.33542 0.05925 0.3375 C 0.05859 0.33912 0.05729 0.34005 0.05651 0.34167 C 0.05547 0.34444 0.05534 0.34815 0.05391 0.35069 C 0.053 0.35208 0.0513 0.35185 0.05 0.35278 C 0.04714 0.37107 0.05104 0.35232 0.04466 0.36782 C 0.03711 0.38681 0.05208 0.36019 0.03945 0.38102 C 0.03854 0.38519 0.03828 0.39028 0.03685 0.39421 L 0.03151 0.40718 C 0.03112 0.41065 0.03086 0.41435 0.03021 0.41806 C 0.02956 0.42176 0.02839 0.42523 0.0276 0.42894 C 0.02695 0.43194 0.02669 0.43472 0.0263 0.43773 C 0.02578 0.44468 0.02552 0.45208 0.025 0.45949 C 0.02448 0.46528 0.02318 0.47292 0.02227 0.47917 C 0.02279 0.49722 0.02292 0.51528 0.0237 0.53333 C 0.0237 0.53634 0.02435 0.53935 0.025 0.54213 C 0.02643 0.54838 0.028 0.55185 0.03021 0.55741 C 0.03229 0.57153 0.02995 0.56157 0.03555 0.57269 C 0.0418 0.58519 0.03516 0.57315 0.03945 0.58565 C 0.04753 0.60903 0.03984 0.58241 0.04596 0.60116 C 0.05742 0.63565 0.04675 0.60417 0.05391 0.6294 C 0.05638 0.63819 0.05925 0.64676 0.06185 0.65532 C 0.06276 0.65833 0.06393 0.66088 0.06445 0.66412 C 0.0668 0.67963 0.06445 0.6669 0.06966 0.68588 C 0.0707 0.68935 0.07109 0.69352 0.0724 0.69676 C 0.075 0.7044 0.08125 0.71227 0.08294 0.72083 L 0.08685 0.74028 L 0.08815 0.74699 C 0.08854 0.74907 0.08919 0.75139 0.08945 0.75347 C 0.09271 0.78032 0.09154 0.76782 0.09349 0.79051 C 0.09297 0.8 0.09336 0.80972 0.09206 0.81875 C 0.09167 0.82245 0.08919 0.82431 0.08815 0.82755 C 0.0875 0.82963 0.08763 0.83218 0.08685 0.83403 C 0.07617 0.86065 0.08932 0.81921 0.08021 0.84931 C 0.07786 0.86505 0.08034 0.85093 0.0763 0.86898 C 0.07539 0.87338 0.07526 0.87824 0.0737 0.88194 L 0.06836 0.89514 C 0.06797 0.89792 0.06784 0.90116 0.06706 0.9037 C 0.06094 0.92384 0.06406 0.91111 0.05925 0.92107 C 0.0582 0.92338 0.05729 0.92546 0.05651 0.92778 C 0.05599 0.92986 0.05599 0.93241 0.05521 0.93426 C 0.05417 0.93681 0.0526 0.93866 0.0513 0.94074 C 0.04987 0.94815 0.04948 0.95046 0.0474 0.95833 C 0.04648 0.96134 0.04557 0.96412 0.04466 0.96713 C 0.04427 0.97407 0.04401 0.98148 0.04336 0.98889 C 0.04323 0.99097 0.04206 0.99282 0.04206 0.99537 C 0.04206 1.0213 0.04258 1.04769 0.04336 1.07384 C 0.04375 1.08634 0.04388 1.08495 0.0474 1.09329 C 0.04779 1.0963 0.04831 1.09931 0.0487 1.10208 C 0.04909 1.10556 0.04909 1.10949 0.05 1.11296 C 0.05091 1.1162 0.0526 1.11852 0.05391 1.12153 C 0.05573 1.12593 0.05833 1.13333 0.06055 1.13681 C 0.06159 1.13866 0.06328 1.13935 0.06445 1.1412 C 0.07487 1.15857 0.06237 1.14236 0.0724 1.15648 C 0.07995 1.16736 0.07565 1.1581 0.08021 1.16944 C 0.08073 1.17153 0.08125 1.17384 0.08151 1.17616 C 0.08203 1.17894 0.08242 1.18194 0.08294 1.18472 C 0.08372 1.18912 0.08555 1.19792 0.08555 1.19815 C 0.08477 1.24815 0.09219 1.26528 0.08151 1.29583 C 0.08073 1.29815 0.08008 1.30046 0.07891 1.30255 C 0.07786 1.30417 0.0763 1.30532 0.075 1.30671 C 0.07409 1.30903 0.07357 1.31181 0.0724 1.31319 C 0.07122 1.31482 0.06979 1.31505 0.06836 1.31551 C 0.06628 1.31644 0.06406 1.3169 0.06185 1.31782 C 0.05833 1.31898 0.05482 1.3206 0.0513 1.32199 L 0.04596 1.32431 C 0.04466 1.32569 0.04036 1.32986 0.03945 1.33287 C 0.03906 1.33426 0.03945 1.33588 0.03945 1.3375 L 0.03945 1.33495 " pathEditMode="relative" rAng="0" ptsTypes="AAAAAAAAAAAAAAAAAAAAAAAAAAAAAAAAAAAAAAAAAAAAAAAAAAAAAAAAAAAAAAAAAAAAAAAAAAAAAAAAAAAAAAAAAAAAAAA">
                                      <p:cBhvr>
                                        <p:cTn id="6" dur="7000" fill="hold"/>
                                        <p:tgtEl>
                                          <p:spTgt spid="13"/>
                                        </p:tgtEl>
                                        <p:attrNameLst>
                                          <p:attrName>ppt_x</p:attrName>
                                          <p:attrName>ppt_y</p:attrName>
                                        </p:attrNameLst>
                                      </p:cBhvr>
                                      <p:rCtr x="4674" y="66875"/>
                                    </p:animMotion>
                                  </p:childTnLst>
                                </p:cTn>
                              </p:par>
                            </p:childTnLst>
                          </p:cTn>
                        </p:par>
                        <p:par>
                          <p:cTn id="7" fill="hold">
                            <p:stCondLst>
                              <p:cond delay="7000"/>
                            </p:stCondLst>
                            <p:childTnLst>
                              <p:par>
                                <p:cTn id="8" presetID="0" presetClass="path" presetSubtype="0" accel="50000" decel="50000" fill="hold" nodeType="afterEffect">
                                  <p:stCondLst>
                                    <p:cond delay="0"/>
                                  </p:stCondLst>
                                  <p:childTnLst>
                                    <p:animMotion origin="layout" path="M 5E-6 3.7037E-7 L 5E-6 0.00046 C 0.00131 0.00625 0.00261 0.01227 0.00391 0.01829 C 0.0043 0.0206 0.00495 0.02292 0.00521 0.02523 C 0.00769 0.04583 0.0043 0.03542 0.00912 0.04792 C 0.01029 0.05741 0.01003 0.05787 0.01185 0.06574 C 0.01264 0.06968 0.01316 0.07384 0.01446 0.07708 C 0.01537 0.07986 0.01719 0.08148 0.01836 0.0838 C 0.01941 0.08611 0.02006 0.08843 0.02097 0.09074 C 0.02214 0.09329 0.0237 0.09491 0.02501 0.09745 C 0.03217 0.11204 0.02201 0.09537 0.03152 0.11343 C 0.03451 0.11875 0.03816 0.12361 0.04076 0.12917 C 0.0556 0.1625 0.0349 0.11667 0.0487 0.14514 C 0.04961 0.14745 0.05027 0.14954 0.05131 0.15162 C 0.05248 0.15393 0.05404 0.15579 0.05521 0.1581 C 0.05626 0.16018 0.05691 0.16273 0.05782 0.16481 C 0.05912 0.16782 0.06055 0.16921 0.06185 0.17222 C 0.06329 0.17454 0.06433 0.17801 0.06576 0.18079 C 0.06654 0.18241 0.06758 0.18403 0.06836 0.18542 C 0.0698 0.18866 0.0711 0.1912 0.0724 0.19491 L 0.07631 0.21458 L 0.07761 0.22106 C 0.07722 0.24282 0.07748 0.26481 0.07631 0.28634 C 0.07618 0.28843 0.07396 0.28866 0.0737 0.29097 C 0.06915 0.31968 0.07657 0.30417 0.06836 0.31806 C 0.06797 0.32037 0.06771 0.32245 0.06706 0.32477 C 0.06511 0.33102 0.06185 0.33588 0.06055 0.34282 C 0.06003 0.34514 0.0599 0.34745 0.05925 0.34954 C 0.0586 0.35139 0.0573 0.35231 0.05652 0.35393 C 0.05547 0.35694 0.05534 0.36065 0.05391 0.36343 C 0.053 0.36481 0.05131 0.36458 0.05001 0.36551 C 0.04714 0.38449 0.05105 0.36505 0.04467 0.38102 C 0.03711 0.40069 0.05209 0.37315 0.03946 0.39468 C 0.03855 0.39907 0.03829 0.4044 0.03685 0.40833 L 0.03152 0.42176 C 0.03112 0.42546 0.03086 0.4294 0.03021 0.4331 C 0.02956 0.43704 0.02839 0.44051 0.02761 0.44444 C 0.02696 0.44745 0.0267 0.45046 0.02631 0.45347 C 0.02579 0.46065 0.02553 0.46829 0.02501 0.47616 C 0.02448 0.48218 0.02318 0.49005 0.02227 0.49653 C 0.02279 0.51528 0.02292 0.5338 0.0237 0.55255 C 0.0237 0.55579 0.02435 0.5588 0.02501 0.56181 C 0.02644 0.56829 0.028 0.57176 0.03021 0.57755 C 0.0323 0.59213 0.02995 0.58194 0.03555 0.59329 C 0.0418 0.60625 0.03516 0.59375 0.03946 0.60671 C 0.04753 0.63102 0.03985 0.60347 0.04597 0.62292 C 0.05743 0.65856 0.04675 0.62593 0.05391 0.65208 C 0.05639 0.66134 0.05925 0.67014 0.06185 0.67893 C 0.06277 0.68218 0.06394 0.68472 0.06446 0.68819 C 0.0668 0.70417 0.06446 0.69097 0.06967 0.71065 C 0.07071 0.71435 0.0711 0.71852 0.0724 0.72199 C 0.07501 0.72986 0.08126 0.73796 0.08295 0.74699 L 0.08685 0.76713 L 0.08816 0.77407 C 0.08855 0.77616 0.0892 0.77847 0.08946 0.78079 C 0.09271 0.80856 0.09154 0.7956 0.09349 0.81921 C 0.09297 0.82893 0.09336 0.83912 0.09206 0.84838 C 0.09167 0.85231 0.0892 0.85417 0.08816 0.85741 C 0.08751 0.85972 0.08764 0.86227 0.08685 0.86412 C 0.07618 0.8919 0.08933 0.84884 0.08021 0.88009 C 0.07787 0.8963 0.08034 0.88171 0.07631 0.90046 C 0.0754 0.90509 0.07527 0.90995 0.0737 0.91389 L 0.06836 0.92755 C 0.06797 0.93032 0.06784 0.9338 0.06706 0.93634 C 0.06094 0.95741 0.06407 0.94421 0.05925 0.9544 C 0.05821 0.95671 0.0573 0.95903 0.05652 0.96134 C 0.05599 0.96343 0.05599 0.9662 0.05521 0.96806 C 0.05417 0.97083 0.05261 0.97268 0.05131 0.97477 C 0.04987 0.98241 0.04948 0.98495 0.0474 0.99306 C 0.04649 0.99606 0.04558 0.99907 0.04467 1.00208 C 0.04428 1.00926 0.04402 1.01713 0.04336 1.02477 C 0.04323 1.02685 0.04206 1.0287 0.04206 1.03148 C 0.04206 1.05833 0.04258 1.08565 0.04336 1.11273 C 0.04376 1.12569 0.04389 1.12431 0.0474 1.13287 C 0.04779 1.13611 0.04831 1.13912 0.0487 1.14213 C 0.04909 1.1456 0.04909 1.14977 0.05001 1.15324 C 0.05092 1.15671 0.05261 1.15903 0.05391 1.16227 C 0.05573 1.16667 0.05834 1.17431 0.06055 1.17801 C 0.06159 1.17986 0.06329 1.18056 0.06446 1.18264 C 0.07487 1.20046 0.06237 1.1838 0.0724 1.19838 C 0.07995 1.20972 0.07566 1.2 0.08021 1.21181 C 0.08073 1.21389 0.08126 1.21643 0.08152 1.21875 C 0.08204 1.22176 0.08243 1.22477 0.08295 1.22778 C 0.08373 1.23218 0.08555 1.24143 0.08555 1.24167 C 0.08477 1.29329 0.09218 1.31111 0.08152 1.34282 C 0.08073 1.34514 0.08008 1.34768 0.07891 1.34977 C 0.07787 1.35139 0.07631 1.35255 0.07501 1.35417 C 0.07409 1.35648 0.07357 1.35926 0.0724 1.36088 C 0.07123 1.3625 0.0698 1.36273 0.06836 1.36319 C 0.06628 1.36412 0.06407 1.36458 0.06185 1.36551 C 0.05834 1.3669 0.05482 1.36852 0.05131 1.36991 L 0.04597 1.37222 C 0.04467 1.37384 0.04037 1.37801 0.03946 1.38125 C 0.03907 1.38264 0.03946 1.38426 0.03946 1.38611 L 0.03946 1.38333 " pathEditMode="relative" rAng="0" ptsTypes="AAAAAAAAAAAAAAAAAAAAAAAAAAAAAAAAAAAAAAAAAAAAAAAAAAAAAAAAAAAAAAAAAAAAAAAAAAAAAAAAAAAAAAAAAAAAAAA">
                                      <p:cBhvr>
                                        <p:cTn id="9" dur="7000" fill="hold"/>
                                        <p:tgtEl>
                                          <p:spTgt spid="12"/>
                                        </p:tgtEl>
                                        <p:attrNameLst>
                                          <p:attrName>ppt_x</p:attrName>
                                          <p:attrName>ppt_y</p:attrName>
                                        </p:attrNameLst>
                                      </p:cBhvr>
                                      <p:rCtr x="4674" y="69306"/>
                                    </p:animMotion>
                                  </p:childTnLst>
                                </p:cTn>
                              </p:par>
                            </p:childTnLst>
                          </p:cTn>
                        </p:par>
                        <p:par>
                          <p:cTn id="10" fill="hold">
                            <p:stCondLst>
                              <p:cond delay="14000"/>
                            </p:stCondLst>
                            <p:childTnLst>
                              <p:par>
                                <p:cTn id="11" presetID="0" presetClass="path" presetSubtype="0" accel="50000" decel="50000" fill="hold" nodeType="afterEffect">
                                  <p:stCondLst>
                                    <p:cond delay="0"/>
                                  </p:stCondLst>
                                  <p:childTnLst>
                                    <p:animMotion origin="layout" path="M -4.16667E-7 -2.59259E-6 L -4.16667E-7 0.00047 C 0.0013 0.00648 0.0026 0.0125 0.00391 0.01875 C 0.0043 0.02084 0.00495 0.02338 0.00521 0.0257 C 0.00768 0.04676 0.0043 0.03588 0.00912 0.04861 C 0.01029 0.05834 0.01003 0.0588 0.01185 0.0669 C 0.01263 0.07084 0.01315 0.075 0.01445 0.07847 C 0.01537 0.08102 0.01719 0.08287 0.01836 0.08519 C 0.0194 0.0875 0.02005 0.08982 0.02096 0.09236 C 0.02214 0.09468 0.0237 0.09653 0.025 0.09908 C 0.03216 0.11389 0.02201 0.09699 0.03151 0.11528 C 0.03451 0.1206 0.03815 0.12547 0.04076 0.13125 C 0.0556 0.16528 0.0349 0.11852 0.0487 0.14746 C 0.04961 0.14954 0.05026 0.15209 0.0513 0.15417 C 0.05247 0.15648 0.05404 0.15834 0.05521 0.16088 C 0.05625 0.16273 0.0569 0.16551 0.05781 0.1676 C 0.05912 0.17037 0.06055 0.17199 0.06185 0.175 C 0.06328 0.17732 0.06432 0.18102 0.06576 0.1838 C 0.06654 0.18542 0.06758 0.18681 0.06836 0.18843 C 0.06979 0.19144 0.07109 0.19445 0.0724 0.19792 L 0.0763 0.21806 L 0.0776 0.22477 C 0.07721 0.24722 0.07747 0.26922 0.0763 0.29097 C 0.07617 0.29329 0.07396 0.29352 0.0737 0.2956 C 0.06914 0.325 0.07656 0.30903 0.06836 0.32315 C 0.06797 0.3257 0.06771 0.32778 0.06706 0.3301 C 0.0651 0.33635 0.06185 0.34144 0.06055 0.34861 C 0.06003 0.3507 0.0599 0.35324 0.05925 0.35533 C 0.05859 0.35718 0.05729 0.3581 0.05651 0.35972 C 0.05547 0.36273 0.05534 0.36667 0.05391 0.36945 C 0.053 0.37084 0.0513 0.3706 0.05 0.37153 C 0.04714 0.39074 0.05104 0.37107 0.04466 0.38727 C 0.03711 0.40741 0.05208 0.3794 0.03945 0.40139 C 0.03854 0.40556 0.03828 0.41111 0.03685 0.41528 L 0.03151 0.42894 C 0.03112 0.43241 0.03086 0.43635 0.03021 0.44028 C 0.02956 0.44422 0.02839 0.44792 0.0276 0.45185 C 0.02695 0.45486 0.02669 0.45787 0.0263 0.46111 C 0.02578 0.46829 0.02552 0.47616 0.025 0.48403 C 0.02448 0.49005 0.02318 0.49815 0.02227 0.50463 C 0.02279 0.52361 0.02292 0.54283 0.0237 0.56181 C 0.0237 0.56482 0.02435 0.56806 0.025 0.57107 C 0.02643 0.57755 0.028 0.58125 0.03021 0.58704 C 0.03229 0.60209 0.02995 0.59144 0.03555 0.60324 C 0.0418 0.61644 0.03516 0.60371 0.03945 0.6169 C 0.04753 0.64144 0.03984 0.61343 0.04596 0.6331 C 0.05742 0.66945 0.04675 0.63635 0.05391 0.66297 C 0.05638 0.67222 0.05925 0.68125 0.06185 0.69028 C 0.06276 0.69352 0.06393 0.69607 0.06445 0.69954 C 0.0668 0.71597 0.06445 0.70255 0.06966 0.72246 C 0.0707 0.72616 0.07109 0.73056 0.0724 0.7338 C 0.075 0.7419 0.08125 0.75023 0.08294 0.75926 L 0.08685 0.77986 L 0.08815 0.78681 C 0.08854 0.78912 0.08919 0.79144 0.08945 0.79375 C 0.09271 0.82199 0.09154 0.8088 0.09349 0.83264 C 0.09297 0.8426 0.09336 0.85301 0.09206 0.8625 C 0.09167 0.86644 0.08919 0.86829 0.08815 0.87176 C 0.0875 0.87385 0.08763 0.87662 0.08685 0.87847 C 0.07617 0.90648 0.08932 0.86297 0.08021 0.89468 C 0.07787 0.91111 0.08034 0.8963 0.0763 0.91528 C 0.07539 0.91991 0.07526 0.925 0.0737 0.92894 L 0.06836 0.94283 C 0.06797 0.94584 0.06784 0.94931 0.06706 0.95185 C 0.06094 0.97315 0.06406 0.95972 0.05925 0.97014 C 0.0582 0.97269 0.05729 0.97477 0.05651 0.97732 C 0.05599 0.9794 0.05599 0.98218 0.05521 0.98403 C 0.05417 0.98681 0.0526 0.98866 0.0513 0.99097 C 0.04987 0.99885 0.04948 1.00116 0.0474 1.00949 C 0.04648 1.01273 0.04557 1.01551 0.04466 1.01875 C 0.04427 1.02616 0.04401 1.0338 0.04336 1.04167 C 0.04323 1.04375 0.04206 1.04584 0.04206 1.04838 C 0.04206 1.0757 0.04258 1.10371 0.04336 1.13125 C 0.04375 1.14422 0.04388 1.14283 0.0474 1.15162 C 0.04779 1.15486 0.04831 1.15787 0.0487 1.16088 C 0.04909 1.16459 0.04909 1.16875 0.05 1.17246 C 0.05091 1.1757 0.0526 1.17824 0.05391 1.18148 C 0.05573 1.18611 0.05833 1.19375 0.06055 1.19746 C 0.06159 1.19954 0.06328 1.20023 0.06445 1.20209 C 0.07487 1.22037 0.06237 1.20324 0.0724 1.21829 C 0.07995 1.22963 0.07565 1.21991 0.08021 1.23195 C 0.08073 1.23403 0.08125 1.23658 0.08151 1.23889 C 0.08203 1.2419 0.08242 1.24514 0.08294 1.24792 C 0.08372 1.25255 0.08555 1.26181 0.08555 1.26204 C 0.08477 1.31482 0.09219 1.33287 0.08151 1.36505 C 0.08073 1.36736 0.08008 1.36991 0.07891 1.37199 C 0.07787 1.37385 0.0763 1.375 0.075 1.37639 C 0.07409 1.37894 0.07357 1.38195 0.0724 1.38334 C 0.07122 1.38496 0.06979 1.38519 0.06836 1.38565 C 0.06628 1.38681 0.06406 1.38727 0.06185 1.3882 C 0.05833 1.38935 0.05482 1.39121 0.0513 1.3926 L 0.04596 1.39491 C 0.04466 1.39653 0.04037 1.40093 0.03945 1.40394 C 0.03906 1.40556 0.03945 1.40718 0.03945 1.40903 L 0.03945 1.40625 " pathEditMode="relative" rAng="0" ptsTypes="AAAAAAAAAAAAAAAAAAAAAAAAAAAAAAAAAAAAAAAAAAAAAAAAAAAAAAAAAAAAAAAAAAAAAAAAAAAAAAAAAAAAAAAAAAAAAAA">
                                      <p:cBhvr>
                                        <p:cTn id="12" dur="7000" fill="hold"/>
                                        <p:tgtEl>
                                          <p:spTgt spid="11"/>
                                        </p:tgtEl>
                                        <p:attrNameLst>
                                          <p:attrName>ppt_x</p:attrName>
                                          <p:attrName>ppt_y</p:attrName>
                                        </p:attrNameLst>
                                      </p:cBhvr>
                                      <p:rCtr x="4674" y="70440"/>
                                    </p:animMotion>
                                  </p:childTnLst>
                                </p:cTn>
                              </p:par>
                            </p:childTnLst>
                          </p:cTn>
                        </p:par>
                        <p:par>
                          <p:cTn id="13" fill="hold">
                            <p:stCondLst>
                              <p:cond delay="21000"/>
                            </p:stCondLst>
                            <p:childTnLst>
                              <p:par>
                                <p:cTn id="14" presetID="0" presetClass="path" presetSubtype="0" accel="50000" decel="50000" fill="hold" nodeType="afterEffect">
                                  <p:stCondLst>
                                    <p:cond delay="0"/>
                                  </p:stCondLst>
                                  <p:childTnLst>
                                    <p:animMotion origin="layout" path="M 5E-6 3.7037E-7 L 5E-6 0.00046 C 0.00131 0.00625 0.00261 0.01227 0.00391 0.01829 C 0.0043 0.0206 0.00495 0.02292 0.00521 0.02523 C 0.00769 0.04583 0.0043 0.03542 0.00912 0.04792 C 0.01029 0.05741 0.01003 0.05787 0.01185 0.06574 C 0.01264 0.06968 0.01316 0.07384 0.01446 0.07708 C 0.01537 0.07986 0.01719 0.08148 0.01836 0.0838 C 0.01941 0.08611 0.02006 0.08843 0.02097 0.09074 C 0.02214 0.09329 0.0237 0.09491 0.02501 0.09745 C 0.03217 0.11204 0.02201 0.09537 0.03152 0.11343 C 0.03451 0.11875 0.03816 0.12361 0.04076 0.12917 C 0.0556 0.1625 0.0349 0.11667 0.0487 0.14514 C 0.04961 0.14745 0.05027 0.14954 0.05131 0.15162 C 0.05248 0.15393 0.05404 0.15579 0.05521 0.1581 C 0.05626 0.16018 0.05691 0.16273 0.05782 0.16481 C 0.05912 0.16782 0.06055 0.16921 0.06185 0.17222 C 0.06329 0.17454 0.06433 0.17801 0.06576 0.18079 C 0.06654 0.18241 0.06758 0.18403 0.06836 0.18542 C 0.0698 0.18866 0.0711 0.1912 0.0724 0.19491 L 0.07631 0.21458 L 0.07761 0.22106 C 0.07722 0.24282 0.07748 0.26481 0.07631 0.28634 C 0.07618 0.28843 0.07396 0.28866 0.0737 0.29097 C 0.06915 0.31968 0.07657 0.30417 0.06836 0.31806 C 0.06797 0.32037 0.06771 0.32245 0.06706 0.32477 C 0.06511 0.33102 0.06185 0.33588 0.06055 0.34282 C 0.06003 0.34514 0.0599 0.34745 0.05925 0.34954 C 0.0586 0.35139 0.0573 0.35231 0.05652 0.35393 C 0.05547 0.35694 0.05534 0.36065 0.05391 0.36343 C 0.053 0.36481 0.05131 0.36458 0.05001 0.36551 C 0.04714 0.38449 0.05105 0.36505 0.04467 0.38102 C 0.03711 0.40069 0.05209 0.37315 0.03946 0.39468 C 0.03855 0.39907 0.03829 0.4044 0.03685 0.40833 L 0.03152 0.42176 C 0.03112 0.42546 0.03086 0.4294 0.03021 0.4331 C 0.02956 0.43704 0.02839 0.44051 0.02761 0.44444 C 0.02696 0.44745 0.0267 0.45046 0.02631 0.45347 C 0.02579 0.46065 0.02553 0.46829 0.02501 0.47616 C 0.02448 0.48218 0.02318 0.49005 0.02227 0.49653 C 0.02279 0.51528 0.02292 0.5338 0.0237 0.55255 C 0.0237 0.55579 0.02435 0.5588 0.02501 0.56181 C 0.02644 0.56829 0.028 0.57176 0.03021 0.57755 C 0.0323 0.59213 0.02995 0.58194 0.03555 0.59329 C 0.0418 0.60625 0.03516 0.59375 0.03946 0.60671 C 0.04753 0.63102 0.03985 0.60347 0.04597 0.62292 C 0.05743 0.65856 0.04675 0.62593 0.05391 0.65208 C 0.05639 0.66134 0.05925 0.67014 0.06185 0.67893 C 0.06277 0.68218 0.06394 0.68472 0.06446 0.68819 C 0.0668 0.70417 0.06446 0.69097 0.06967 0.71065 C 0.07071 0.71435 0.0711 0.71852 0.0724 0.72199 C 0.07501 0.72986 0.08126 0.73796 0.08295 0.74699 L 0.08685 0.76713 L 0.08816 0.77407 C 0.08855 0.77616 0.0892 0.77847 0.08946 0.78079 C 0.09271 0.80856 0.09154 0.7956 0.09349 0.81921 C 0.09297 0.82893 0.09336 0.83912 0.09206 0.84838 C 0.09167 0.85231 0.0892 0.85417 0.08816 0.85741 C 0.08751 0.85972 0.08764 0.86227 0.08685 0.86412 C 0.07618 0.8919 0.08933 0.84884 0.08021 0.88009 C 0.07787 0.8963 0.08034 0.88171 0.07631 0.90046 C 0.0754 0.90509 0.07527 0.90995 0.0737 0.91389 L 0.06836 0.92755 C 0.06797 0.93032 0.06784 0.9338 0.06706 0.93634 C 0.06094 0.95741 0.06407 0.94421 0.05925 0.9544 C 0.05821 0.95671 0.0573 0.95903 0.05652 0.96134 C 0.05599 0.96343 0.05599 0.9662 0.05521 0.96806 C 0.05417 0.97083 0.05261 0.97268 0.05131 0.97477 C 0.04987 0.98241 0.04948 0.98495 0.0474 0.99306 C 0.04649 0.99606 0.04558 0.99907 0.04467 1.00208 C 0.04428 1.00926 0.04402 1.01713 0.04336 1.02477 C 0.04323 1.02685 0.04206 1.0287 0.04206 1.03148 C 0.04206 1.05833 0.04258 1.08565 0.04336 1.11273 C 0.04376 1.12569 0.04389 1.12431 0.0474 1.13287 C 0.04779 1.13611 0.04831 1.13912 0.0487 1.14213 C 0.04909 1.1456 0.04909 1.14977 0.05001 1.15324 C 0.05092 1.15671 0.05261 1.15903 0.05391 1.16227 C 0.05573 1.16667 0.05834 1.17431 0.06055 1.17801 C 0.06159 1.17986 0.06329 1.18056 0.06446 1.18264 C 0.07487 1.20046 0.06237 1.1838 0.0724 1.19838 C 0.07995 1.20972 0.07566 1.2 0.08021 1.21181 C 0.08073 1.21389 0.08126 1.21643 0.08152 1.21875 C 0.08204 1.22176 0.08243 1.22477 0.08295 1.22778 C 0.08373 1.23218 0.08555 1.24143 0.08555 1.24167 C 0.08477 1.29329 0.09218 1.31111 0.08152 1.34282 C 0.08073 1.34514 0.08008 1.34768 0.07891 1.34977 C 0.07787 1.35139 0.07631 1.35255 0.07501 1.35417 C 0.07409 1.35648 0.07357 1.35926 0.0724 1.36088 C 0.07123 1.3625 0.0698 1.36273 0.06836 1.36319 C 0.06628 1.36412 0.06407 1.36458 0.06185 1.36551 C 0.05834 1.3669 0.05482 1.36852 0.05131 1.36991 L 0.04597 1.37222 C 0.04467 1.37384 0.04037 1.37801 0.03946 1.38125 C 0.03907 1.38264 0.03946 1.38426 0.03946 1.38611 L 0.03946 1.38333 " pathEditMode="relative" rAng="0" ptsTypes="AAAAAAAAAAAAAAAAAAAAAAAAAAAAAAAAAAAAAAAAAAAAAAAAAAAAAAAAAAAAAAAAAAAAAAAAAAAAAAAAAAAAAAAAAAAAAAA">
                                      <p:cBhvr>
                                        <p:cTn id="15" dur="7000" fill="hold"/>
                                        <p:tgtEl>
                                          <p:spTgt spid="9"/>
                                        </p:tgtEl>
                                        <p:attrNameLst>
                                          <p:attrName>ppt_x</p:attrName>
                                          <p:attrName>ppt_y</p:attrName>
                                        </p:attrNameLst>
                                      </p:cBhvr>
                                      <p:rCtr x="4674" y="693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BABABA"/>
            </a:gs>
            <a:gs pos="3000">
              <a:srgbClr val="BABABA"/>
            </a:gs>
            <a:gs pos="56000">
              <a:srgbClr val="FFFFFF"/>
            </a:gs>
            <a:gs pos="63000">
              <a:srgbClr val="D1D1D1"/>
            </a:gs>
            <a:gs pos="100000">
              <a:schemeClr val="bg1"/>
            </a:gs>
          </a:gsLst>
          <a:lin ang="5400000"/>
        </a:gradFill>
        <a:effectLst/>
      </p:bgPr>
    </p:bg>
    <p:spTree>
      <p:nvGrpSpPr>
        <p:cNvPr id="1" name=""/>
        <p:cNvGrpSpPr/>
        <p:nvPr/>
      </p:nvGrpSpPr>
      <p:grpSpPr>
        <a:xfrm>
          <a:off x="0" y="0"/>
          <a:ext cx="0" cy="0"/>
          <a:chOff x="0" y="0"/>
          <a:chExt cx="0" cy="0"/>
        </a:xfrm>
      </p:grpSpPr>
      <p:sp>
        <p:nvSpPr>
          <p:cNvPr id="23" name="bottom_box"/>
          <p:cNvSpPr/>
          <p:nvPr/>
        </p:nvSpPr>
        <p:spPr>
          <a:xfrm rot="5400000">
            <a:off x="5905500" y="571500"/>
            <a:ext cx="381000" cy="12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365760" anchor="ctr"/>
          <a:lstStyle/>
          <a:p>
            <a:pPr algn="r">
              <a:defRPr/>
            </a:pPr>
            <a:endParaRPr lang="en-US" sz="3733" b="1" dirty="0">
              <a:solidFill>
                <a:srgbClr val="FFFFFF"/>
              </a:solidFill>
            </a:endParaRPr>
          </a:p>
        </p:txBody>
      </p:sp>
      <p:pic>
        <p:nvPicPr>
          <p:cNvPr id="15" name="Main_Board"/>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63579" y="1"/>
            <a:ext cx="8505027" cy="711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780977" y="2314039"/>
            <a:ext cx="2488746" cy="4425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ağ Ok 19">
            <a:hlinkClick r:id="" action="ppaction://hlinkshowjump?jump=nextslide"/>
          </p:cNvPr>
          <p:cNvSpPr/>
          <p:nvPr/>
        </p:nvSpPr>
        <p:spPr>
          <a:xfrm>
            <a:off x="11279652" y="5391285"/>
            <a:ext cx="565061" cy="471607"/>
          </a:xfrm>
          <a:prstGeom prst="rightArrow">
            <a:avLst/>
          </a:prstGeom>
          <a:solidFill>
            <a:srgbClr val="D595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21" name="Metin kutusu 20"/>
          <p:cNvSpPr txBox="1"/>
          <p:nvPr/>
        </p:nvSpPr>
        <p:spPr>
          <a:xfrm>
            <a:off x="10248370" y="4968340"/>
            <a:ext cx="1266131" cy="369332"/>
          </a:xfrm>
          <a:prstGeom prst="rect">
            <a:avLst/>
          </a:prstGeom>
          <a:noFill/>
        </p:spPr>
        <p:txBody>
          <a:bodyPr wrap="square" rtlCol="0">
            <a:spAutoFit/>
          </a:bodyPr>
          <a:lstStyle/>
          <a:p>
            <a:r>
              <a:rPr lang="tr-TR" dirty="0" smtClean="0">
                <a:solidFill>
                  <a:srgbClr val="523100"/>
                </a:solidFill>
              </a:rPr>
              <a:t>(20 – 35)</a:t>
            </a:r>
            <a:endParaRPr lang="tr-TR" dirty="0">
              <a:solidFill>
                <a:srgbClr val="523100"/>
              </a:solidFill>
            </a:endParaRPr>
          </a:p>
        </p:txBody>
      </p:sp>
      <p:pic>
        <p:nvPicPr>
          <p:cNvPr id="34" name="Resim 33">
            <a:hlinkClick r:id="" action="ppaction://hlinkshowjump?jump=lastslide"/>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655940" y="6434888"/>
            <a:ext cx="465223" cy="465223"/>
          </a:xfrm>
          <a:prstGeom prst="rect">
            <a:avLst/>
          </a:prstGeom>
        </p:spPr>
      </p:pic>
      <p:sp>
        <p:nvSpPr>
          <p:cNvPr id="13" name="Metin kutusu 12"/>
          <p:cNvSpPr txBox="1"/>
          <p:nvPr/>
        </p:nvSpPr>
        <p:spPr>
          <a:xfrm>
            <a:off x="10164177" y="3837467"/>
            <a:ext cx="1403269" cy="1015663"/>
          </a:xfrm>
          <a:prstGeom prst="rect">
            <a:avLst/>
          </a:prstGeom>
          <a:noFill/>
        </p:spPr>
        <p:txBody>
          <a:bodyPr wrap="none" rtlCol="0">
            <a:spAutoFit/>
          </a:bodyPr>
          <a:lstStyle/>
          <a:p>
            <a:pPr algn="ctr"/>
            <a:r>
              <a:rPr lang="tr-TR" sz="2000" dirty="0" smtClean="0">
                <a:solidFill>
                  <a:srgbClr val="F0F3FB">
                    <a:lumMod val="25000"/>
                  </a:srgbClr>
                </a:solidFill>
              </a:rPr>
              <a:t>Koku Alma</a:t>
            </a:r>
          </a:p>
          <a:p>
            <a:pPr algn="ctr"/>
            <a:r>
              <a:rPr lang="tr-TR" sz="2000" dirty="0" smtClean="0">
                <a:solidFill>
                  <a:srgbClr val="F0F3FB">
                    <a:lumMod val="25000"/>
                  </a:srgbClr>
                </a:solidFill>
              </a:rPr>
              <a:t>Organımız</a:t>
            </a:r>
          </a:p>
          <a:p>
            <a:pPr algn="ctr"/>
            <a:r>
              <a:rPr lang="tr-TR" sz="2000" dirty="0" smtClean="0">
                <a:solidFill>
                  <a:srgbClr val="F0F3FB">
                    <a:lumMod val="25000"/>
                  </a:srgbClr>
                </a:solidFill>
              </a:rPr>
              <a:t>Burun</a:t>
            </a:r>
            <a:endParaRPr lang="tr-TR" sz="2000" dirty="0">
              <a:solidFill>
                <a:srgbClr val="523100"/>
              </a:solidFill>
            </a:endParaRPr>
          </a:p>
        </p:txBody>
      </p:sp>
      <p:sp>
        <p:nvSpPr>
          <p:cNvPr id="12" name="Dikdörtgen 11"/>
          <p:cNvSpPr/>
          <p:nvPr/>
        </p:nvSpPr>
        <p:spPr>
          <a:xfrm>
            <a:off x="2212380" y="1355165"/>
            <a:ext cx="6930612" cy="461665"/>
          </a:xfrm>
          <a:prstGeom prst="rect">
            <a:avLst/>
          </a:prstGeom>
          <a:noFill/>
        </p:spPr>
        <p:txBody>
          <a:bodyPr wrap="square" lIns="91440" tIns="45720" rIns="91440" bIns="45720">
            <a:spAutoFit/>
          </a:bodyPr>
          <a:lstStyle/>
          <a:p>
            <a:pPr algn="just"/>
            <a:r>
              <a:rPr lang="tr-TR" sz="2400" dirty="0" smtClean="0">
                <a:ln w="0"/>
                <a:solidFill>
                  <a:srgbClr val="000000"/>
                </a:solidFill>
                <a:effectLst>
                  <a:outerShdw blurRad="38100" dist="19050" dir="2700000" algn="tl" rotWithShape="0">
                    <a:srgbClr val="000000">
                      <a:alpha val="40000"/>
                    </a:srgbClr>
                  </a:outerShdw>
                </a:effectLst>
              </a:rPr>
              <a:t>	</a:t>
            </a:r>
            <a:endParaRPr lang="tr-TR" sz="2400" dirty="0">
              <a:ln w="0"/>
              <a:solidFill>
                <a:srgbClr val="000000"/>
              </a:solidFill>
              <a:effectLst>
                <a:outerShdw blurRad="38100" dist="19050" dir="2700000" algn="tl" rotWithShape="0">
                  <a:srgbClr val="000000">
                    <a:alpha val="40000"/>
                  </a:srgbClr>
                </a:outerShdw>
              </a:effectLst>
            </a:endParaRPr>
          </a:p>
        </p:txBody>
      </p:sp>
      <p:pic>
        <p:nvPicPr>
          <p:cNvPr id="4" name="Resim 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0" y="2701172"/>
            <a:ext cx="2479790" cy="3650776"/>
          </a:xfrm>
          <a:prstGeom prst="rect">
            <a:avLst/>
          </a:prstGeom>
        </p:spPr>
      </p:pic>
      <p:sp>
        <p:nvSpPr>
          <p:cNvPr id="22" name="Dikdörtgen 21"/>
          <p:cNvSpPr/>
          <p:nvPr/>
        </p:nvSpPr>
        <p:spPr>
          <a:xfrm>
            <a:off x="1569771" y="873533"/>
            <a:ext cx="8092641" cy="954107"/>
          </a:xfrm>
          <a:prstGeom prst="rect">
            <a:avLst/>
          </a:prstGeom>
          <a:noFill/>
        </p:spPr>
        <p:txBody>
          <a:bodyPr wrap="square" lIns="91440" tIns="45720" rIns="91440" bIns="45720">
            <a:spAutoFit/>
          </a:bodyPr>
          <a:lstStyle/>
          <a:p>
            <a:pPr marL="342900" indent="-342900">
              <a:buFont typeface="Wingdings" panose="05000000000000000000" pitchFamily="2" charset="2"/>
              <a:buChar char="Ø"/>
            </a:pPr>
            <a:r>
              <a:rPr lang="tr-TR" sz="2800" dirty="0" smtClean="0">
                <a:ln w="0"/>
                <a:solidFill>
                  <a:srgbClr val="000000"/>
                </a:solidFill>
                <a:effectLst>
                  <a:outerShdw blurRad="38100" dist="19050" dir="2700000" algn="tl" rotWithShape="0">
                    <a:srgbClr val="000000">
                      <a:alpha val="40000"/>
                    </a:srgbClr>
                  </a:outerShdw>
                </a:effectLst>
              </a:rPr>
              <a:t>Birlikte Yapalım 2.5. </a:t>
            </a:r>
            <a:endParaRPr lang="tr-TR" sz="2800" dirty="0">
              <a:ln w="0"/>
              <a:solidFill>
                <a:srgbClr val="000000"/>
              </a:solidFill>
              <a:effectLst>
                <a:outerShdw blurRad="38100" dist="19050" dir="2700000" algn="tl" rotWithShape="0">
                  <a:srgbClr val="000000">
                    <a:alpha val="40000"/>
                  </a:srgbClr>
                </a:outerShdw>
              </a:effectLst>
            </a:endParaRPr>
          </a:p>
          <a:p>
            <a:r>
              <a:rPr lang="tr-TR" sz="2800" dirty="0" smtClean="0">
                <a:ln w="0"/>
                <a:solidFill>
                  <a:srgbClr val="000000"/>
                </a:solidFill>
                <a:effectLst>
                  <a:outerShdw blurRad="38100" dist="19050" dir="2700000" algn="tl" rotWithShape="0">
                    <a:srgbClr val="000000">
                      <a:alpha val="40000"/>
                    </a:srgbClr>
                  </a:outerShdw>
                </a:effectLst>
              </a:rPr>
              <a:t>   Kokularına göre ayırt edelim etkinliğini yapalım.</a:t>
            </a:r>
            <a:endParaRPr lang="tr-TR" sz="2800" dirty="0">
              <a:ln w="0"/>
              <a:solidFill>
                <a:srgbClr val="000000"/>
              </a:solidFill>
              <a:effectLst>
                <a:outerShdw blurRad="38100" dist="19050" dir="2700000" algn="tl" rotWithShape="0">
                  <a:srgbClr val="000000">
                    <a:alpha val="40000"/>
                  </a:srgbClr>
                </a:outerShdw>
              </a:effectLst>
            </a:endParaRPr>
          </a:p>
        </p:txBody>
      </p:sp>
      <p:sp>
        <p:nvSpPr>
          <p:cNvPr id="14" name="Metin kutusu 13"/>
          <p:cNvSpPr txBox="1"/>
          <p:nvPr/>
        </p:nvSpPr>
        <p:spPr>
          <a:xfrm>
            <a:off x="9848707" y="2848140"/>
            <a:ext cx="2073003" cy="923330"/>
          </a:xfrm>
          <a:prstGeom prst="rect">
            <a:avLst/>
          </a:prstGeom>
          <a:noFill/>
        </p:spPr>
        <p:txBody>
          <a:bodyPr wrap="none" rtlCol="0">
            <a:spAutoFit/>
          </a:bodyPr>
          <a:lstStyle/>
          <a:p>
            <a:pPr algn="ctr"/>
            <a:r>
              <a:rPr lang="tr-TR" b="1" dirty="0" smtClean="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rPr>
              <a:t>DUYU </a:t>
            </a:r>
          </a:p>
          <a:p>
            <a:pPr algn="ctr"/>
            <a:r>
              <a:rPr lang="tr-TR" b="1" dirty="0" smtClean="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rPr>
              <a:t>ORGANLARIMIZ</a:t>
            </a:r>
          </a:p>
          <a:p>
            <a:pPr algn="ctr"/>
            <a:r>
              <a:rPr lang="tr-TR" b="1" dirty="0" smtClean="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rPr>
              <a:t>VE GÖREVLERİ</a:t>
            </a:r>
            <a:endParaRPr lang="tr-TR" b="1" dirty="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endParaRPr>
          </a:p>
        </p:txBody>
      </p:sp>
    </p:spTree>
    <p:custDataLst>
      <p:tags r:id="rId1"/>
    </p:custDataLst>
    <p:extLst>
      <p:ext uri="{BB962C8B-B14F-4D97-AF65-F5344CB8AC3E}">
        <p14:creationId xmlns:p14="http://schemas.microsoft.com/office/powerpoint/2010/main" val="441032576"/>
      </p:ext>
    </p:extLst>
  </p:cSld>
  <p:clrMapOvr>
    <a:masterClrMapping/>
  </p:clrMapOvr>
  <p:transition spd="med" advClick="0">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BABABA"/>
            </a:gs>
            <a:gs pos="3000">
              <a:srgbClr val="BABABA"/>
            </a:gs>
            <a:gs pos="56000">
              <a:srgbClr val="FFFFFF"/>
            </a:gs>
            <a:gs pos="63000">
              <a:srgbClr val="D1D1D1"/>
            </a:gs>
            <a:gs pos="100000">
              <a:schemeClr val="bg1"/>
            </a:gs>
          </a:gsLst>
          <a:lin ang="5400000"/>
        </a:gradFill>
        <a:effectLst/>
      </p:bgPr>
    </p:bg>
    <p:spTree>
      <p:nvGrpSpPr>
        <p:cNvPr id="1" name=""/>
        <p:cNvGrpSpPr/>
        <p:nvPr/>
      </p:nvGrpSpPr>
      <p:grpSpPr>
        <a:xfrm>
          <a:off x="0" y="0"/>
          <a:ext cx="0" cy="0"/>
          <a:chOff x="0" y="0"/>
          <a:chExt cx="0" cy="0"/>
        </a:xfrm>
      </p:grpSpPr>
      <p:sp>
        <p:nvSpPr>
          <p:cNvPr id="43" name="Yuvarlatılmış Dikdörtgen 42">
            <a:hlinkClick r:id="" action="ppaction://hlinkshowjump?jump=nextslide"/>
          </p:cNvPr>
          <p:cNvSpPr/>
          <p:nvPr/>
        </p:nvSpPr>
        <p:spPr>
          <a:xfrm>
            <a:off x="10767457" y="6304295"/>
            <a:ext cx="1296365" cy="4629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tr-TR" sz="1600" dirty="0" smtClean="0">
                <a:solidFill>
                  <a:srgbClr val="000000"/>
                </a:solidFill>
                <a:ea typeface="Tahoma" panose="020B0604030504040204" pitchFamily="34" charset="0"/>
                <a:cs typeface="Tahoma" panose="020B0604030504040204" pitchFamily="34" charset="0"/>
              </a:rPr>
              <a:t>Devam et</a:t>
            </a:r>
            <a:endParaRPr lang="tr-TR" sz="1600" dirty="0">
              <a:solidFill>
                <a:srgbClr val="000000"/>
              </a:solidFill>
              <a:ea typeface="Tahoma" panose="020B0604030504040204" pitchFamily="34" charset="0"/>
              <a:cs typeface="Tahoma" panose="020B0604030504040204" pitchFamily="34" charset="0"/>
            </a:endParaRPr>
          </a:p>
        </p:txBody>
      </p:sp>
      <p:sp>
        <p:nvSpPr>
          <p:cNvPr id="26" name="Dikdörtgen 25"/>
          <p:cNvSpPr/>
          <p:nvPr/>
        </p:nvSpPr>
        <p:spPr>
          <a:xfrm>
            <a:off x="5759116" y="547010"/>
            <a:ext cx="6432884" cy="830997"/>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Ø"/>
            </a:pPr>
            <a:r>
              <a:rPr lang="tr-TR" sz="2400" dirty="0">
                <a:ln w="0"/>
                <a:solidFill>
                  <a:srgbClr val="000000"/>
                </a:solidFill>
                <a:effectLst>
                  <a:outerShdw blurRad="38100" dist="19050" dir="2700000" algn="tl" rotWithShape="0">
                    <a:srgbClr val="000000">
                      <a:alpha val="40000"/>
                    </a:srgbClr>
                  </a:outerShdw>
                </a:effectLst>
              </a:rPr>
              <a:t>Bazı hayvanların koku alma yetenekleri çok gelişmiştir.</a:t>
            </a:r>
          </a:p>
        </p:txBody>
      </p:sp>
      <p:sp>
        <p:nvSpPr>
          <p:cNvPr id="29" name="Dikdörtgen 28"/>
          <p:cNvSpPr/>
          <p:nvPr/>
        </p:nvSpPr>
        <p:spPr>
          <a:xfrm>
            <a:off x="165196" y="73635"/>
            <a:ext cx="5865443" cy="523220"/>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Ø"/>
            </a:pPr>
            <a:r>
              <a:rPr lang="tr-TR" sz="2800" dirty="0" smtClean="0">
                <a:ln w="0"/>
                <a:solidFill>
                  <a:srgbClr val="C00000"/>
                </a:solidFill>
                <a:effectLst>
                  <a:outerShdw blurRad="38100" dist="19050" dir="2700000" algn="tl" rotWithShape="0">
                    <a:srgbClr val="000000">
                      <a:alpha val="40000"/>
                    </a:srgbClr>
                  </a:outerShdw>
                </a:effectLst>
              </a:rPr>
              <a:t>Koku Alma Organımız : Burun</a:t>
            </a:r>
            <a:endParaRPr lang="tr-TR" sz="2800" dirty="0">
              <a:ln w="0"/>
              <a:solidFill>
                <a:srgbClr val="C00000"/>
              </a:solidFill>
              <a:effectLst>
                <a:outerShdw blurRad="38100" dist="19050" dir="2700000" algn="tl" rotWithShape="0">
                  <a:srgbClr val="000000">
                    <a:alpha val="40000"/>
                  </a:srgbClr>
                </a:outerShdw>
              </a:effectLst>
            </a:endParaRPr>
          </a:p>
        </p:txBody>
      </p:sp>
      <p:sp>
        <p:nvSpPr>
          <p:cNvPr id="27" name="Dikdörtgen 26"/>
          <p:cNvSpPr/>
          <p:nvPr/>
        </p:nvSpPr>
        <p:spPr>
          <a:xfrm>
            <a:off x="5759116" y="1480914"/>
            <a:ext cx="6432884" cy="1200329"/>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Ø"/>
            </a:pPr>
            <a:r>
              <a:rPr lang="tr-TR" sz="2400" dirty="0">
                <a:ln w="0"/>
                <a:solidFill>
                  <a:srgbClr val="000000"/>
                </a:solidFill>
                <a:effectLst>
                  <a:outerShdw blurRad="38100" dist="19050" dir="2700000" algn="tl" rotWithShape="0">
                    <a:srgbClr val="000000">
                      <a:alpha val="40000"/>
                    </a:srgbClr>
                  </a:outerShdw>
                </a:effectLst>
              </a:rPr>
              <a:t>Kutup ayıları, buz üzerinde yiyecek aramak için kendine doğru esen rüzgârı koklayarak çok uzaktaki avının kokusunu alabilir.</a:t>
            </a:r>
          </a:p>
        </p:txBody>
      </p:sp>
      <p:pic>
        <p:nvPicPr>
          <p:cNvPr id="2" name="Resim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31696" y="861823"/>
            <a:ext cx="2079420" cy="2174806"/>
          </a:xfrm>
          <a:prstGeom prst="rect">
            <a:avLst/>
          </a:prstGeom>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7917" y="679385"/>
            <a:ext cx="2539682" cy="2539682"/>
          </a:xfrm>
          <a:prstGeom prst="rect">
            <a:avLst/>
          </a:prstGeom>
        </p:spPr>
      </p:pic>
      <p:pic>
        <p:nvPicPr>
          <p:cNvPr id="5" name="Resim 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140316" y="4107155"/>
            <a:ext cx="5670484" cy="2150257"/>
          </a:xfrm>
          <a:prstGeom prst="rect">
            <a:avLst/>
          </a:prstGeom>
        </p:spPr>
      </p:pic>
      <p:sp>
        <p:nvSpPr>
          <p:cNvPr id="14" name="Dikdörtgen 13"/>
          <p:cNvSpPr/>
          <p:nvPr/>
        </p:nvSpPr>
        <p:spPr>
          <a:xfrm>
            <a:off x="5759116" y="2784150"/>
            <a:ext cx="6432884" cy="1200329"/>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Ø"/>
            </a:pPr>
            <a:r>
              <a:rPr lang="tr-TR" sz="2400" dirty="0">
                <a:ln w="0"/>
                <a:solidFill>
                  <a:srgbClr val="000000"/>
                </a:solidFill>
                <a:effectLst>
                  <a:outerShdw blurRad="38100" dist="19050" dir="2700000" algn="tl" rotWithShape="0">
                    <a:srgbClr val="000000">
                      <a:alpha val="40000"/>
                    </a:srgbClr>
                  </a:outerShdw>
                </a:effectLst>
              </a:rPr>
              <a:t>Eğitilmiş bir polis köpeği, binlerce kişi arasından aranan </a:t>
            </a:r>
            <a:r>
              <a:rPr lang="tr-TR" sz="2400" dirty="0" err="1">
                <a:ln w="0"/>
                <a:solidFill>
                  <a:srgbClr val="000000"/>
                </a:solidFill>
                <a:effectLst>
                  <a:outerShdw blurRad="38100" dist="19050" dir="2700000" algn="tl" rotWithShape="0">
                    <a:srgbClr val="000000">
                      <a:alpha val="40000"/>
                    </a:srgbClr>
                  </a:outerShdw>
                </a:effectLst>
              </a:rPr>
              <a:t>kokuyasahip</a:t>
            </a:r>
            <a:r>
              <a:rPr lang="tr-TR" sz="2400" dirty="0">
                <a:ln w="0"/>
                <a:solidFill>
                  <a:srgbClr val="000000"/>
                </a:solidFill>
                <a:effectLst>
                  <a:outerShdw blurRad="38100" dist="19050" dir="2700000" algn="tl" rotWithShape="0">
                    <a:srgbClr val="000000">
                      <a:alpha val="40000"/>
                    </a:srgbClr>
                  </a:outerShdw>
                </a:effectLst>
              </a:rPr>
              <a:t> kişiyi ya da maddeyi bulabilir.</a:t>
            </a:r>
          </a:p>
        </p:txBody>
      </p:sp>
      <p:sp>
        <p:nvSpPr>
          <p:cNvPr id="15" name="Dikdörtgen 14"/>
          <p:cNvSpPr/>
          <p:nvPr/>
        </p:nvSpPr>
        <p:spPr>
          <a:xfrm>
            <a:off x="0" y="4087386"/>
            <a:ext cx="5759116" cy="830997"/>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Ø"/>
            </a:pPr>
            <a:r>
              <a:rPr lang="tr-TR" sz="2400" dirty="0">
                <a:ln w="0"/>
                <a:solidFill>
                  <a:srgbClr val="000000"/>
                </a:solidFill>
                <a:effectLst>
                  <a:outerShdw blurRad="38100" dist="19050" dir="2700000" algn="tl" rotWithShape="0">
                    <a:srgbClr val="000000">
                      <a:alpha val="40000"/>
                    </a:srgbClr>
                  </a:outerShdw>
                </a:effectLst>
              </a:rPr>
              <a:t>Güzel kokular hoşumuza giderken kötü kokular rahatsız edicidir.</a:t>
            </a:r>
          </a:p>
        </p:txBody>
      </p:sp>
      <p:sp>
        <p:nvSpPr>
          <p:cNvPr id="16" name="Dikdörtgen 15"/>
          <p:cNvSpPr/>
          <p:nvPr/>
        </p:nvSpPr>
        <p:spPr>
          <a:xfrm>
            <a:off x="0" y="5001872"/>
            <a:ext cx="6030639" cy="1569660"/>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Ø"/>
            </a:pPr>
            <a:r>
              <a:rPr lang="tr-TR" sz="2400" dirty="0">
                <a:ln w="0"/>
                <a:solidFill>
                  <a:srgbClr val="000000"/>
                </a:solidFill>
                <a:effectLst>
                  <a:outerShdw blurRad="38100" dist="19050" dir="2700000" algn="tl" rotWithShape="0">
                    <a:srgbClr val="000000">
                      <a:alpha val="40000"/>
                    </a:srgbClr>
                  </a:outerShdw>
                </a:effectLst>
              </a:rPr>
              <a:t>Burnumuz dilimizden çok daha duyarlıdır. Burnumuz kapalıyken tatları ayırt etmek çok zordur. Bunun nedeni, koklamanın ve tat almanın aynı anda olmasıdır.</a:t>
            </a:r>
          </a:p>
        </p:txBody>
      </p:sp>
      <p:sp>
        <p:nvSpPr>
          <p:cNvPr id="12" name="Dikdörtgen 11"/>
          <p:cNvSpPr/>
          <p:nvPr/>
        </p:nvSpPr>
        <p:spPr>
          <a:xfrm>
            <a:off x="6761035" y="6483568"/>
            <a:ext cx="3276025" cy="307777"/>
          </a:xfrm>
          <a:prstGeom prst="rect">
            <a:avLst/>
          </a:prstGeom>
          <a:noFill/>
        </p:spPr>
        <p:txBody>
          <a:bodyPr wrap="none" lIns="91440" tIns="45720" rIns="91440" bIns="45720">
            <a:spAutoFit/>
          </a:bodyPr>
          <a:lstStyle/>
          <a:p>
            <a:pPr algn="ctr"/>
            <a:r>
              <a:rPr lang="tr-TR" sz="1400" dirty="0" smtClean="0">
                <a:ln w="0"/>
                <a:solidFill>
                  <a:schemeClr val="tx1">
                    <a:lumMod val="95000"/>
                    <a:lumOff val="5000"/>
                  </a:schemeClr>
                </a:solidFill>
                <a:effectLst>
                  <a:outerShdw blurRad="38100" dist="19050" dir="2700000" algn="tl" rotWithShape="0">
                    <a:srgbClr val="000000">
                      <a:alpha val="40000"/>
                    </a:srgbClr>
                  </a:outerShdw>
                </a:effectLst>
              </a:rPr>
              <a:t>Not : Klavyede </a:t>
            </a:r>
            <a:r>
              <a:rPr lang="tr-TR" sz="1400" dirty="0" err="1" smtClean="0">
                <a:ln w="0"/>
                <a:solidFill>
                  <a:schemeClr val="tx1">
                    <a:lumMod val="95000"/>
                    <a:lumOff val="5000"/>
                  </a:schemeClr>
                </a:solidFill>
                <a:effectLst>
                  <a:outerShdw blurRad="38100" dist="19050" dir="2700000" algn="tl" rotWithShape="0">
                    <a:srgbClr val="000000">
                      <a:alpha val="40000"/>
                    </a:srgbClr>
                  </a:outerShdw>
                </a:effectLst>
              </a:rPr>
              <a:t>enter</a:t>
            </a:r>
            <a:r>
              <a:rPr lang="tr-TR" sz="1400" dirty="0" smtClean="0">
                <a:ln w="0"/>
                <a:solidFill>
                  <a:schemeClr val="tx1">
                    <a:lumMod val="95000"/>
                    <a:lumOff val="5000"/>
                  </a:schemeClr>
                </a:solidFill>
                <a:effectLst>
                  <a:outerShdw blurRad="38100" dist="19050" dir="2700000" algn="tl" rotWithShape="0">
                    <a:srgbClr val="000000">
                      <a:alpha val="40000"/>
                    </a:srgbClr>
                  </a:outerShdw>
                </a:effectLst>
              </a:rPr>
              <a:t> tuşuyla ilerleyiniz.</a:t>
            </a:r>
            <a:endParaRPr lang="tr-TR" sz="1400" dirty="0">
              <a:ln w="0"/>
              <a:solidFill>
                <a:schemeClr val="tx1">
                  <a:lumMod val="95000"/>
                  <a:lumOff val="5000"/>
                </a:schemeClr>
              </a:solidFill>
              <a:effectLst>
                <a:outerShdw blurRad="38100" dist="19050" dir="2700000" algn="tl" rotWithShape="0">
                  <a:srgbClr val="000000">
                    <a:alpha val="40000"/>
                  </a:srgbClr>
                </a:outerShdw>
              </a:effectLst>
            </a:endParaRPr>
          </a:p>
        </p:txBody>
      </p:sp>
    </p:spTree>
    <p:custDataLst>
      <p:tags r:id="rId1"/>
    </p:custDataLst>
    <p:extLst>
      <p:ext uri="{BB962C8B-B14F-4D97-AF65-F5344CB8AC3E}">
        <p14:creationId xmlns:p14="http://schemas.microsoft.com/office/powerpoint/2010/main" val="3042620087"/>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20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20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2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par>
                          <p:cTn id="31" fill="hold">
                            <p:stCondLst>
                              <p:cond delay="500"/>
                            </p:stCondLst>
                            <p:childTnLst>
                              <p:par>
                                <p:cTn id="32" presetID="22" presetClass="entr" presetSubtype="2"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right)">
                                      <p:cBhvr>
                                        <p:cTn id="34" dur="20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right)">
                                      <p:cBhvr>
                                        <p:cTn id="39" dur="2000"/>
                                        <p:tgtEl>
                                          <p:spTgt spid="16"/>
                                        </p:tgtEl>
                                      </p:cBhvr>
                                    </p:animEffect>
                                  </p:childTnLst>
                                </p:cTn>
                              </p:par>
                            </p:childTnLst>
                          </p:cTn>
                        </p:par>
                        <p:par>
                          <p:cTn id="40" fill="hold">
                            <p:stCondLst>
                              <p:cond delay="2000"/>
                            </p:stCondLst>
                            <p:childTnLst>
                              <p:par>
                                <p:cTn id="41" presetID="42" presetClass="entr" presetSubtype="0" fill="hold" grpId="0" nodeType="after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1000"/>
                                        <p:tgtEl>
                                          <p:spTgt spid="43"/>
                                        </p:tgtEl>
                                      </p:cBhvr>
                                    </p:animEffect>
                                    <p:anim calcmode="lin" valueType="num">
                                      <p:cBhvr>
                                        <p:cTn id="44" dur="1000" fill="hold"/>
                                        <p:tgtEl>
                                          <p:spTgt spid="43"/>
                                        </p:tgtEl>
                                        <p:attrNameLst>
                                          <p:attrName>ppt_x</p:attrName>
                                        </p:attrNameLst>
                                      </p:cBhvr>
                                      <p:tavLst>
                                        <p:tav tm="0">
                                          <p:val>
                                            <p:strVal val="#ppt_x"/>
                                          </p:val>
                                        </p:tav>
                                        <p:tav tm="100000">
                                          <p:val>
                                            <p:strVal val="#ppt_x"/>
                                          </p:val>
                                        </p:tav>
                                      </p:tavLst>
                                    </p:anim>
                                    <p:anim calcmode="lin" valueType="num">
                                      <p:cBhvr>
                                        <p:cTn id="4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26" grpId="0"/>
      <p:bldP spid="27" grpId="0"/>
      <p:bldP spid="14" grpId="0"/>
      <p:bldP spid="15"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BABABA"/>
            </a:gs>
            <a:gs pos="3000">
              <a:srgbClr val="BABABA"/>
            </a:gs>
            <a:gs pos="56000">
              <a:srgbClr val="FFFFFF"/>
            </a:gs>
            <a:gs pos="63000">
              <a:srgbClr val="D1D1D1"/>
            </a:gs>
            <a:gs pos="100000">
              <a:schemeClr val="bg1"/>
            </a:gs>
          </a:gsLst>
          <a:lin ang="5400000"/>
        </a:gradFill>
        <a:effectLst/>
      </p:bgPr>
    </p:bg>
    <p:spTree>
      <p:nvGrpSpPr>
        <p:cNvPr id="1" name=""/>
        <p:cNvGrpSpPr/>
        <p:nvPr/>
      </p:nvGrpSpPr>
      <p:grpSpPr>
        <a:xfrm>
          <a:off x="0" y="0"/>
          <a:ext cx="0" cy="0"/>
          <a:chOff x="0" y="0"/>
          <a:chExt cx="0" cy="0"/>
        </a:xfrm>
      </p:grpSpPr>
      <p:sp>
        <p:nvSpPr>
          <p:cNvPr id="23" name="bottom_box"/>
          <p:cNvSpPr/>
          <p:nvPr/>
        </p:nvSpPr>
        <p:spPr>
          <a:xfrm rot="5400000">
            <a:off x="5905500" y="571500"/>
            <a:ext cx="381000" cy="12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365760" anchor="ctr"/>
          <a:lstStyle/>
          <a:p>
            <a:pPr algn="r">
              <a:defRPr/>
            </a:pPr>
            <a:endParaRPr lang="en-US" sz="3733" b="1" dirty="0">
              <a:solidFill>
                <a:srgbClr val="FFFFFF"/>
              </a:solidFill>
            </a:endParaRPr>
          </a:p>
        </p:txBody>
      </p:sp>
      <p:pic>
        <p:nvPicPr>
          <p:cNvPr id="15" name="Main_Board"/>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63579" y="1"/>
            <a:ext cx="8505027" cy="711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780977" y="2314039"/>
            <a:ext cx="2488746" cy="4425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ağ Ok 19">
            <a:hlinkClick r:id="" action="ppaction://hlinkshowjump?jump=nextslide"/>
          </p:cNvPr>
          <p:cNvSpPr/>
          <p:nvPr/>
        </p:nvSpPr>
        <p:spPr>
          <a:xfrm>
            <a:off x="11279652" y="5391285"/>
            <a:ext cx="565061" cy="471607"/>
          </a:xfrm>
          <a:prstGeom prst="rightArrow">
            <a:avLst/>
          </a:prstGeom>
          <a:solidFill>
            <a:srgbClr val="D595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21" name="Metin kutusu 20"/>
          <p:cNvSpPr txBox="1"/>
          <p:nvPr/>
        </p:nvSpPr>
        <p:spPr>
          <a:xfrm>
            <a:off x="10252142" y="5000897"/>
            <a:ext cx="1266131" cy="369332"/>
          </a:xfrm>
          <a:prstGeom prst="rect">
            <a:avLst/>
          </a:prstGeom>
          <a:noFill/>
        </p:spPr>
        <p:txBody>
          <a:bodyPr wrap="square" rtlCol="0">
            <a:spAutoFit/>
          </a:bodyPr>
          <a:lstStyle/>
          <a:p>
            <a:r>
              <a:rPr lang="tr-TR" dirty="0" smtClean="0">
                <a:solidFill>
                  <a:srgbClr val="523100"/>
                </a:solidFill>
              </a:rPr>
              <a:t>(22 – 35)</a:t>
            </a:r>
            <a:endParaRPr lang="tr-TR" dirty="0">
              <a:solidFill>
                <a:srgbClr val="523100"/>
              </a:solidFill>
            </a:endParaRPr>
          </a:p>
        </p:txBody>
      </p:sp>
      <p:pic>
        <p:nvPicPr>
          <p:cNvPr id="34" name="Resim 33">
            <a:hlinkClick r:id="" action="ppaction://hlinkshowjump?jump=lastslide"/>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655940" y="6434888"/>
            <a:ext cx="465223" cy="465223"/>
          </a:xfrm>
          <a:prstGeom prst="rect">
            <a:avLst/>
          </a:prstGeom>
        </p:spPr>
      </p:pic>
      <p:sp>
        <p:nvSpPr>
          <p:cNvPr id="13" name="Metin kutusu 12"/>
          <p:cNvSpPr txBox="1"/>
          <p:nvPr/>
        </p:nvSpPr>
        <p:spPr>
          <a:xfrm>
            <a:off x="10164177" y="3837467"/>
            <a:ext cx="1403269" cy="1015663"/>
          </a:xfrm>
          <a:prstGeom prst="rect">
            <a:avLst/>
          </a:prstGeom>
          <a:noFill/>
        </p:spPr>
        <p:txBody>
          <a:bodyPr wrap="none" rtlCol="0">
            <a:spAutoFit/>
          </a:bodyPr>
          <a:lstStyle/>
          <a:p>
            <a:pPr algn="ctr"/>
            <a:r>
              <a:rPr lang="tr-TR" sz="2000" dirty="0" smtClean="0">
                <a:solidFill>
                  <a:srgbClr val="F0F3FB">
                    <a:lumMod val="25000"/>
                  </a:srgbClr>
                </a:solidFill>
              </a:rPr>
              <a:t>Koku Alma</a:t>
            </a:r>
          </a:p>
          <a:p>
            <a:pPr algn="ctr"/>
            <a:r>
              <a:rPr lang="tr-TR" sz="2000" dirty="0" smtClean="0">
                <a:solidFill>
                  <a:srgbClr val="F0F3FB">
                    <a:lumMod val="25000"/>
                  </a:srgbClr>
                </a:solidFill>
              </a:rPr>
              <a:t>Organımız</a:t>
            </a:r>
          </a:p>
          <a:p>
            <a:pPr algn="ctr"/>
            <a:r>
              <a:rPr lang="tr-TR" sz="2000" dirty="0" smtClean="0">
                <a:solidFill>
                  <a:srgbClr val="F0F3FB">
                    <a:lumMod val="25000"/>
                  </a:srgbClr>
                </a:solidFill>
              </a:rPr>
              <a:t>Burun</a:t>
            </a:r>
            <a:endParaRPr lang="tr-TR" sz="2000" dirty="0">
              <a:solidFill>
                <a:srgbClr val="523100"/>
              </a:solidFill>
            </a:endParaRPr>
          </a:p>
        </p:txBody>
      </p:sp>
      <p:sp>
        <p:nvSpPr>
          <p:cNvPr id="12" name="Dikdörtgen 11"/>
          <p:cNvSpPr/>
          <p:nvPr/>
        </p:nvSpPr>
        <p:spPr>
          <a:xfrm>
            <a:off x="2212380" y="1355165"/>
            <a:ext cx="6930612" cy="461665"/>
          </a:xfrm>
          <a:prstGeom prst="rect">
            <a:avLst/>
          </a:prstGeom>
          <a:noFill/>
        </p:spPr>
        <p:txBody>
          <a:bodyPr wrap="square" lIns="91440" tIns="45720" rIns="91440" bIns="45720">
            <a:spAutoFit/>
          </a:bodyPr>
          <a:lstStyle/>
          <a:p>
            <a:pPr algn="just"/>
            <a:r>
              <a:rPr lang="tr-TR" sz="2400" dirty="0" smtClean="0">
                <a:ln w="0"/>
                <a:solidFill>
                  <a:srgbClr val="000000"/>
                </a:solidFill>
                <a:effectLst>
                  <a:outerShdw blurRad="38100" dist="19050" dir="2700000" algn="tl" rotWithShape="0">
                    <a:srgbClr val="000000">
                      <a:alpha val="40000"/>
                    </a:srgbClr>
                  </a:outerShdw>
                </a:effectLst>
              </a:rPr>
              <a:t>	</a:t>
            </a:r>
            <a:endParaRPr lang="tr-TR" sz="2400" dirty="0">
              <a:ln w="0"/>
              <a:solidFill>
                <a:srgbClr val="000000"/>
              </a:solidFill>
              <a:effectLst>
                <a:outerShdw blurRad="38100" dist="19050" dir="2700000" algn="tl" rotWithShape="0">
                  <a:srgbClr val="000000">
                    <a:alpha val="40000"/>
                  </a:srgbClr>
                </a:outerShdw>
              </a:effectLst>
            </a:endParaRPr>
          </a:p>
        </p:txBody>
      </p:sp>
      <p:pic>
        <p:nvPicPr>
          <p:cNvPr id="4" name="Resim 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0" y="2701172"/>
            <a:ext cx="2479790" cy="3650776"/>
          </a:xfrm>
          <a:prstGeom prst="rect">
            <a:avLst/>
          </a:prstGeom>
        </p:spPr>
      </p:pic>
      <p:sp>
        <p:nvSpPr>
          <p:cNvPr id="22" name="Dikdörtgen 21"/>
          <p:cNvSpPr/>
          <p:nvPr/>
        </p:nvSpPr>
        <p:spPr>
          <a:xfrm>
            <a:off x="1569771" y="873533"/>
            <a:ext cx="8092641" cy="954107"/>
          </a:xfrm>
          <a:prstGeom prst="rect">
            <a:avLst/>
          </a:prstGeom>
          <a:noFill/>
        </p:spPr>
        <p:txBody>
          <a:bodyPr wrap="square" lIns="91440" tIns="45720" rIns="91440" bIns="45720">
            <a:spAutoFit/>
          </a:bodyPr>
          <a:lstStyle/>
          <a:p>
            <a:pPr marL="342900" indent="-342900">
              <a:buFont typeface="Wingdings" panose="05000000000000000000" pitchFamily="2" charset="2"/>
              <a:buChar char="Ø"/>
            </a:pPr>
            <a:r>
              <a:rPr lang="tr-TR" sz="2800" dirty="0" smtClean="0">
                <a:ln w="0"/>
                <a:solidFill>
                  <a:srgbClr val="000000"/>
                </a:solidFill>
                <a:effectLst>
                  <a:outerShdw blurRad="38100" dist="19050" dir="2700000" algn="tl" rotWithShape="0">
                    <a:srgbClr val="000000">
                      <a:alpha val="40000"/>
                    </a:srgbClr>
                  </a:outerShdw>
                </a:effectLst>
              </a:rPr>
              <a:t>Birlikte Yapalım 2.6. </a:t>
            </a:r>
            <a:endParaRPr lang="tr-TR" sz="2800" dirty="0">
              <a:ln w="0"/>
              <a:solidFill>
                <a:srgbClr val="000000"/>
              </a:solidFill>
              <a:effectLst>
                <a:outerShdw blurRad="38100" dist="19050" dir="2700000" algn="tl" rotWithShape="0">
                  <a:srgbClr val="000000">
                    <a:alpha val="40000"/>
                  </a:srgbClr>
                </a:outerShdw>
              </a:effectLst>
            </a:endParaRPr>
          </a:p>
          <a:p>
            <a:r>
              <a:rPr lang="tr-TR" sz="2800" dirty="0" smtClean="0">
                <a:ln w="0"/>
                <a:solidFill>
                  <a:srgbClr val="000000"/>
                </a:solidFill>
                <a:effectLst>
                  <a:outerShdw blurRad="38100" dist="19050" dir="2700000" algn="tl" rotWithShape="0">
                    <a:srgbClr val="000000">
                      <a:alpha val="40000"/>
                    </a:srgbClr>
                  </a:outerShdw>
                </a:effectLst>
              </a:rPr>
              <a:t>   Kokunun Gücü etkinliğini yapalım.</a:t>
            </a:r>
            <a:endParaRPr lang="tr-TR" sz="2800" dirty="0">
              <a:ln w="0"/>
              <a:solidFill>
                <a:srgbClr val="000000"/>
              </a:solidFill>
              <a:effectLst>
                <a:outerShdw blurRad="38100" dist="19050" dir="2700000" algn="tl" rotWithShape="0">
                  <a:srgbClr val="000000">
                    <a:alpha val="40000"/>
                  </a:srgbClr>
                </a:outerShdw>
              </a:effectLst>
            </a:endParaRPr>
          </a:p>
        </p:txBody>
      </p:sp>
      <p:sp>
        <p:nvSpPr>
          <p:cNvPr id="14" name="Metin kutusu 13"/>
          <p:cNvSpPr txBox="1"/>
          <p:nvPr/>
        </p:nvSpPr>
        <p:spPr>
          <a:xfrm>
            <a:off x="9848707" y="2848140"/>
            <a:ext cx="2073003" cy="923330"/>
          </a:xfrm>
          <a:prstGeom prst="rect">
            <a:avLst/>
          </a:prstGeom>
          <a:noFill/>
        </p:spPr>
        <p:txBody>
          <a:bodyPr wrap="none" rtlCol="0">
            <a:spAutoFit/>
          </a:bodyPr>
          <a:lstStyle/>
          <a:p>
            <a:pPr algn="ctr"/>
            <a:r>
              <a:rPr lang="tr-TR" b="1" dirty="0" smtClean="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rPr>
              <a:t>DUYU </a:t>
            </a:r>
          </a:p>
          <a:p>
            <a:pPr algn="ctr"/>
            <a:r>
              <a:rPr lang="tr-TR" b="1" dirty="0" smtClean="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rPr>
              <a:t>ORGANLARIMIZ</a:t>
            </a:r>
          </a:p>
          <a:p>
            <a:pPr algn="ctr"/>
            <a:r>
              <a:rPr lang="tr-TR" b="1" dirty="0" smtClean="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rPr>
              <a:t>VE GÖREVLERİ</a:t>
            </a:r>
            <a:endParaRPr lang="tr-TR" b="1" dirty="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endParaRPr>
          </a:p>
        </p:txBody>
      </p:sp>
    </p:spTree>
    <p:custDataLst>
      <p:tags r:id="rId1"/>
    </p:custDataLst>
    <p:extLst>
      <p:ext uri="{BB962C8B-B14F-4D97-AF65-F5344CB8AC3E}">
        <p14:creationId xmlns:p14="http://schemas.microsoft.com/office/powerpoint/2010/main" val="2416065410"/>
      </p:ext>
    </p:extLst>
  </p:cSld>
  <p:clrMapOvr>
    <a:masterClrMapping/>
  </p:clrMapOvr>
  <p:transition spd="med" advClick="0">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BABABA"/>
            </a:gs>
            <a:gs pos="3000">
              <a:srgbClr val="BABABA"/>
            </a:gs>
            <a:gs pos="56000">
              <a:srgbClr val="FFFFFF"/>
            </a:gs>
            <a:gs pos="63000">
              <a:srgbClr val="D1D1D1"/>
            </a:gs>
            <a:gs pos="100000">
              <a:schemeClr val="bg1"/>
            </a:gs>
          </a:gsLst>
          <a:lin ang="5400000"/>
        </a:gradFill>
        <a:effectLst/>
      </p:bgPr>
    </p:bg>
    <p:spTree>
      <p:nvGrpSpPr>
        <p:cNvPr id="1" name=""/>
        <p:cNvGrpSpPr/>
        <p:nvPr/>
      </p:nvGrpSpPr>
      <p:grpSpPr>
        <a:xfrm>
          <a:off x="0" y="0"/>
          <a:ext cx="0" cy="0"/>
          <a:chOff x="0" y="0"/>
          <a:chExt cx="0" cy="0"/>
        </a:xfrm>
      </p:grpSpPr>
      <p:sp>
        <p:nvSpPr>
          <p:cNvPr id="23" name="bottom_box"/>
          <p:cNvSpPr/>
          <p:nvPr/>
        </p:nvSpPr>
        <p:spPr>
          <a:xfrm rot="5400000">
            <a:off x="5905500" y="571500"/>
            <a:ext cx="381000" cy="12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365760" anchor="ctr"/>
          <a:lstStyle/>
          <a:p>
            <a:pPr algn="r">
              <a:defRPr/>
            </a:pPr>
            <a:endParaRPr lang="en-US" sz="3733" b="1" dirty="0">
              <a:solidFill>
                <a:srgbClr val="FFFFFF"/>
              </a:solidFill>
            </a:endParaRPr>
          </a:p>
        </p:txBody>
      </p:sp>
      <p:sp>
        <p:nvSpPr>
          <p:cNvPr id="14" name="Dikdörtgen 13"/>
          <p:cNvSpPr/>
          <p:nvPr/>
        </p:nvSpPr>
        <p:spPr>
          <a:xfrm>
            <a:off x="246599" y="75035"/>
            <a:ext cx="2632959" cy="523220"/>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Ø"/>
            </a:pPr>
            <a:r>
              <a:rPr lang="tr-TR" sz="2800" dirty="0" smtClean="0">
                <a:ln w="0"/>
                <a:solidFill>
                  <a:srgbClr val="C00000"/>
                </a:solidFill>
                <a:effectLst>
                  <a:outerShdw blurRad="38100" dist="19050" dir="2700000" algn="tl" rotWithShape="0">
                    <a:srgbClr val="000000">
                      <a:alpha val="40000"/>
                    </a:srgbClr>
                  </a:outerShdw>
                </a:effectLst>
              </a:rPr>
              <a:t>Burun Sağlığı</a:t>
            </a:r>
            <a:endParaRPr lang="tr-TR" sz="2800" dirty="0">
              <a:ln w="0"/>
              <a:solidFill>
                <a:srgbClr val="C00000"/>
              </a:solidFill>
              <a:effectLst>
                <a:outerShdw blurRad="38100" dist="19050" dir="2700000" algn="tl" rotWithShape="0">
                  <a:srgbClr val="000000">
                    <a:alpha val="40000"/>
                  </a:srgbClr>
                </a:outerShdw>
              </a:effectLst>
            </a:endParaRPr>
          </a:p>
        </p:txBody>
      </p:sp>
      <p:sp>
        <p:nvSpPr>
          <p:cNvPr id="11" name="Dikdörtgen 10"/>
          <p:cNvSpPr/>
          <p:nvPr/>
        </p:nvSpPr>
        <p:spPr>
          <a:xfrm>
            <a:off x="246599" y="728476"/>
            <a:ext cx="2769317" cy="1446550"/>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v"/>
            </a:pPr>
            <a:r>
              <a:rPr lang="tr-TR" sz="2200" dirty="0">
                <a:ln w="0"/>
                <a:solidFill>
                  <a:srgbClr val="000000"/>
                </a:solidFill>
                <a:effectLst>
                  <a:outerShdw blurRad="38100" dist="19050" dir="2700000" algn="tl" rotWithShape="0">
                    <a:srgbClr val="000000">
                      <a:alpha val="40000"/>
                    </a:srgbClr>
                  </a:outerShdw>
                </a:effectLst>
              </a:rPr>
              <a:t>Bulunduğumuz ortamın havasının temiz olmasına dikkat etmeliyiz.</a:t>
            </a: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6963" y="2261002"/>
            <a:ext cx="2047875" cy="2028825"/>
          </a:xfrm>
          <a:prstGeom prst="ellipse">
            <a:avLst/>
          </a:prstGeom>
          <a:ln>
            <a:noFill/>
          </a:ln>
          <a:effectLst>
            <a:softEdge rad="112500"/>
          </a:effectLst>
        </p:spPr>
      </p:pic>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8955" y="2081289"/>
            <a:ext cx="2047875" cy="2000250"/>
          </a:xfrm>
          <a:prstGeom prst="ellipse">
            <a:avLst/>
          </a:prstGeom>
          <a:ln>
            <a:noFill/>
          </a:ln>
          <a:effectLst>
            <a:softEdge rad="112500"/>
          </a:effectLst>
        </p:spPr>
      </p:pic>
      <p:pic>
        <p:nvPicPr>
          <p:cNvPr id="6" name="Resim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2023" y="2153171"/>
            <a:ext cx="2047875" cy="2028825"/>
          </a:xfrm>
          <a:prstGeom prst="ellipse">
            <a:avLst/>
          </a:prstGeom>
          <a:ln>
            <a:noFill/>
          </a:ln>
          <a:effectLst>
            <a:softEdge rad="112500"/>
          </a:effectLst>
        </p:spPr>
      </p:pic>
      <p:pic>
        <p:nvPicPr>
          <p:cNvPr id="7" name="Resim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9421" y="2237234"/>
            <a:ext cx="2047875" cy="2000250"/>
          </a:xfrm>
          <a:prstGeom prst="ellipse">
            <a:avLst/>
          </a:prstGeom>
          <a:ln>
            <a:noFill/>
          </a:ln>
          <a:effectLst>
            <a:softEdge rad="112500"/>
          </a:effectLst>
        </p:spPr>
      </p:pic>
      <p:pic>
        <p:nvPicPr>
          <p:cNvPr id="8" name="Resim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879" y="2237234"/>
            <a:ext cx="2047875" cy="2000250"/>
          </a:xfrm>
          <a:prstGeom prst="ellipse">
            <a:avLst/>
          </a:prstGeom>
          <a:ln>
            <a:noFill/>
          </a:ln>
          <a:effectLst>
            <a:softEdge rad="112500"/>
          </a:effectLst>
        </p:spPr>
      </p:pic>
      <p:sp>
        <p:nvSpPr>
          <p:cNvPr id="15" name="Dikdörtgen 14"/>
          <p:cNvSpPr/>
          <p:nvPr/>
        </p:nvSpPr>
        <p:spPr>
          <a:xfrm>
            <a:off x="1731827" y="4419258"/>
            <a:ext cx="4483062" cy="1785104"/>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v"/>
            </a:pPr>
            <a:r>
              <a:rPr lang="tr-TR" sz="2200" dirty="0">
                <a:ln w="0"/>
                <a:solidFill>
                  <a:srgbClr val="000000"/>
                </a:solidFill>
                <a:effectLst>
                  <a:outerShdw blurRad="38100" dist="19050" dir="2700000" algn="tl" rotWithShape="0">
                    <a:srgbClr val="000000">
                      <a:alpha val="40000"/>
                    </a:srgbClr>
                  </a:outerShdw>
                </a:effectLst>
              </a:rPr>
              <a:t>Burun kanamalarında burun deliklerinin üst kısmını hafifçe </a:t>
            </a:r>
            <a:r>
              <a:rPr lang="tr-TR" sz="2200" dirty="0" smtClean="0">
                <a:ln w="0"/>
                <a:solidFill>
                  <a:srgbClr val="000000"/>
                </a:solidFill>
                <a:effectLst>
                  <a:outerShdw blurRad="38100" dist="19050" dir="2700000" algn="tl" rotWithShape="0">
                    <a:srgbClr val="000000">
                      <a:alpha val="40000"/>
                    </a:srgbClr>
                  </a:outerShdw>
                </a:effectLst>
              </a:rPr>
              <a:t>sıkmalıyız. Başımızı </a:t>
            </a:r>
            <a:r>
              <a:rPr lang="tr-TR" sz="2200" dirty="0">
                <a:ln w="0"/>
                <a:solidFill>
                  <a:srgbClr val="000000"/>
                </a:solidFill>
                <a:effectLst>
                  <a:outerShdw blurRad="38100" dist="19050" dir="2700000" algn="tl" rotWithShape="0">
                    <a:srgbClr val="000000">
                      <a:alpha val="40000"/>
                    </a:srgbClr>
                  </a:outerShdw>
                </a:effectLst>
              </a:rPr>
              <a:t>arkaya veya öne eğmemeliyiz. En yakın sağlık kuruluşuna gitmeliyiz.</a:t>
            </a:r>
          </a:p>
        </p:txBody>
      </p:sp>
      <p:sp>
        <p:nvSpPr>
          <p:cNvPr id="16" name="Dikdörtgen 15"/>
          <p:cNvSpPr/>
          <p:nvPr/>
        </p:nvSpPr>
        <p:spPr>
          <a:xfrm>
            <a:off x="4203805" y="448154"/>
            <a:ext cx="4211406" cy="1785104"/>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v"/>
            </a:pPr>
            <a:r>
              <a:rPr lang="tr-TR" sz="2200" dirty="0">
                <a:ln w="0"/>
                <a:solidFill>
                  <a:srgbClr val="000000"/>
                </a:solidFill>
                <a:effectLst>
                  <a:outerShdw blurRad="38100" dist="19050" dir="2700000" algn="tl" rotWithShape="0">
                    <a:srgbClr val="000000">
                      <a:alpha val="40000"/>
                    </a:srgbClr>
                  </a:outerShdw>
                </a:effectLst>
              </a:rPr>
              <a:t>Solunum yaparken havadaki tozlar burunda katılaşarak burun kirini meydana getirir. Burun </a:t>
            </a:r>
            <a:r>
              <a:rPr lang="tr-TR" sz="2200" dirty="0" smtClean="0">
                <a:ln w="0"/>
                <a:solidFill>
                  <a:srgbClr val="000000"/>
                </a:solidFill>
                <a:effectLst>
                  <a:outerShdw blurRad="38100" dist="19050" dir="2700000" algn="tl" rotWithShape="0">
                    <a:srgbClr val="000000">
                      <a:alpha val="40000"/>
                    </a:srgbClr>
                  </a:outerShdw>
                </a:effectLst>
              </a:rPr>
              <a:t>sağlığı için </a:t>
            </a:r>
            <a:r>
              <a:rPr lang="tr-TR" sz="2200" dirty="0">
                <a:ln w="0"/>
                <a:solidFill>
                  <a:srgbClr val="000000"/>
                </a:solidFill>
                <a:effectLst>
                  <a:outerShdw blurRad="38100" dist="19050" dir="2700000" algn="tl" rotWithShape="0">
                    <a:srgbClr val="000000">
                      <a:alpha val="40000"/>
                    </a:srgbClr>
                  </a:outerShdw>
                </a:effectLst>
              </a:rPr>
              <a:t>burnumuzu temiz tutmalıyız.</a:t>
            </a:r>
          </a:p>
        </p:txBody>
      </p:sp>
      <p:sp>
        <p:nvSpPr>
          <p:cNvPr id="17" name="Dikdörtgen 16"/>
          <p:cNvSpPr/>
          <p:nvPr/>
        </p:nvSpPr>
        <p:spPr>
          <a:xfrm>
            <a:off x="6801853" y="4401584"/>
            <a:ext cx="4973212" cy="1785104"/>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v"/>
            </a:pPr>
            <a:r>
              <a:rPr lang="tr-TR" sz="2200" dirty="0">
                <a:ln w="0"/>
                <a:solidFill>
                  <a:srgbClr val="000000"/>
                </a:solidFill>
                <a:effectLst>
                  <a:outerShdw blurRad="38100" dist="19050" dir="2700000" algn="tl" rotWithShape="0">
                    <a:srgbClr val="000000">
                      <a:alpha val="40000"/>
                    </a:srgbClr>
                  </a:outerShdw>
                </a:effectLst>
              </a:rPr>
              <a:t>Burun yoluyla aldığımız havanın içindeki tozlar, burun kıllarımız tarafından tutulur ve soluduğumuz hava temizlenmiş olur. Burun kıllarımızı kesinlikle koparmamalıyız.</a:t>
            </a:r>
          </a:p>
        </p:txBody>
      </p:sp>
      <p:sp>
        <p:nvSpPr>
          <p:cNvPr id="43" name="Yuvarlatılmış Dikdörtgen 42">
            <a:hlinkClick r:id="" action="ppaction://hlinkshowjump?jump=nextslide"/>
          </p:cNvPr>
          <p:cNvSpPr/>
          <p:nvPr/>
        </p:nvSpPr>
        <p:spPr>
          <a:xfrm>
            <a:off x="10719331" y="6257412"/>
            <a:ext cx="1296365" cy="4629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tr-TR" sz="1600" dirty="0" smtClean="0">
                <a:solidFill>
                  <a:srgbClr val="000000"/>
                </a:solidFill>
                <a:ea typeface="Tahoma" panose="020B0604030504040204" pitchFamily="34" charset="0"/>
                <a:cs typeface="Tahoma" panose="020B0604030504040204" pitchFamily="34" charset="0"/>
              </a:rPr>
              <a:t>Devam et</a:t>
            </a:r>
            <a:endParaRPr lang="tr-TR" sz="1600" dirty="0">
              <a:solidFill>
                <a:srgbClr val="000000"/>
              </a:solidFill>
              <a:ea typeface="Tahoma" panose="020B0604030504040204" pitchFamily="34" charset="0"/>
              <a:cs typeface="Tahoma" panose="020B0604030504040204" pitchFamily="34" charset="0"/>
            </a:endParaRPr>
          </a:p>
        </p:txBody>
      </p:sp>
      <p:sp>
        <p:nvSpPr>
          <p:cNvPr id="19" name="Dikdörtgen 18"/>
          <p:cNvSpPr/>
          <p:nvPr/>
        </p:nvSpPr>
        <p:spPr>
          <a:xfrm>
            <a:off x="9120994" y="447816"/>
            <a:ext cx="3045895" cy="1446550"/>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v"/>
            </a:pPr>
            <a:r>
              <a:rPr lang="tr-TR" sz="2200" dirty="0">
                <a:ln w="0"/>
                <a:solidFill>
                  <a:srgbClr val="000000"/>
                </a:solidFill>
                <a:effectLst>
                  <a:outerShdw blurRad="38100" dist="19050" dir="2700000" algn="tl" rotWithShape="0">
                    <a:srgbClr val="000000">
                      <a:alpha val="40000"/>
                    </a:srgbClr>
                  </a:outerShdw>
                </a:effectLst>
              </a:rPr>
              <a:t>Ne olduğunu bilmediğimiz maddeleri kesinlikle koklamamalıyız.</a:t>
            </a:r>
          </a:p>
        </p:txBody>
      </p:sp>
    </p:spTree>
    <p:custDataLst>
      <p:tags r:id="rId1"/>
    </p:custDataLst>
    <p:extLst>
      <p:ext uri="{BB962C8B-B14F-4D97-AF65-F5344CB8AC3E}">
        <p14:creationId xmlns:p14="http://schemas.microsoft.com/office/powerpoint/2010/main" val="3857748065"/>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3" presetClass="entr" presetSubtype="16"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900" decel="100000" fill="hold"/>
                                        <p:tgtEl>
                                          <p:spTgt spid="7"/>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24" fill="hold">
                            <p:stCondLst>
                              <p:cond delay="1000"/>
                            </p:stCondLst>
                            <p:childTnLst>
                              <p:par>
                                <p:cTn id="25" presetID="23" presetClass="entr" presetSubtype="16"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900" decel="100000" fill="hold"/>
                                        <p:tgtEl>
                                          <p:spTgt spid="2"/>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37" fill="hold">
                            <p:stCondLst>
                              <p:cond delay="1000"/>
                            </p:stCondLst>
                            <p:childTnLst>
                              <p:par>
                                <p:cTn id="38" presetID="23"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1000"/>
                                        <p:tgtEl>
                                          <p:spTgt spid="6"/>
                                        </p:tgtEl>
                                      </p:cBhvr>
                                    </p:animEffect>
                                    <p:anim calcmode="lin" valueType="num">
                                      <p:cBhvr>
                                        <p:cTn id="47" dur="1000" fill="hold"/>
                                        <p:tgtEl>
                                          <p:spTgt spid="6"/>
                                        </p:tgtEl>
                                        <p:attrNameLst>
                                          <p:attrName>ppt_x</p:attrName>
                                        </p:attrNameLst>
                                      </p:cBhvr>
                                      <p:tavLst>
                                        <p:tav tm="0">
                                          <p:val>
                                            <p:strVal val="#ppt_x"/>
                                          </p:val>
                                        </p:tav>
                                        <p:tav tm="100000">
                                          <p:val>
                                            <p:strVal val="#ppt_x"/>
                                          </p:val>
                                        </p:tav>
                                      </p:tavLst>
                                    </p:anim>
                                    <p:anim calcmode="lin" valueType="num">
                                      <p:cBhvr>
                                        <p:cTn id="48" dur="900" decel="100000" fill="hold"/>
                                        <p:tgtEl>
                                          <p:spTgt spid="6"/>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50" fill="hold">
                            <p:stCondLst>
                              <p:cond delay="1000"/>
                            </p:stCondLst>
                            <p:childTnLst>
                              <p:par>
                                <p:cTn id="51" presetID="23" presetClass="entr" presetSubtype="16"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ppt_w</p:attrName>
                                        </p:attrNameLst>
                                      </p:cBhvr>
                                      <p:tavLst>
                                        <p:tav tm="0">
                                          <p:val>
                                            <p:fltVal val="0"/>
                                          </p:val>
                                        </p:tav>
                                        <p:tav tm="100000">
                                          <p:val>
                                            <p:strVal val="#ppt_w"/>
                                          </p:val>
                                        </p:tav>
                                      </p:tavLst>
                                    </p:anim>
                                    <p:anim calcmode="lin" valueType="num">
                                      <p:cBhvr>
                                        <p:cTn id="54"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37" presetClass="entr" presetSubtype="0"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1000"/>
                                        <p:tgtEl>
                                          <p:spTgt spid="4"/>
                                        </p:tgtEl>
                                      </p:cBhvr>
                                    </p:animEffect>
                                    <p:anim calcmode="lin" valueType="num">
                                      <p:cBhvr>
                                        <p:cTn id="60" dur="1000" fill="hold"/>
                                        <p:tgtEl>
                                          <p:spTgt spid="4"/>
                                        </p:tgtEl>
                                        <p:attrNameLst>
                                          <p:attrName>ppt_x</p:attrName>
                                        </p:attrNameLst>
                                      </p:cBhvr>
                                      <p:tavLst>
                                        <p:tav tm="0">
                                          <p:val>
                                            <p:strVal val="#ppt_x"/>
                                          </p:val>
                                        </p:tav>
                                        <p:tav tm="100000">
                                          <p:val>
                                            <p:strVal val="#ppt_x"/>
                                          </p:val>
                                        </p:tav>
                                      </p:tavLst>
                                    </p:anim>
                                    <p:anim calcmode="lin" valueType="num">
                                      <p:cBhvr>
                                        <p:cTn id="61" dur="900" decel="100000" fill="hold"/>
                                        <p:tgtEl>
                                          <p:spTgt spid="4"/>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63" fill="hold">
                            <p:stCondLst>
                              <p:cond delay="1000"/>
                            </p:stCondLst>
                            <p:childTnLst>
                              <p:par>
                                <p:cTn id="64" presetID="23" presetClass="entr" presetSubtype="16" fill="hold" grpId="0" nodeType="afterEffect">
                                  <p:stCondLst>
                                    <p:cond delay="0"/>
                                  </p:stCondLst>
                                  <p:childTnLst>
                                    <p:set>
                                      <p:cBhvr>
                                        <p:cTn id="65" dur="1" fill="hold">
                                          <p:stCondLst>
                                            <p:cond delay="0"/>
                                          </p:stCondLst>
                                        </p:cTn>
                                        <p:tgtEl>
                                          <p:spTgt spid="19"/>
                                        </p:tgtEl>
                                        <p:attrNameLst>
                                          <p:attrName>style.visibility</p:attrName>
                                        </p:attrNameLst>
                                      </p:cBhvr>
                                      <p:to>
                                        <p:strVal val="visible"/>
                                      </p:to>
                                    </p:set>
                                    <p:anim calcmode="lin" valueType="num">
                                      <p:cBhvr>
                                        <p:cTn id="66" dur="500" fill="hold"/>
                                        <p:tgtEl>
                                          <p:spTgt spid="19"/>
                                        </p:tgtEl>
                                        <p:attrNameLst>
                                          <p:attrName>ppt_w</p:attrName>
                                        </p:attrNameLst>
                                      </p:cBhvr>
                                      <p:tavLst>
                                        <p:tav tm="0">
                                          <p:val>
                                            <p:fltVal val="0"/>
                                          </p:val>
                                        </p:tav>
                                        <p:tav tm="100000">
                                          <p:val>
                                            <p:strVal val="#ppt_w"/>
                                          </p:val>
                                        </p:tav>
                                      </p:tavLst>
                                    </p:anim>
                                    <p:anim calcmode="lin" valueType="num">
                                      <p:cBhvr>
                                        <p:cTn id="67" dur="500" fill="hold"/>
                                        <p:tgtEl>
                                          <p:spTgt spid="19"/>
                                        </p:tgtEl>
                                        <p:attrNameLst>
                                          <p:attrName>ppt_h</p:attrName>
                                        </p:attrNameLst>
                                      </p:cBhvr>
                                      <p:tavLst>
                                        <p:tav tm="0">
                                          <p:val>
                                            <p:fltVal val="0"/>
                                          </p:val>
                                        </p:tav>
                                        <p:tav tm="100000">
                                          <p:val>
                                            <p:strVal val="#ppt_h"/>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43"/>
                                        </p:tgtEl>
                                        <p:attrNameLst>
                                          <p:attrName>style.visibility</p:attrName>
                                        </p:attrNameLst>
                                      </p:cBhvr>
                                      <p:to>
                                        <p:strVal val="visible"/>
                                      </p:to>
                                    </p:set>
                                    <p:animEffect transition="in" filter="fade">
                                      <p:cBhvr>
                                        <p:cTn id="70" dur="1000"/>
                                        <p:tgtEl>
                                          <p:spTgt spid="43"/>
                                        </p:tgtEl>
                                      </p:cBhvr>
                                    </p:animEffect>
                                    <p:anim calcmode="lin" valueType="num">
                                      <p:cBhvr>
                                        <p:cTn id="71" dur="1000" fill="hold"/>
                                        <p:tgtEl>
                                          <p:spTgt spid="43"/>
                                        </p:tgtEl>
                                        <p:attrNameLst>
                                          <p:attrName>ppt_x</p:attrName>
                                        </p:attrNameLst>
                                      </p:cBhvr>
                                      <p:tavLst>
                                        <p:tav tm="0">
                                          <p:val>
                                            <p:strVal val="#ppt_x"/>
                                          </p:val>
                                        </p:tav>
                                        <p:tav tm="100000">
                                          <p:val>
                                            <p:strVal val="#ppt_x"/>
                                          </p:val>
                                        </p:tav>
                                      </p:tavLst>
                                    </p:anim>
                                    <p:anim calcmode="lin" valueType="num">
                                      <p:cBhvr>
                                        <p:cTn id="7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7" grpId="0"/>
      <p:bldP spid="43" grpId="0" animBg="1"/>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rgbClr val="BABABA"/>
            </a:gs>
            <a:gs pos="3000">
              <a:srgbClr val="BABABA"/>
            </a:gs>
            <a:gs pos="56000">
              <a:srgbClr val="FFFFFF"/>
            </a:gs>
            <a:gs pos="63000">
              <a:srgbClr val="D1D1D1"/>
            </a:gs>
            <a:gs pos="100000">
              <a:schemeClr val="bg1"/>
            </a:gs>
          </a:gsLst>
          <a:lin ang="5400000"/>
        </a:gradFill>
        <a:effectLst/>
      </p:bgPr>
    </p:bg>
    <p:spTree>
      <p:nvGrpSpPr>
        <p:cNvPr id="1" name=""/>
        <p:cNvGrpSpPr/>
        <p:nvPr/>
      </p:nvGrpSpPr>
      <p:grpSpPr>
        <a:xfrm>
          <a:off x="0" y="0"/>
          <a:ext cx="0" cy="0"/>
          <a:chOff x="0" y="0"/>
          <a:chExt cx="0" cy="0"/>
        </a:xfrm>
      </p:grpSpPr>
      <p:sp>
        <p:nvSpPr>
          <p:cNvPr id="43" name="Yuvarlatılmış Dikdörtgen 42">
            <a:hlinkClick r:id="" action="ppaction://hlinkshowjump?jump=nextslide"/>
          </p:cNvPr>
          <p:cNvSpPr/>
          <p:nvPr/>
        </p:nvSpPr>
        <p:spPr>
          <a:xfrm>
            <a:off x="10719331" y="6257412"/>
            <a:ext cx="1296365" cy="4629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tr-TR" sz="1600" dirty="0" smtClean="0">
                <a:solidFill>
                  <a:srgbClr val="000000"/>
                </a:solidFill>
                <a:ea typeface="Tahoma" panose="020B0604030504040204" pitchFamily="34" charset="0"/>
                <a:cs typeface="Tahoma" panose="020B0604030504040204" pitchFamily="34" charset="0"/>
              </a:rPr>
              <a:t>Devam et</a:t>
            </a:r>
            <a:endParaRPr lang="tr-TR" sz="1600" dirty="0">
              <a:solidFill>
                <a:srgbClr val="000000"/>
              </a:solidFill>
              <a:ea typeface="Tahoma" panose="020B0604030504040204" pitchFamily="34" charset="0"/>
              <a:cs typeface="Tahoma" panose="020B0604030504040204" pitchFamily="34" charset="0"/>
            </a:endParaRPr>
          </a:p>
        </p:txBody>
      </p:sp>
      <p:sp>
        <p:nvSpPr>
          <p:cNvPr id="29" name="Dikdörtgen 28"/>
          <p:cNvSpPr/>
          <p:nvPr/>
        </p:nvSpPr>
        <p:spPr>
          <a:xfrm>
            <a:off x="165196" y="73635"/>
            <a:ext cx="5865443" cy="523220"/>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Ø"/>
            </a:pPr>
            <a:r>
              <a:rPr lang="tr-TR" sz="2800" dirty="0" smtClean="0">
                <a:ln w="0"/>
                <a:solidFill>
                  <a:srgbClr val="C00000"/>
                </a:solidFill>
                <a:effectLst>
                  <a:outerShdw blurRad="38100" dist="19050" dir="2700000" algn="tl" rotWithShape="0">
                    <a:srgbClr val="000000">
                      <a:alpha val="40000"/>
                    </a:srgbClr>
                  </a:outerShdw>
                </a:effectLst>
              </a:rPr>
              <a:t>Tat Alma Organımız : Dil</a:t>
            </a:r>
            <a:endParaRPr lang="tr-TR" sz="2800" dirty="0">
              <a:ln w="0"/>
              <a:solidFill>
                <a:srgbClr val="C00000"/>
              </a:solidFill>
              <a:effectLst>
                <a:outerShdw blurRad="38100" dist="19050" dir="2700000" algn="tl" rotWithShape="0">
                  <a:srgbClr val="000000">
                    <a:alpha val="40000"/>
                  </a:srgbClr>
                </a:outerShdw>
              </a:effectLst>
            </a:endParaRPr>
          </a:p>
        </p:txBody>
      </p:sp>
      <p:sp>
        <p:nvSpPr>
          <p:cNvPr id="27" name="Dikdörtgen 26"/>
          <p:cNvSpPr/>
          <p:nvPr/>
        </p:nvSpPr>
        <p:spPr>
          <a:xfrm>
            <a:off x="1474128" y="5538709"/>
            <a:ext cx="9675135" cy="461665"/>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Ø"/>
            </a:pPr>
            <a:r>
              <a:rPr lang="tr-TR" sz="2400" dirty="0">
                <a:ln w="0"/>
                <a:solidFill>
                  <a:srgbClr val="000000"/>
                </a:solidFill>
                <a:effectLst>
                  <a:outerShdw blurRad="38100" dist="19050" dir="2700000" algn="tl" rotWithShape="0">
                    <a:srgbClr val="000000">
                      <a:alpha val="40000"/>
                    </a:srgbClr>
                  </a:outerShdw>
                </a:effectLst>
              </a:rPr>
              <a:t>Dilimiz yardımıyla birbirinden farklı tatları kolaylıkla ayırt edebiliriz.</a:t>
            </a: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1512" y="991214"/>
            <a:ext cx="6619875" cy="34099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ustDataLst>
      <p:tags r:id="rId1"/>
    </p:custDataLst>
    <p:extLst>
      <p:ext uri="{BB962C8B-B14F-4D97-AF65-F5344CB8AC3E}">
        <p14:creationId xmlns:p14="http://schemas.microsoft.com/office/powerpoint/2010/main" val="4239977114"/>
      </p:ext>
    </p:extLst>
  </p:cSld>
  <p:clrMapOvr>
    <a:masterClrMapping/>
  </p:clrMapOvr>
  <p:transition spd="med" advClick="0">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BABABA"/>
            </a:gs>
            <a:gs pos="3000">
              <a:srgbClr val="BABABA"/>
            </a:gs>
            <a:gs pos="56000">
              <a:srgbClr val="FFFFFF"/>
            </a:gs>
            <a:gs pos="63000">
              <a:srgbClr val="D1D1D1"/>
            </a:gs>
            <a:gs pos="100000">
              <a:schemeClr val="bg1"/>
            </a:gs>
          </a:gsLst>
          <a:lin ang="5400000"/>
        </a:gradFill>
        <a:effectLst/>
      </p:bgPr>
    </p:bg>
    <p:spTree>
      <p:nvGrpSpPr>
        <p:cNvPr id="1" name=""/>
        <p:cNvGrpSpPr/>
        <p:nvPr/>
      </p:nvGrpSpPr>
      <p:grpSpPr>
        <a:xfrm>
          <a:off x="0" y="0"/>
          <a:ext cx="0" cy="0"/>
          <a:chOff x="0" y="0"/>
          <a:chExt cx="0" cy="0"/>
        </a:xfrm>
      </p:grpSpPr>
      <p:sp>
        <p:nvSpPr>
          <p:cNvPr id="23" name="bottom_box"/>
          <p:cNvSpPr/>
          <p:nvPr/>
        </p:nvSpPr>
        <p:spPr>
          <a:xfrm rot="5400000">
            <a:off x="5905500" y="571500"/>
            <a:ext cx="381000" cy="12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365760" anchor="ctr"/>
          <a:lstStyle/>
          <a:p>
            <a:pPr algn="r">
              <a:defRPr/>
            </a:pPr>
            <a:endParaRPr lang="en-US" sz="3733" b="1" dirty="0">
              <a:solidFill>
                <a:srgbClr val="FFFFFF"/>
              </a:solidFill>
            </a:endParaRPr>
          </a:p>
        </p:txBody>
      </p:sp>
      <p:pic>
        <p:nvPicPr>
          <p:cNvPr id="15" name="Main_Board"/>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63579" y="1"/>
            <a:ext cx="8505027" cy="711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780977" y="2314039"/>
            <a:ext cx="2488746" cy="4425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ağ Ok 19">
            <a:hlinkClick r:id="" action="ppaction://hlinkshowjump?jump=nextslide"/>
          </p:cNvPr>
          <p:cNvSpPr/>
          <p:nvPr/>
        </p:nvSpPr>
        <p:spPr>
          <a:xfrm>
            <a:off x="11279652" y="5391285"/>
            <a:ext cx="565061" cy="471607"/>
          </a:xfrm>
          <a:prstGeom prst="rightArrow">
            <a:avLst/>
          </a:prstGeom>
          <a:solidFill>
            <a:srgbClr val="D595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21" name="Metin kutusu 20"/>
          <p:cNvSpPr txBox="1"/>
          <p:nvPr/>
        </p:nvSpPr>
        <p:spPr>
          <a:xfrm>
            <a:off x="10306898" y="5000897"/>
            <a:ext cx="1180579" cy="369332"/>
          </a:xfrm>
          <a:prstGeom prst="rect">
            <a:avLst/>
          </a:prstGeom>
          <a:noFill/>
        </p:spPr>
        <p:txBody>
          <a:bodyPr wrap="square" rtlCol="0">
            <a:spAutoFit/>
          </a:bodyPr>
          <a:lstStyle/>
          <a:p>
            <a:r>
              <a:rPr lang="tr-TR" dirty="0" smtClean="0">
                <a:solidFill>
                  <a:srgbClr val="523100"/>
                </a:solidFill>
              </a:rPr>
              <a:t>(25 – 35)</a:t>
            </a:r>
            <a:endParaRPr lang="tr-TR" dirty="0">
              <a:solidFill>
                <a:srgbClr val="523100"/>
              </a:solidFill>
            </a:endParaRPr>
          </a:p>
        </p:txBody>
      </p:sp>
      <p:pic>
        <p:nvPicPr>
          <p:cNvPr id="34" name="Resim 33">
            <a:hlinkClick r:id="" action="ppaction://hlinkshowjump?jump=lastslide"/>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655940" y="6434888"/>
            <a:ext cx="465223" cy="465223"/>
          </a:xfrm>
          <a:prstGeom prst="rect">
            <a:avLst/>
          </a:prstGeom>
        </p:spPr>
      </p:pic>
      <p:sp>
        <p:nvSpPr>
          <p:cNvPr id="13" name="Metin kutusu 12"/>
          <p:cNvSpPr txBox="1"/>
          <p:nvPr/>
        </p:nvSpPr>
        <p:spPr>
          <a:xfrm>
            <a:off x="10204252" y="3837467"/>
            <a:ext cx="1323119" cy="1015663"/>
          </a:xfrm>
          <a:prstGeom prst="rect">
            <a:avLst/>
          </a:prstGeom>
          <a:noFill/>
        </p:spPr>
        <p:txBody>
          <a:bodyPr wrap="none" rtlCol="0">
            <a:spAutoFit/>
          </a:bodyPr>
          <a:lstStyle/>
          <a:p>
            <a:pPr algn="ctr"/>
            <a:r>
              <a:rPr lang="tr-TR" sz="2000" dirty="0" smtClean="0">
                <a:solidFill>
                  <a:srgbClr val="F0F3FB">
                    <a:lumMod val="25000"/>
                  </a:srgbClr>
                </a:solidFill>
              </a:rPr>
              <a:t>Tat Alma</a:t>
            </a:r>
          </a:p>
          <a:p>
            <a:pPr algn="ctr"/>
            <a:r>
              <a:rPr lang="tr-TR" sz="2000" dirty="0" smtClean="0">
                <a:solidFill>
                  <a:srgbClr val="F0F3FB">
                    <a:lumMod val="25000"/>
                  </a:srgbClr>
                </a:solidFill>
              </a:rPr>
              <a:t>Organımız</a:t>
            </a:r>
          </a:p>
          <a:p>
            <a:pPr algn="ctr"/>
            <a:r>
              <a:rPr lang="tr-TR" sz="2000" dirty="0" smtClean="0">
                <a:solidFill>
                  <a:srgbClr val="F0F3FB">
                    <a:lumMod val="25000"/>
                  </a:srgbClr>
                </a:solidFill>
              </a:rPr>
              <a:t>Dil</a:t>
            </a:r>
            <a:endParaRPr lang="tr-TR" sz="2000" dirty="0">
              <a:solidFill>
                <a:srgbClr val="523100"/>
              </a:solidFill>
            </a:endParaRPr>
          </a:p>
        </p:txBody>
      </p:sp>
      <p:sp>
        <p:nvSpPr>
          <p:cNvPr id="12" name="Dikdörtgen 11"/>
          <p:cNvSpPr/>
          <p:nvPr/>
        </p:nvSpPr>
        <p:spPr>
          <a:xfrm>
            <a:off x="2212380" y="1355165"/>
            <a:ext cx="6930612" cy="461665"/>
          </a:xfrm>
          <a:prstGeom prst="rect">
            <a:avLst/>
          </a:prstGeom>
          <a:noFill/>
        </p:spPr>
        <p:txBody>
          <a:bodyPr wrap="square" lIns="91440" tIns="45720" rIns="91440" bIns="45720">
            <a:spAutoFit/>
          </a:bodyPr>
          <a:lstStyle/>
          <a:p>
            <a:pPr algn="just"/>
            <a:r>
              <a:rPr lang="tr-TR" sz="2400" dirty="0" smtClean="0">
                <a:ln w="0"/>
                <a:solidFill>
                  <a:srgbClr val="000000"/>
                </a:solidFill>
                <a:effectLst>
                  <a:outerShdw blurRad="38100" dist="19050" dir="2700000" algn="tl" rotWithShape="0">
                    <a:srgbClr val="000000">
                      <a:alpha val="40000"/>
                    </a:srgbClr>
                  </a:outerShdw>
                </a:effectLst>
              </a:rPr>
              <a:t>	</a:t>
            </a:r>
            <a:endParaRPr lang="tr-TR" sz="2400" dirty="0">
              <a:ln w="0"/>
              <a:solidFill>
                <a:srgbClr val="000000"/>
              </a:solidFill>
              <a:effectLst>
                <a:outerShdw blurRad="38100" dist="19050" dir="2700000" algn="tl" rotWithShape="0">
                  <a:srgbClr val="000000">
                    <a:alpha val="40000"/>
                  </a:srgbClr>
                </a:outerShdw>
              </a:effectLst>
            </a:endParaRPr>
          </a:p>
        </p:txBody>
      </p:sp>
      <p:pic>
        <p:nvPicPr>
          <p:cNvPr id="4" name="Resim 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0" y="2701172"/>
            <a:ext cx="2479790" cy="3650776"/>
          </a:xfrm>
          <a:prstGeom prst="rect">
            <a:avLst/>
          </a:prstGeom>
        </p:spPr>
      </p:pic>
      <p:sp>
        <p:nvSpPr>
          <p:cNvPr id="22" name="Dikdörtgen 21"/>
          <p:cNvSpPr/>
          <p:nvPr/>
        </p:nvSpPr>
        <p:spPr>
          <a:xfrm>
            <a:off x="1569771" y="873533"/>
            <a:ext cx="8092641" cy="954107"/>
          </a:xfrm>
          <a:prstGeom prst="rect">
            <a:avLst/>
          </a:prstGeom>
          <a:noFill/>
        </p:spPr>
        <p:txBody>
          <a:bodyPr wrap="square" lIns="91440" tIns="45720" rIns="91440" bIns="45720">
            <a:spAutoFit/>
          </a:bodyPr>
          <a:lstStyle/>
          <a:p>
            <a:pPr marL="342900" indent="-342900">
              <a:buFont typeface="Wingdings" panose="05000000000000000000" pitchFamily="2" charset="2"/>
              <a:buChar char="Ø"/>
            </a:pPr>
            <a:r>
              <a:rPr lang="tr-TR" sz="2800" dirty="0" smtClean="0">
                <a:ln w="0"/>
                <a:solidFill>
                  <a:srgbClr val="000000"/>
                </a:solidFill>
                <a:effectLst>
                  <a:outerShdw blurRad="38100" dist="19050" dir="2700000" algn="tl" rotWithShape="0">
                    <a:srgbClr val="000000">
                      <a:alpha val="40000"/>
                    </a:srgbClr>
                  </a:outerShdw>
                </a:effectLst>
              </a:rPr>
              <a:t>Birlikte Yapalım 2.7. </a:t>
            </a:r>
            <a:endParaRPr lang="tr-TR" sz="2800" dirty="0">
              <a:ln w="0"/>
              <a:solidFill>
                <a:srgbClr val="000000"/>
              </a:solidFill>
              <a:effectLst>
                <a:outerShdw blurRad="38100" dist="19050" dir="2700000" algn="tl" rotWithShape="0">
                  <a:srgbClr val="000000">
                    <a:alpha val="40000"/>
                  </a:srgbClr>
                </a:outerShdw>
              </a:effectLst>
            </a:endParaRPr>
          </a:p>
          <a:p>
            <a:r>
              <a:rPr lang="tr-TR" sz="2800" dirty="0" smtClean="0">
                <a:ln w="0"/>
                <a:solidFill>
                  <a:srgbClr val="000000"/>
                </a:solidFill>
                <a:effectLst>
                  <a:outerShdw blurRad="38100" dist="19050" dir="2700000" algn="tl" rotWithShape="0">
                    <a:srgbClr val="000000">
                      <a:alpha val="40000"/>
                    </a:srgbClr>
                  </a:outerShdw>
                </a:effectLst>
              </a:rPr>
              <a:t>   Dilin Haritası etkinliğini yapalım.</a:t>
            </a:r>
            <a:endParaRPr lang="tr-TR" sz="2800" dirty="0">
              <a:ln w="0"/>
              <a:solidFill>
                <a:srgbClr val="000000"/>
              </a:solidFill>
              <a:effectLst>
                <a:outerShdw blurRad="38100" dist="19050" dir="2700000" algn="tl" rotWithShape="0">
                  <a:srgbClr val="000000">
                    <a:alpha val="40000"/>
                  </a:srgbClr>
                </a:outerShdw>
              </a:effectLst>
            </a:endParaRPr>
          </a:p>
        </p:txBody>
      </p:sp>
      <p:sp>
        <p:nvSpPr>
          <p:cNvPr id="14" name="Metin kutusu 13"/>
          <p:cNvSpPr txBox="1"/>
          <p:nvPr/>
        </p:nvSpPr>
        <p:spPr>
          <a:xfrm>
            <a:off x="9848707" y="2848140"/>
            <a:ext cx="2073003" cy="923330"/>
          </a:xfrm>
          <a:prstGeom prst="rect">
            <a:avLst/>
          </a:prstGeom>
          <a:noFill/>
        </p:spPr>
        <p:txBody>
          <a:bodyPr wrap="none" rtlCol="0">
            <a:spAutoFit/>
          </a:bodyPr>
          <a:lstStyle/>
          <a:p>
            <a:pPr algn="ctr"/>
            <a:r>
              <a:rPr lang="tr-TR" b="1" dirty="0" smtClean="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rPr>
              <a:t>DUYU </a:t>
            </a:r>
          </a:p>
          <a:p>
            <a:pPr algn="ctr"/>
            <a:r>
              <a:rPr lang="tr-TR" b="1" dirty="0" smtClean="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rPr>
              <a:t>ORGANLARIMIZ</a:t>
            </a:r>
          </a:p>
          <a:p>
            <a:pPr algn="ctr"/>
            <a:r>
              <a:rPr lang="tr-TR" b="1" dirty="0" smtClean="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rPr>
              <a:t>VE GÖREVLERİ</a:t>
            </a:r>
            <a:endParaRPr lang="tr-TR" b="1" dirty="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endParaRPr>
          </a:p>
        </p:txBody>
      </p:sp>
    </p:spTree>
    <p:custDataLst>
      <p:tags r:id="rId1"/>
    </p:custDataLst>
    <p:extLst>
      <p:ext uri="{BB962C8B-B14F-4D97-AF65-F5344CB8AC3E}">
        <p14:creationId xmlns:p14="http://schemas.microsoft.com/office/powerpoint/2010/main" val="340367030"/>
      </p:ext>
    </p:extLst>
  </p:cSld>
  <p:clrMapOvr>
    <a:masterClrMapping/>
  </p:clrMapOvr>
  <p:transition spd="med" advClick="0">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rgbClr val="BABABA"/>
            </a:gs>
            <a:gs pos="3000">
              <a:srgbClr val="BABABA"/>
            </a:gs>
            <a:gs pos="56000">
              <a:srgbClr val="FFFFFF"/>
            </a:gs>
            <a:gs pos="63000">
              <a:srgbClr val="D1D1D1"/>
            </a:gs>
            <a:gs pos="100000">
              <a:schemeClr val="bg1"/>
            </a:gs>
          </a:gsLst>
          <a:lin ang="5400000"/>
        </a:gradFill>
        <a:effectLst/>
      </p:bgPr>
    </p:bg>
    <p:spTree>
      <p:nvGrpSpPr>
        <p:cNvPr id="1" name=""/>
        <p:cNvGrpSpPr/>
        <p:nvPr/>
      </p:nvGrpSpPr>
      <p:grpSpPr>
        <a:xfrm>
          <a:off x="0" y="0"/>
          <a:ext cx="0" cy="0"/>
          <a:chOff x="0" y="0"/>
          <a:chExt cx="0" cy="0"/>
        </a:xfrm>
      </p:grpSpPr>
      <p:sp>
        <p:nvSpPr>
          <p:cNvPr id="43" name="Yuvarlatılmış Dikdörtgen 42">
            <a:hlinkClick r:id="" action="ppaction://hlinkshowjump?jump=nextslide"/>
          </p:cNvPr>
          <p:cNvSpPr/>
          <p:nvPr/>
        </p:nvSpPr>
        <p:spPr>
          <a:xfrm>
            <a:off x="10719331" y="6257412"/>
            <a:ext cx="1296365" cy="4629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tr-TR" sz="1600" dirty="0" smtClean="0">
                <a:solidFill>
                  <a:srgbClr val="000000"/>
                </a:solidFill>
                <a:ea typeface="Tahoma" panose="020B0604030504040204" pitchFamily="34" charset="0"/>
                <a:cs typeface="Tahoma" panose="020B0604030504040204" pitchFamily="34" charset="0"/>
              </a:rPr>
              <a:t>Devam et</a:t>
            </a:r>
            <a:endParaRPr lang="tr-TR" sz="1600" dirty="0">
              <a:solidFill>
                <a:srgbClr val="000000"/>
              </a:solidFill>
              <a:ea typeface="Tahoma" panose="020B0604030504040204" pitchFamily="34" charset="0"/>
              <a:cs typeface="Tahoma" panose="020B0604030504040204" pitchFamily="34" charset="0"/>
            </a:endParaRPr>
          </a:p>
        </p:txBody>
      </p:sp>
      <p:sp>
        <p:nvSpPr>
          <p:cNvPr id="29" name="Dikdörtgen 28"/>
          <p:cNvSpPr/>
          <p:nvPr/>
        </p:nvSpPr>
        <p:spPr>
          <a:xfrm>
            <a:off x="165196" y="73635"/>
            <a:ext cx="5865443" cy="523220"/>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Ø"/>
            </a:pPr>
            <a:r>
              <a:rPr lang="tr-TR" sz="2800" dirty="0" smtClean="0">
                <a:ln w="0"/>
                <a:solidFill>
                  <a:srgbClr val="C00000"/>
                </a:solidFill>
                <a:effectLst>
                  <a:outerShdw blurRad="38100" dist="19050" dir="2700000" algn="tl" rotWithShape="0">
                    <a:srgbClr val="000000">
                      <a:alpha val="40000"/>
                    </a:srgbClr>
                  </a:outerShdw>
                </a:effectLst>
              </a:rPr>
              <a:t>Tat Alma Organımız : Dil</a:t>
            </a:r>
            <a:endParaRPr lang="tr-TR" sz="2800" dirty="0">
              <a:ln w="0"/>
              <a:solidFill>
                <a:srgbClr val="C00000"/>
              </a:solidFill>
              <a:effectLst>
                <a:outerShdw blurRad="38100" dist="19050" dir="2700000" algn="tl" rotWithShape="0">
                  <a:srgbClr val="000000">
                    <a:alpha val="40000"/>
                  </a:srgbClr>
                </a:outerShdw>
              </a:effectLst>
            </a:endParaRPr>
          </a:p>
        </p:txBody>
      </p:sp>
      <p:sp>
        <p:nvSpPr>
          <p:cNvPr id="27" name="Dikdörtgen 26"/>
          <p:cNvSpPr/>
          <p:nvPr/>
        </p:nvSpPr>
        <p:spPr>
          <a:xfrm>
            <a:off x="3335013" y="961430"/>
            <a:ext cx="8680683" cy="1938992"/>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Ø"/>
            </a:pPr>
            <a:r>
              <a:rPr lang="tr-TR" sz="2400" dirty="0">
                <a:ln w="0"/>
                <a:solidFill>
                  <a:srgbClr val="000000"/>
                </a:solidFill>
                <a:effectLst>
                  <a:outerShdw blurRad="38100" dist="19050" dir="2700000" algn="tl" rotWithShape="0">
                    <a:srgbClr val="000000">
                      <a:alpha val="40000"/>
                    </a:srgbClr>
                  </a:outerShdw>
                </a:effectLst>
              </a:rPr>
              <a:t>Dilimizin üzerinde tatlıya, tuzluya acıya ve ekşiye duyarlı tat alma </a:t>
            </a:r>
            <a:r>
              <a:rPr lang="tr-TR" sz="2400" dirty="0" smtClean="0">
                <a:ln w="0"/>
                <a:solidFill>
                  <a:srgbClr val="000000"/>
                </a:solidFill>
                <a:effectLst>
                  <a:outerShdw blurRad="38100" dist="19050" dir="2700000" algn="tl" rotWithShape="0">
                    <a:srgbClr val="000000">
                      <a:alpha val="40000"/>
                    </a:srgbClr>
                  </a:outerShdw>
                </a:effectLst>
              </a:rPr>
              <a:t>bölgeleri vardır</a:t>
            </a:r>
            <a:r>
              <a:rPr lang="tr-TR" sz="2400" dirty="0">
                <a:ln w="0"/>
                <a:solidFill>
                  <a:srgbClr val="000000"/>
                </a:solidFill>
                <a:effectLst>
                  <a:outerShdw blurRad="38100" dist="19050" dir="2700000" algn="tl" rotWithShape="0">
                    <a:srgbClr val="000000">
                      <a:alpha val="40000"/>
                    </a:srgbClr>
                  </a:outerShdw>
                </a:effectLst>
              </a:rPr>
              <a:t>. Dilin ucu tatlı, ucun hemen arkası tuzlu, dilin yanları ekşi ve </a:t>
            </a:r>
            <a:r>
              <a:rPr lang="tr-TR" sz="2400" dirty="0" smtClean="0">
                <a:ln w="0"/>
                <a:solidFill>
                  <a:srgbClr val="000000"/>
                </a:solidFill>
                <a:effectLst>
                  <a:outerShdw blurRad="38100" dist="19050" dir="2700000" algn="tl" rotWithShape="0">
                    <a:srgbClr val="000000">
                      <a:alpha val="40000"/>
                    </a:srgbClr>
                  </a:outerShdw>
                </a:effectLst>
              </a:rPr>
              <a:t>arkası acı </a:t>
            </a:r>
            <a:r>
              <a:rPr lang="tr-TR" sz="2400" dirty="0">
                <a:ln w="0"/>
                <a:solidFill>
                  <a:srgbClr val="000000"/>
                </a:solidFill>
                <a:effectLst>
                  <a:outerShdw blurRad="38100" dist="19050" dir="2700000" algn="tl" rotWithShape="0">
                    <a:srgbClr val="000000">
                      <a:alpha val="40000"/>
                    </a:srgbClr>
                  </a:outerShdw>
                </a:effectLst>
              </a:rPr>
              <a:t>tatlara karşı duyarlıdır. Dilimizdeki bu bölgeler dondurmadan makarnaya kadar tüm tatları ayırt etmemizi sağlar.</a:t>
            </a:r>
          </a:p>
        </p:txBody>
      </p:sp>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443" y="2900422"/>
            <a:ext cx="1971675" cy="3362325"/>
          </a:xfrm>
          <a:prstGeom prst="rect">
            <a:avLst/>
          </a:prstGeom>
        </p:spPr>
      </p:pic>
      <p:sp>
        <p:nvSpPr>
          <p:cNvPr id="7" name="Dikdörtgen 6"/>
          <p:cNvSpPr/>
          <p:nvPr/>
        </p:nvSpPr>
        <p:spPr>
          <a:xfrm>
            <a:off x="3335013" y="3264997"/>
            <a:ext cx="5865443" cy="523220"/>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Ø"/>
            </a:pPr>
            <a:r>
              <a:rPr lang="tr-TR" sz="2800" dirty="0" smtClean="0">
                <a:ln w="0"/>
                <a:solidFill>
                  <a:srgbClr val="C00000"/>
                </a:solidFill>
                <a:effectLst>
                  <a:outerShdw blurRad="38100" dist="19050" dir="2700000" algn="tl" rotWithShape="0">
                    <a:srgbClr val="000000">
                      <a:alpha val="40000"/>
                    </a:srgbClr>
                  </a:outerShdw>
                </a:effectLst>
              </a:rPr>
              <a:t>Dilin Tat Alma Bölgeleri</a:t>
            </a:r>
            <a:endParaRPr lang="tr-TR" sz="2800" dirty="0">
              <a:ln w="0"/>
              <a:solidFill>
                <a:srgbClr val="C00000"/>
              </a:solidFill>
              <a:effectLst>
                <a:outerShdw blurRad="38100" dist="19050" dir="2700000" algn="tl" rotWithShape="0">
                  <a:srgbClr val="000000">
                    <a:alpha val="40000"/>
                  </a:srgbClr>
                </a:outerShdw>
              </a:effectLst>
            </a:endParaRPr>
          </a:p>
        </p:txBody>
      </p:sp>
      <p:sp>
        <p:nvSpPr>
          <p:cNvPr id="8" name="Dikdörtgen 7"/>
          <p:cNvSpPr/>
          <p:nvPr/>
        </p:nvSpPr>
        <p:spPr>
          <a:xfrm>
            <a:off x="3833766" y="3954043"/>
            <a:ext cx="1508255" cy="1569660"/>
          </a:xfrm>
          <a:prstGeom prst="rect">
            <a:avLst/>
          </a:prstGeom>
          <a:noFill/>
        </p:spPr>
        <p:txBody>
          <a:bodyPr wrap="square" lIns="91440" tIns="45720" rIns="91440" bIns="45720">
            <a:spAutoFit/>
          </a:bodyPr>
          <a:lstStyle/>
          <a:p>
            <a:pPr marL="457200" indent="-457200" algn="just">
              <a:buFont typeface="+mj-lt"/>
              <a:buAutoNum type="arabicParenR"/>
            </a:pPr>
            <a:r>
              <a:rPr lang="tr-TR" sz="2400" dirty="0" smtClean="0">
                <a:ln w="0"/>
                <a:solidFill>
                  <a:srgbClr val="000000"/>
                </a:solidFill>
                <a:effectLst>
                  <a:outerShdw blurRad="38100" dist="19050" dir="2700000" algn="tl" rotWithShape="0">
                    <a:srgbClr val="000000">
                      <a:alpha val="40000"/>
                    </a:srgbClr>
                  </a:outerShdw>
                </a:effectLst>
              </a:rPr>
              <a:t>Acı</a:t>
            </a:r>
          </a:p>
          <a:p>
            <a:pPr marL="457200" indent="-457200" algn="just">
              <a:buFont typeface="+mj-lt"/>
              <a:buAutoNum type="arabicParenR"/>
            </a:pPr>
            <a:r>
              <a:rPr lang="tr-TR" sz="2400" dirty="0" smtClean="0">
                <a:ln w="0"/>
                <a:solidFill>
                  <a:srgbClr val="000000"/>
                </a:solidFill>
                <a:effectLst>
                  <a:outerShdw blurRad="38100" dist="19050" dir="2700000" algn="tl" rotWithShape="0">
                    <a:srgbClr val="000000">
                      <a:alpha val="40000"/>
                    </a:srgbClr>
                  </a:outerShdw>
                </a:effectLst>
              </a:rPr>
              <a:t>Ekşi</a:t>
            </a:r>
          </a:p>
          <a:p>
            <a:pPr marL="457200" indent="-457200" algn="just">
              <a:buFont typeface="+mj-lt"/>
              <a:buAutoNum type="arabicParenR"/>
            </a:pPr>
            <a:r>
              <a:rPr lang="tr-TR" sz="2400" dirty="0" smtClean="0">
                <a:ln w="0"/>
                <a:solidFill>
                  <a:srgbClr val="000000"/>
                </a:solidFill>
                <a:effectLst>
                  <a:outerShdw blurRad="38100" dist="19050" dir="2700000" algn="tl" rotWithShape="0">
                    <a:srgbClr val="000000">
                      <a:alpha val="40000"/>
                    </a:srgbClr>
                  </a:outerShdw>
                </a:effectLst>
              </a:rPr>
              <a:t>Tuzlu</a:t>
            </a:r>
          </a:p>
          <a:p>
            <a:pPr marL="457200" indent="-457200" algn="just">
              <a:buFont typeface="+mj-lt"/>
              <a:buAutoNum type="arabicParenR"/>
            </a:pPr>
            <a:r>
              <a:rPr lang="tr-TR" sz="2400" dirty="0" smtClean="0">
                <a:ln w="0"/>
                <a:solidFill>
                  <a:srgbClr val="000000"/>
                </a:solidFill>
                <a:effectLst>
                  <a:outerShdw blurRad="38100" dist="19050" dir="2700000" algn="tl" rotWithShape="0">
                    <a:srgbClr val="000000">
                      <a:alpha val="40000"/>
                    </a:srgbClr>
                  </a:outerShdw>
                </a:effectLst>
              </a:rPr>
              <a:t>Tatlı</a:t>
            </a:r>
            <a:endParaRPr lang="tr-TR" sz="2400" dirty="0">
              <a:ln w="0"/>
              <a:solidFill>
                <a:srgbClr val="000000"/>
              </a:solidFill>
              <a:effectLst>
                <a:outerShdw blurRad="38100" dist="19050" dir="2700000" algn="tl" rotWithShape="0">
                  <a:srgbClr val="000000">
                    <a:alpha val="40000"/>
                  </a:srgbClr>
                </a:outerShdw>
              </a:effectLst>
            </a:endParaRPr>
          </a:p>
        </p:txBody>
      </p:sp>
      <p:sp>
        <p:nvSpPr>
          <p:cNvPr id="9" name="Dikdörtgen 8"/>
          <p:cNvSpPr/>
          <p:nvPr/>
        </p:nvSpPr>
        <p:spPr>
          <a:xfrm>
            <a:off x="4592734" y="6516551"/>
            <a:ext cx="3276025" cy="307777"/>
          </a:xfrm>
          <a:prstGeom prst="rect">
            <a:avLst/>
          </a:prstGeom>
          <a:noFill/>
        </p:spPr>
        <p:txBody>
          <a:bodyPr wrap="none" lIns="91440" tIns="45720" rIns="91440" bIns="45720">
            <a:spAutoFit/>
          </a:bodyPr>
          <a:lstStyle/>
          <a:p>
            <a:pPr algn="ctr"/>
            <a:r>
              <a:rPr lang="tr-TR" sz="1400" dirty="0" smtClean="0">
                <a:ln w="0"/>
                <a:solidFill>
                  <a:schemeClr val="tx1">
                    <a:lumMod val="95000"/>
                    <a:lumOff val="5000"/>
                  </a:schemeClr>
                </a:solidFill>
                <a:effectLst>
                  <a:outerShdw blurRad="38100" dist="19050" dir="2700000" algn="tl" rotWithShape="0">
                    <a:srgbClr val="000000">
                      <a:alpha val="40000"/>
                    </a:srgbClr>
                  </a:outerShdw>
                </a:effectLst>
              </a:rPr>
              <a:t>Not : Klavyede </a:t>
            </a:r>
            <a:r>
              <a:rPr lang="tr-TR" sz="1400" dirty="0" err="1" smtClean="0">
                <a:ln w="0"/>
                <a:solidFill>
                  <a:schemeClr val="tx1">
                    <a:lumMod val="95000"/>
                    <a:lumOff val="5000"/>
                  </a:schemeClr>
                </a:solidFill>
                <a:effectLst>
                  <a:outerShdw blurRad="38100" dist="19050" dir="2700000" algn="tl" rotWithShape="0">
                    <a:srgbClr val="000000">
                      <a:alpha val="40000"/>
                    </a:srgbClr>
                  </a:outerShdw>
                </a:effectLst>
              </a:rPr>
              <a:t>enter</a:t>
            </a:r>
            <a:r>
              <a:rPr lang="tr-TR" sz="1400" dirty="0" smtClean="0">
                <a:ln w="0"/>
                <a:solidFill>
                  <a:schemeClr val="tx1">
                    <a:lumMod val="95000"/>
                    <a:lumOff val="5000"/>
                  </a:schemeClr>
                </a:solidFill>
                <a:effectLst>
                  <a:outerShdw blurRad="38100" dist="19050" dir="2700000" algn="tl" rotWithShape="0">
                    <a:srgbClr val="000000">
                      <a:alpha val="40000"/>
                    </a:srgbClr>
                  </a:outerShdw>
                </a:effectLst>
              </a:rPr>
              <a:t> tuşuyla ilerleyiniz.</a:t>
            </a:r>
            <a:endParaRPr lang="tr-TR" sz="1400" dirty="0">
              <a:ln w="0"/>
              <a:solidFill>
                <a:schemeClr val="tx1">
                  <a:lumMod val="95000"/>
                  <a:lumOff val="5000"/>
                </a:schemeClr>
              </a:solidFill>
              <a:effectLst>
                <a:outerShdw blurRad="38100" dist="19050" dir="2700000" algn="tl" rotWithShape="0">
                  <a:srgbClr val="000000">
                    <a:alpha val="40000"/>
                  </a:srgbClr>
                </a:outerShdw>
              </a:effectLst>
            </a:endParaRPr>
          </a:p>
        </p:txBody>
      </p:sp>
    </p:spTree>
    <p:custDataLst>
      <p:tags r:id="rId1"/>
    </p:custDataLst>
    <p:extLst>
      <p:ext uri="{BB962C8B-B14F-4D97-AF65-F5344CB8AC3E}">
        <p14:creationId xmlns:p14="http://schemas.microsoft.com/office/powerpoint/2010/main" val="3732630122"/>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fade">
                                      <p:cBhvr>
                                        <p:cTn id="30" dur="1000"/>
                                        <p:tgtEl>
                                          <p:spTgt spid="43"/>
                                        </p:tgtEl>
                                      </p:cBhvr>
                                    </p:animEffect>
                                    <p:anim calcmode="lin" valueType="num">
                                      <p:cBhvr>
                                        <p:cTn id="31" dur="1000" fill="hold"/>
                                        <p:tgtEl>
                                          <p:spTgt spid="43"/>
                                        </p:tgtEl>
                                        <p:attrNameLst>
                                          <p:attrName>ppt_x</p:attrName>
                                        </p:attrNameLst>
                                      </p:cBhvr>
                                      <p:tavLst>
                                        <p:tav tm="0">
                                          <p:val>
                                            <p:strVal val="#ppt_x"/>
                                          </p:val>
                                        </p:tav>
                                        <p:tav tm="100000">
                                          <p:val>
                                            <p:strVal val="#ppt_x"/>
                                          </p:val>
                                        </p:tav>
                                      </p:tavLst>
                                    </p:anim>
                                    <p:anim calcmode="lin" valueType="num">
                                      <p:cBhvr>
                                        <p:cTn id="3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27" grpId="0"/>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rgbClr val="BABABA"/>
            </a:gs>
            <a:gs pos="3000">
              <a:srgbClr val="BABABA"/>
            </a:gs>
            <a:gs pos="56000">
              <a:srgbClr val="FFFFFF"/>
            </a:gs>
            <a:gs pos="63000">
              <a:srgbClr val="D1D1D1"/>
            </a:gs>
            <a:gs pos="100000">
              <a:schemeClr val="bg1"/>
            </a:gs>
          </a:gsLst>
          <a:lin ang="5400000"/>
        </a:gradFill>
        <a:effectLst/>
      </p:bgPr>
    </p:bg>
    <p:spTree>
      <p:nvGrpSpPr>
        <p:cNvPr id="1" name=""/>
        <p:cNvGrpSpPr/>
        <p:nvPr/>
      </p:nvGrpSpPr>
      <p:grpSpPr>
        <a:xfrm>
          <a:off x="0" y="0"/>
          <a:ext cx="0" cy="0"/>
          <a:chOff x="0" y="0"/>
          <a:chExt cx="0" cy="0"/>
        </a:xfrm>
      </p:grpSpPr>
      <p:sp>
        <p:nvSpPr>
          <p:cNvPr id="43" name="Yuvarlatılmış Dikdörtgen 42">
            <a:hlinkClick r:id="" action="ppaction://hlinkshowjump?jump=nextslide"/>
          </p:cNvPr>
          <p:cNvSpPr/>
          <p:nvPr/>
        </p:nvSpPr>
        <p:spPr>
          <a:xfrm>
            <a:off x="10719331" y="6257412"/>
            <a:ext cx="1296365" cy="4629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tr-TR" sz="1600" dirty="0" smtClean="0">
                <a:solidFill>
                  <a:srgbClr val="000000"/>
                </a:solidFill>
                <a:ea typeface="Tahoma" panose="020B0604030504040204" pitchFamily="34" charset="0"/>
                <a:cs typeface="Tahoma" panose="020B0604030504040204" pitchFamily="34" charset="0"/>
              </a:rPr>
              <a:t>Devam et</a:t>
            </a:r>
            <a:endParaRPr lang="tr-TR" sz="1600" dirty="0">
              <a:solidFill>
                <a:srgbClr val="000000"/>
              </a:solidFill>
              <a:ea typeface="Tahoma" panose="020B0604030504040204" pitchFamily="34" charset="0"/>
              <a:cs typeface="Tahoma" panose="020B0604030504040204" pitchFamily="34" charset="0"/>
            </a:endParaRPr>
          </a:p>
        </p:txBody>
      </p:sp>
      <p:sp>
        <p:nvSpPr>
          <p:cNvPr id="29" name="Dikdörtgen 28"/>
          <p:cNvSpPr/>
          <p:nvPr/>
        </p:nvSpPr>
        <p:spPr>
          <a:xfrm>
            <a:off x="165196" y="73635"/>
            <a:ext cx="5865443" cy="523220"/>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Ø"/>
            </a:pPr>
            <a:r>
              <a:rPr lang="tr-TR" sz="2800" dirty="0" smtClean="0">
                <a:ln w="0"/>
                <a:solidFill>
                  <a:srgbClr val="C00000"/>
                </a:solidFill>
                <a:effectLst>
                  <a:outerShdw blurRad="38100" dist="19050" dir="2700000" algn="tl" rotWithShape="0">
                    <a:srgbClr val="000000">
                      <a:alpha val="40000"/>
                    </a:srgbClr>
                  </a:outerShdw>
                </a:effectLst>
              </a:rPr>
              <a:t>Tat Alma Organımız : Dil</a:t>
            </a:r>
            <a:endParaRPr lang="tr-TR" sz="2800" dirty="0">
              <a:ln w="0"/>
              <a:solidFill>
                <a:srgbClr val="C00000"/>
              </a:solidFill>
              <a:effectLst>
                <a:outerShdw blurRad="38100" dist="19050" dir="2700000" algn="tl" rotWithShape="0">
                  <a:srgbClr val="000000">
                    <a:alpha val="40000"/>
                  </a:srgbClr>
                </a:outerShdw>
              </a:effectLst>
            </a:endParaRPr>
          </a:p>
        </p:txBody>
      </p:sp>
      <p:sp>
        <p:nvSpPr>
          <p:cNvPr id="27" name="Dikdörtgen 26"/>
          <p:cNvSpPr/>
          <p:nvPr/>
        </p:nvSpPr>
        <p:spPr>
          <a:xfrm rot="21061359">
            <a:off x="4576369" y="700719"/>
            <a:ext cx="6434629" cy="1200329"/>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Ø"/>
            </a:pPr>
            <a:r>
              <a:rPr lang="tr-TR" sz="2400" dirty="0">
                <a:ln w="0"/>
                <a:solidFill>
                  <a:srgbClr val="000000"/>
                </a:solidFill>
                <a:effectLst>
                  <a:outerShdw blurRad="38100" dist="19050" dir="2700000" algn="tl" rotWithShape="0">
                    <a:srgbClr val="000000">
                      <a:alpha val="40000"/>
                    </a:srgbClr>
                  </a:outerShdw>
                </a:effectLst>
              </a:rPr>
              <a:t>Nezle olduğumuzda koku alamadığımız için yemeğin tadını da alamayız. Güzel kokan yemeğin genelde tadı da güzel olur.</a:t>
            </a:r>
          </a:p>
        </p:txBody>
      </p:sp>
      <p:pic>
        <p:nvPicPr>
          <p:cNvPr id="2" name="Resim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5400" y="873998"/>
            <a:ext cx="4396729" cy="3022751"/>
          </a:xfrm>
          <a:prstGeom prst="rect">
            <a:avLst/>
          </a:prstGeom>
          <a:ln>
            <a:noFill/>
          </a:ln>
          <a:effectLst>
            <a:outerShdw blurRad="190500" algn="tl" rotWithShape="0">
              <a:srgbClr val="000000">
                <a:alpha val="70000"/>
              </a:srgbClr>
            </a:outerShdw>
          </a:effectLst>
        </p:spPr>
      </p:pic>
      <p:pic>
        <p:nvPicPr>
          <p:cNvPr id="4" name="Resim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795246" y="2767075"/>
            <a:ext cx="4220450" cy="2813633"/>
          </a:xfrm>
          <a:prstGeom prst="rect">
            <a:avLst/>
          </a:prstGeom>
          <a:ln>
            <a:noFill/>
          </a:ln>
          <a:effectLst>
            <a:outerShdw blurRad="190500" algn="tl" rotWithShape="0">
              <a:srgbClr val="000000">
                <a:alpha val="70000"/>
              </a:srgbClr>
            </a:outerShdw>
          </a:effectLst>
        </p:spPr>
      </p:pic>
      <p:sp>
        <p:nvSpPr>
          <p:cNvPr id="10" name="Dikdörtgen 9"/>
          <p:cNvSpPr/>
          <p:nvPr/>
        </p:nvSpPr>
        <p:spPr>
          <a:xfrm rot="21061359">
            <a:off x="5138389" y="1969875"/>
            <a:ext cx="6434629" cy="830997"/>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Ø"/>
            </a:pPr>
            <a:r>
              <a:rPr lang="nn-NO" sz="2400" dirty="0">
                <a:ln w="0"/>
                <a:solidFill>
                  <a:srgbClr val="000000"/>
                </a:solidFill>
                <a:effectLst>
                  <a:outerShdw blurRad="38100" dist="19050" dir="2700000" algn="tl" rotWithShape="0">
                    <a:srgbClr val="000000">
                      <a:alpha val="40000"/>
                    </a:srgbClr>
                  </a:outerShdw>
                </a:effectLst>
              </a:rPr>
              <a:t>Tat alma ve koklama duyularımız birlikte çalışır.</a:t>
            </a:r>
            <a:endParaRPr lang="tr-TR" sz="2400" dirty="0">
              <a:ln w="0"/>
              <a:solidFill>
                <a:srgbClr val="000000"/>
              </a:solidFill>
              <a:effectLst>
                <a:outerShdw blurRad="38100" dist="19050" dir="2700000" algn="tl" rotWithShape="0">
                  <a:srgbClr val="000000">
                    <a:alpha val="40000"/>
                  </a:srgbClr>
                </a:outerShdw>
              </a:effectLst>
            </a:endParaRPr>
          </a:p>
        </p:txBody>
      </p:sp>
      <p:sp>
        <p:nvSpPr>
          <p:cNvPr id="11" name="Dikdörtgen 10"/>
          <p:cNvSpPr/>
          <p:nvPr/>
        </p:nvSpPr>
        <p:spPr>
          <a:xfrm rot="21061359">
            <a:off x="-13848" y="4256680"/>
            <a:ext cx="7724493" cy="830997"/>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Ø"/>
            </a:pPr>
            <a:r>
              <a:rPr lang="nn-NO" sz="2400" dirty="0">
                <a:ln w="0"/>
                <a:solidFill>
                  <a:srgbClr val="000000"/>
                </a:solidFill>
                <a:effectLst>
                  <a:outerShdw blurRad="38100" dist="19050" dir="2700000" algn="tl" rotWithShape="0">
                    <a:srgbClr val="000000">
                      <a:alpha val="40000"/>
                    </a:srgbClr>
                  </a:outerShdw>
                </a:effectLst>
              </a:rPr>
              <a:t>Besinlerin tadının alınmasında tükürüğün de önemli görevi vardır.</a:t>
            </a:r>
            <a:endParaRPr lang="tr-TR" sz="2400" dirty="0">
              <a:ln w="0"/>
              <a:solidFill>
                <a:srgbClr val="000000"/>
              </a:solidFill>
              <a:effectLst>
                <a:outerShdw blurRad="38100" dist="19050" dir="2700000" algn="tl" rotWithShape="0">
                  <a:srgbClr val="000000">
                    <a:alpha val="40000"/>
                  </a:srgbClr>
                </a:outerShdw>
              </a:effectLst>
            </a:endParaRPr>
          </a:p>
        </p:txBody>
      </p:sp>
      <p:sp>
        <p:nvSpPr>
          <p:cNvPr id="12" name="Dikdörtgen 11"/>
          <p:cNvSpPr/>
          <p:nvPr/>
        </p:nvSpPr>
        <p:spPr>
          <a:xfrm rot="21061359">
            <a:off x="172217" y="5135362"/>
            <a:ext cx="7646435" cy="1200329"/>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Ø"/>
            </a:pPr>
            <a:r>
              <a:rPr lang="nn-NO" sz="2400" dirty="0">
                <a:ln w="0"/>
                <a:solidFill>
                  <a:srgbClr val="000000"/>
                </a:solidFill>
                <a:effectLst>
                  <a:outerShdw blurRad="38100" dist="19050" dir="2700000" algn="tl" rotWithShape="0">
                    <a:srgbClr val="000000">
                      <a:alpha val="40000"/>
                    </a:srgbClr>
                  </a:outerShdw>
                </a:effectLst>
              </a:rPr>
              <a:t>Dilimizin tat almaktan başka görevleri de vardır. Dil; besinlerin çiğnenmesine ve yutulmasına yardım eder. Ayrıca konuşmaya da yardımcıdır.</a:t>
            </a:r>
            <a:endParaRPr lang="tr-TR" sz="2400" dirty="0">
              <a:ln w="0"/>
              <a:solidFill>
                <a:srgbClr val="000000"/>
              </a:solidFill>
              <a:effectLst>
                <a:outerShdw blurRad="38100" dist="19050" dir="2700000" algn="tl" rotWithShape="0">
                  <a:srgbClr val="000000">
                    <a:alpha val="40000"/>
                  </a:srgbClr>
                </a:outerShdw>
              </a:effectLst>
            </a:endParaRPr>
          </a:p>
        </p:txBody>
      </p:sp>
      <p:sp>
        <p:nvSpPr>
          <p:cNvPr id="13" name="Dikdörtgen 12"/>
          <p:cNvSpPr/>
          <p:nvPr/>
        </p:nvSpPr>
        <p:spPr>
          <a:xfrm>
            <a:off x="4592734" y="6516551"/>
            <a:ext cx="3276025" cy="307777"/>
          </a:xfrm>
          <a:prstGeom prst="rect">
            <a:avLst/>
          </a:prstGeom>
          <a:noFill/>
        </p:spPr>
        <p:txBody>
          <a:bodyPr wrap="none" lIns="91440" tIns="45720" rIns="91440" bIns="45720">
            <a:spAutoFit/>
          </a:bodyPr>
          <a:lstStyle/>
          <a:p>
            <a:pPr algn="ctr"/>
            <a:r>
              <a:rPr lang="tr-TR" sz="1400" dirty="0" smtClean="0">
                <a:ln w="0"/>
                <a:solidFill>
                  <a:schemeClr val="tx1">
                    <a:lumMod val="95000"/>
                    <a:lumOff val="5000"/>
                  </a:schemeClr>
                </a:solidFill>
                <a:effectLst>
                  <a:outerShdw blurRad="38100" dist="19050" dir="2700000" algn="tl" rotWithShape="0">
                    <a:srgbClr val="000000">
                      <a:alpha val="40000"/>
                    </a:srgbClr>
                  </a:outerShdw>
                </a:effectLst>
              </a:rPr>
              <a:t>Not : Klavyede </a:t>
            </a:r>
            <a:r>
              <a:rPr lang="tr-TR" sz="1400" dirty="0" err="1" smtClean="0">
                <a:ln w="0"/>
                <a:solidFill>
                  <a:schemeClr val="tx1">
                    <a:lumMod val="95000"/>
                    <a:lumOff val="5000"/>
                  </a:schemeClr>
                </a:solidFill>
                <a:effectLst>
                  <a:outerShdw blurRad="38100" dist="19050" dir="2700000" algn="tl" rotWithShape="0">
                    <a:srgbClr val="000000">
                      <a:alpha val="40000"/>
                    </a:srgbClr>
                  </a:outerShdw>
                </a:effectLst>
              </a:rPr>
              <a:t>enter</a:t>
            </a:r>
            <a:r>
              <a:rPr lang="tr-TR" sz="1400" dirty="0" smtClean="0">
                <a:ln w="0"/>
                <a:solidFill>
                  <a:schemeClr val="tx1">
                    <a:lumMod val="95000"/>
                    <a:lumOff val="5000"/>
                  </a:schemeClr>
                </a:solidFill>
                <a:effectLst>
                  <a:outerShdw blurRad="38100" dist="19050" dir="2700000" algn="tl" rotWithShape="0">
                    <a:srgbClr val="000000">
                      <a:alpha val="40000"/>
                    </a:srgbClr>
                  </a:outerShdw>
                </a:effectLst>
              </a:rPr>
              <a:t> tuşuyla ilerleyiniz.</a:t>
            </a:r>
            <a:endParaRPr lang="tr-TR" sz="1400" dirty="0">
              <a:ln w="0"/>
              <a:solidFill>
                <a:schemeClr val="tx1">
                  <a:lumMod val="95000"/>
                  <a:lumOff val="5000"/>
                </a:schemeClr>
              </a:solidFill>
              <a:effectLst>
                <a:outerShdw blurRad="38100" dist="19050" dir="2700000" algn="tl" rotWithShape="0">
                  <a:srgbClr val="000000">
                    <a:alpha val="40000"/>
                  </a:srgbClr>
                </a:outerShdw>
              </a:effectLst>
            </a:endParaRPr>
          </a:p>
        </p:txBody>
      </p:sp>
    </p:spTree>
    <p:custDataLst>
      <p:tags r:id="rId1"/>
    </p:custDataLst>
    <p:extLst>
      <p:ext uri="{BB962C8B-B14F-4D97-AF65-F5344CB8AC3E}">
        <p14:creationId xmlns:p14="http://schemas.microsoft.com/office/powerpoint/2010/main" val="1267028912"/>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20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2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1000"/>
                                        <p:tgtEl>
                                          <p:spTgt spid="4"/>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2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2000"/>
                                        <p:tgtEl>
                                          <p:spTgt spid="12"/>
                                        </p:tgtEl>
                                      </p:cBhvr>
                                    </p:animEffect>
                                  </p:childTnLst>
                                </p:cTn>
                              </p:par>
                            </p:childTnLst>
                          </p:cTn>
                        </p:par>
                        <p:par>
                          <p:cTn id="31" fill="hold">
                            <p:stCondLst>
                              <p:cond delay="2000"/>
                            </p:stCondLst>
                            <p:childTnLst>
                              <p:par>
                                <p:cTn id="32" presetID="42" presetClass="entr" presetSubtype="0" fill="hold" grpId="0" nodeType="after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1000"/>
                                        <p:tgtEl>
                                          <p:spTgt spid="43"/>
                                        </p:tgtEl>
                                      </p:cBhvr>
                                    </p:animEffect>
                                    <p:anim calcmode="lin" valueType="num">
                                      <p:cBhvr>
                                        <p:cTn id="35" dur="1000" fill="hold"/>
                                        <p:tgtEl>
                                          <p:spTgt spid="43"/>
                                        </p:tgtEl>
                                        <p:attrNameLst>
                                          <p:attrName>ppt_x</p:attrName>
                                        </p:attrNameLst>
                                      </p:cBhvr>
                                      <p:tavLst>
                                        <p:tav tm="0">
                                          <p:val>
                                            <p:strVal val="#ppt_x"/>
                                          </p:val>
                                        </p:tav>
                                        <p:tav tm="100000">
                                          <p:val>
                                            <p:strVal val="#ppt_x"/>
                                          </p:val>
                                        </p:tav>
                                      </p:tavLst>
                                    </p:anim>
                                    <p:anim calcmode="lin" valueType="num">
                                      <p:cBhvr>
                                        <p:cTn id="3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27" grpId="0"/>
      <p:bldP spid="10"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BABABA"/>
            </a:gs>
            <a:gs pos="3000">
              <a:srgbClr val="BABABA"/>
            </a:gs>
            <a:gs pos="56000">
              <a:srgbClr val="FFFFFF"/>
            </a:gs>
            <a:gs pos="63000">
              <a:srgbClr val="D1D1D1"/>
            </a:gs>
            <a:gs pos="100000">
              <a:schemeClr val="bg1"/>
            </a:gs>
          </a:gsLst>
          <a:lin ang="5400000"/>
        </a:gradFill>
        <a:effectLst/>
      </p:bgPr>
    </p:bg>
    <p:spTree>
      <p:nvGrpSpPr>
        <p:cNvPr id="1" name=""/>
        <p:cNvGrpSpPr/>
        <p:nvPr/>
      </p:nvGrpSpPr>
      <p:grpSpPr>
        <a:xfrm>
          <a:off x="0" y="0"/>
          <a:ext cx="0" cy="0"/>
          <a:chOff x="0" y="0"/>
          <a:chExt cx="0" cy="0"/>
        </a:xfrm>
      </p:grpSpPr>
      <p:sp>
        <p:nvSpPr>
          <p:cNvPr id="23" name="bottom_box"/>
          <p:cNvSpPr/>
          <p:nvPr/>
        </p:nvSpPr>
        <p:spPr>
          <a:xfrm rot="5400000">
            <a:off x="5905500" y="571500"/>
            <a:ext cx="381000" cy="12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365760" anchor="ctr"/>
          <a:lstStyle/>
          <a:p>
            <a:pPr algn="r">
              <a:defRPr/>
            </a:pPr>
            <a:endParaRPr lang="en-US" sz="3733" b="1" dirty="0">
              <a:solidFill>
                <a:srgbClr val="FFFFFF"/>
              </a:solidFill>
            </a:endParaRPr>
          </a:p>
        </p:txBody>
      </p:sp>
      <p:pic>
        <p:nvPicPr>
          <p:cNvPr id="15" name="Main_Board"/>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040230" y="522643"/>
            <a:ext cx="7507577" cy="659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780977" y="2314039"/>
            <a:ext cx="2488746" cy="4425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ağ Ok 19">
            <a:hlinkClick r:id="" action="ppaction://hlinkshowjump?jump=nextslide"/>
          </p:cNvPr>
          <p:cNvSpPr/>
          <p:nvPr/>
        </p:nvSpPr>
        <p:spPr>
          <a:xfrm>
            <a:off x="11279652" y="5391285"/>
            <a:ext cx="565061" cy="471607"/>
          </a:xfrm>
          <a:prstGeom prst="rightArrow">
            <a:avLst/>
          </a:prstGeom>
          <a:solidFill>
            <a:srgbClr val="D595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21" name="Metin kutusu 20"/>
          <p:cNvSpPr txBox="1"/>
          <p:nvPr/>
        </p:nvSpPr>
        <p:spPr>
          <a:xfrm>
            <a:off x="10343449" y="4967344"/>
            <a:ext cx="1083516" cy="369332"/>
          </a:xfrm>
          <a:prstGeom prst="rect">
            <a:avLst/>
          </a:prstGeom>
          <a:noFill/>
        </p:spPr>
        <p:txBody>
          <a:bodyPr wrap="square" rtlCol="0">
            <a:spAutoFit/>
          </a:bodyPr>
          <a:lstStyle/>
          <a:p>
            <a:r>
              <a:rPr lang="tr-TR" dirty="0" smtClean="0">
                <a:solidFill>
                  <a:srgbClr val="523100"/>
                </a:solidFill>
              </a:rPr>
              <a:t>(1 </a:t>
            </a:r>
            <a:r>
              <a:rPr lang="tr-TR" dirty="0" smtClean="0">
                <a:solidFill>
                  <a:srgbClr val="523100"/>
                </a:solidFill>
              </a:rPr>
              <a:t>– </a:t>
            </a:r>
            <a:r>
              <a:rPr lang="tr-TR" dirty="0" smtClean="0">
                <a:solidFill>
                  <a:srgbClr val="523100"/>
                </a:solidFill>
              </a:rPr>
              <a:t>35)</a:t>
            </a:r>
            <a:endParaRPr lang="tr-TR" dirty="0">
              <a:solidFill>
                <a:srgbClr val="523100"/>
              </a:solidFill>
            </a:endParaRPr>
          </a:p>
        </p:txBody>
      </p:sp>
      <p:pic>
        <p:nvPicPr>
          <p:cNvPr id="34" name="Resim 33">
            <a:hlinkClick r:id="" action="ppaction://hlinkshowjump?jump=lastslide"/>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0655940" y="6434888"/>
            <a:ext cx="465223" cy="465223"/>
          </a:xfrm>
          <a:prstGeom prst="rect">
            <a:avLst/>
          </a:prstGeom>
        </p:spPr>
      </p:pic>
      <p:sp>
        <p:nvSpPr>
          <p:cNvPr id="13" name="Metin kutusu 12"/>
          <p:cNvSpPr txBox="1"/>
          <p:nvPr/>
        </p:nvSpPr>
        <p:spPr>
          <a:xfrm>
            <a:off x="10005576" y="3976295"/>
            <a:ext cx="1759263" cy="615553"/>
          </a:xfrm>
          <a:prstGeom prst="rect">
            <a:avLst/>
          </a:prstGeom>
          <a:noFill/>
        </p:spPr>
        <p:txBody>
          <a:bodyPr wrap="none" rtlCol="0">
            <a:spAutoFit/>
          </a:bodyPr>
          <a:lstStyle/>
          <a:p>
            <a:pPr algn="ctr"/>
            <a:r>
              <a:rPr lang="tr-TR" dirty="0" smtClean="0">
                <a:solidFill>
                  <a:schemeClr val="bg2">
                    <a:lumMod val="25000"/>
                  </a:schemeClr>
                </a:solidFill>
              </a:rPr>
              <a:t>Anahtar Sözcük</a:t>
            </a:r>
          </a:p>
          <a:p>
            <a:pPr algn="ctr"/>
            <a:r>
              <a:rPr lang="tr-TR" sz="1600" dirty="0" smtClean="0">
                <a:solidFill>
                  <a:schemeClr val="bg2">
                    <a:lumMod val="25000"/>
                  </a:schemeClr>
                </a:solidFill>
              </a:rPr>
              <a:t>Etkinliği</a:t>
            </a:r>
            <a:endParaRPr lang="tr-TR" sz="1600" dirty="0">
              <a:solidFill>
                <a:srgbClr val="523100"/>
              </a:solidFill>
            </a:endParaRPr>
          </a:p>
        </p:txBody>
      </p:sp>
      <p:sp>
        <p:nvSpPr>
          <p:cNvPr id="12" name="Dikdörtgen 11"/>
          <p:cNvSpPr/>
          <p:nvPr/>
        </p:nvSpPr>
        <p:spPr>
          <a:xfrm>
            <a:off x="2212380" y="1355165"/>
            <a:ext cx="6930612" cy="461665"/>
          </a:xfrm>
          <a:prstGeom prst="rect">
            <a:avLst/>
          </a:prstGeom>
          <a:noFill/>
        </p:spPr>
        <p:txBody>
          <a:bodyPr wrap="square" lIns="91440" tIns="45720" rIns="91440" bIns="45720">
            <a:spAutoFit/>
          </a:bodyPr>
          <a:lstStyle/>
          <a:p>
            <a:pPr algn="just"/>
            <a:r>
              <a:rPr lang="tr-TR" sz="2400" dirty="0" smtClean="0">
                <a:ln w="0"/>
                <a:solidFill>
                  <a:srgbClr val="000000"/>
                </a:solidFill>
                <a:effectLst>
                  <a:outerShdw blurRad="38100" dist="19050" dir="2700000" algn="tl" rotWithShape="0">
                    <a:srgbClr val="000000">
                      <a:alpha val="40000"/>
                    </a:srgbClr>
                  </a:outerShdw>
                </a:effectLst>
              </a:rPr>
              <a:t>	</a:t>
            </a:r>
            <a:endParaRPr lang="tr-TR" sz="2400" dirty="0">
              <a:ln w="0"/>
              <a:solidFill>
                <a:srgbClr val="000000"/>
              </a:solidFill>
              <a:effectLst>
                <a:outerShdw blurRad="38100" dist="19050" dir="2700000" algn="tl" rotWithShape="0">
                  <a:srgbClr val="000000">
                    <a:alpha val="40000"/>
                  </a:srgbClr>
                </a:outerShdw>
              </a:effectLst>
            </a:endParaRPr>
          </a:p>
        </p:txBody>
      </p:sp>
      <p:pic>
        <p:nvPicPr>
          <p:cNvPr id="4" name="Resim 3"/>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0" y="2701172"/>
            <a:ext cx="2479790" cy="3650776"/>
          </a:xfrm>
          <a:prstGeom prst="rect">
            <a:avLst/>
          </a:prstGeom>
        </p:spPr>
      </p:pic>
      <p:sp>
        <p:nvSpPr>
          <p:cNvPr id="27" name="Dikdörtgen 26"/>
          <p:cNvSpPr/>
          <p:nvPr/>
        </p:nvSpPr>
        <p:spPr>
          <a:xfrm>
            <a:off x="2679052" y="6516551"/>
            <a:ext cx="7103419" cy="307777"/>
          </a:xfrm>
          <a:prstGeom prst="rect">
            <a:avLst/>
          </a:prstGeom>
          <a:noFill/>
        </p:spPr>
        <p:txBody>
          <a:bodyPr wrap="none" lIns="91440" tIns="45720" rIns="91440" bIns="45720">
            <a:spAutoFit/>
          </a:bodyPr>
          <a:lstStyle/>
          <a:p>
            <a:pPr algn="ctr"/>
            <a:r>
              <a:rPr lang="tr-TR" sz="1400" b="0" cap="none" spc="0" dirty="0" smtClean="0">
                <a:ln w="0"/>
                <a:solidFill>
                  <a:schemeClr val="bg1"/>
                </a:solidFill>
                <a:effectLst>
                  <a:outerShdw blurRad="38100" dist="19050" dir="2700000" algn="tl" rotWithShape="0">
                    <a:schemeClr val="dk1">
                      <a:alpha val="40000"/>
                    </a:schemeClr>
                  </a:outerShdw>
                </a:effectLst>
              </a:rPr>
              <a:t>Not </a:t>
            </a:r>
            <a:r>
              <a:rPr lang="tr-TR" sz="1400" b="0" cap="none" spc="0" dirty="0" smtClean="0">
                <a:ln w="0"/>
                <a:solidFill>
                  <a:schemeClr val="bg1"/>
                </a:solidFill>
                <a:effectLst>
                  <a:outerShdw blurRad="38100" dist="19050" dir="2700000" algn="tl" rotWithShape="0">
                    <a:schemeClr val="dk1">
                      <a:alpha val="40000"/>
                    </a:schemeClr>
                  </a:outerShdw>
                </a:effectLst>
              </a:rPr>
              <a:t>: Başlat </a:t>
            </a:r>
            <a:r>
              <a:rPr lang="tr-TR" sz="1400" b="0" cap="none" spc="0" dirty="0" err="1" smtClean="0">
                <a:ln w="0"/>
                <a:solidFill>
                  <a:schemeClr val="bg1"/>
                </a:solidFill>
                <a:effectLst>
                  <a:outerShdw blurRad="38100" dist="19050" dir="2700000" algn="tl" rotWithShape="0">
                    <a:schemeClr val="dk1">
                      <a:alpha val="40000"/>
                    </a:schemeClr>
                  </a:outerShdw>
                </a:effectLst>
              </a:rPr>
              <a:t>bütonuyla</a:t>
            </a:r>
            <a:r>
              <a:rPr lang="tr-TR" sz="1400" b="0" cap="none" spc="0" dirty="0" smtClean="0">
                <a:ln w="0"/>
                <a:solidFill>
                  <a:schemeClr val="bg1"/>
                </a:solidFill>
                <a:effectLst>
                  <a:outerShdw blurRad="38100" dist="19050" dir="2700000" algn="tl" rotWithShape="0">
                    <a:schemeClr val="dk1">
                      <a:alpha val="40000"/>
                    </a:schemeClr>
                  </a:outerShdw>
                </a:effectLst>
              </a:rPr>
              <a:t> her öğrenci kendisine çıkan kelime hakkında düşüncelerini söyler.</a:t>
            </a:r>
            <a:endParaRPr lang="tr-TR" sz="1400" b="0" cap="none" spc="0" dirty="0">
              <a:ln w="0"/>
              <a:solidFill>
                <a:schemeClr val="bg1"/>
              </a:solidFill>
              <a:effectLst>
                <a:outerShdw blurRad="38100" dist="19050" dir="2700000" algn="tl" rotWithShape="0">
                  <a:schemeClr val="dk1">
                    <a:alpha val="40000"/>
                  </a:schemeClr>
                </a:outerShdw>
              </a:effectLst>
            </a:endParaRPr>
          </a:p>
        </p:txBody>
      </p:sp>
      <p:sp>
        <p:nvSpPr>
          <p:cNvPr id="24" name="Dikdörtgen 23"/>
          <p:cNvSpPr/>
          <p:nvPr/>
        </p:nvSpPr>
        <p:spPr>
          <a:xfrm>
            <a:off x="2504557" y="1461899"/>
            <a:ext cx="1792706" cy="79408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tr-TR" sz="3000" dirty="0" smtClean="0">
                <a:solidFill>
                  <a:schemeClr val="tx1">
                    <a:lumMod val="95000"/>
                    <a:lumOff val="5000"/>
                  </a:schemeClr>
                </a:solidFill>
              </a:rPr>
              <a:t>Göz</a:t>
            </a:r>
            <a:endParaRPr lang="tr-TR" sz="3000" dirty="0">
              <a:solidFill>
                <a:schemeClr val="tx1">
                  <a:lumMod val="95000"/>
                  <a:lumOff val="5000"/>
                </a:schemeClr>
              </a:solidFill>
            </a:endParaRPr>
          </a:p>
        </p:txBody>
      </p:sp>
      <p:sp>
        <p:nvSpPr>
          <p:cNvPr id="28" name="Dikdörtgen 27"/>
          <p:cNvSpPr/>
          <p:nvPr/>
        </p:nvSpPr>
        <p:spPr>
          <a:xfrm>
            <a:off x="7180847" y="1459476"/>
            <a:ext cx="1792706" cy="79408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3000" dirty="0" smtClean="0">
                <a:solidFill>
                  <a:schemeClr val="tx1">
                    <a:lumMod val="95000"/>
                    <a:lumOff val="5000"/>
                  </a:schemeClr>
                </a:solidFill>
              </a:rPr>
              <a:t>Duyma</a:t>
            </a:r>
            <a:endParaRPr lang="tr-TR" sz="3000" dirty="0">
              <a:solidFill>
                <a:schemeClr val="tx1">
                  <a:lumMod val="95000"/>
                  <a:lumOff val="5000"/>
                </a:schemeClr>
              </a:solidFill>
            </a:endParaRPr>
          </a:p>
        </p:txBody>
      </p:sp>
      <p:sp>
        <p:nvSpPr>
          <p:cNvPr id="29" name="Dikdörtgen 28"/>
          <p:cNvSpPr/>
          <p:nvPr/>
        </p:nvSpPr>
        <p:spPr>
          <a:xfrm>
            <a:off x="2498974" y="3025786"/>
            <a:ext cx="1792706" cy="79408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3000" dirty="0" smtClean="0">
                <a:solidFill>
                  <a:schemeClr val="tx1">
                    <a:lumMod val="95000"/>
                    <a:lumOff val="5000"/>
                  </a:schemeClr>
                </a:solidFill>
              </a:rPr>
              <a:t>Kulak</a:t>
            </a:r>
            <a:endParaRPr lang="tr-TR" sz="3000" dirty="0">
              <a:solidFill>
                <a:schemeClr val="tx1">
                  <a:lumMod val="95000"/>
                  <a:lumOff val="5000"/>
                </a:schemeClr>
              </a:solidFill>
            </a:endParaRPr>
          </a:p>
        </p:txBody>
      </p:sp>
      <p:sp>
        <p:nvSpPr>
          <p:cNvPr id="30" name="Dikdörtgen 29"/>
          <p:cNvSpPr/>
          <p:nvPr/>
        </p:nvSpPr>
        <p:spPr>
          <a:xfrm>
            <a:off x="4897665" y="3021553"/>
            <a:ext cx="1792706" cy="79408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3000" dirty="0" smtClean="0">
                <a:solidFill>
                  <a:schemeClr val="tx1">
                    <a:lumMod val="95000"/>
                    <a:lumOff val="5000"/>
                  </a:schemeClr>
                </a:solidFill>
              </a:rPr>
              <a:t>Deri</a:t>
            </a:r>
            <a:endParaRPr lang="tr-TR" sz="3000" dirty="0">
              <a:solidFill>
                <a:schemeClr val="tx1">
                  <a:lumMod val="95000"/>
                  <a:lumOff val="5000"/>
                </a:schemeClr>
              </a:solidFill>
            </a:endParaRPr>
          </a:p>
        </p:txBody>
      </p:sp>
      <p:sp>
        <p:nvSpPr>
          <p:cNvPr id="31" name="Dikdörtgen 30"/>
          <p:cNvSpPr/>
          <p:nvPr/>
        </p:nvSpPr>
        <p:spPr>
          <a:xfrm>
            <a:off x="7175001" y="3015300"/>
            <a:ext cx="1792706" cy="79408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3000" dirty="0" smtClean="0">
                <a:solidFill>
                  <a:schemeClr val="tx1">
                    <a:lumMod val="95000"/>
                    <a:lumOff val="5000"/>
                  </a:schemeClr>
                </a:solidFill>
              </a:rPr>
              <a:t>Koklama</a:t>
            </a:r>
            <a:endParaRPr lang="tr-TR" sz="3000" dirty="0">
              <a:solidFill>
                <a:schemeClr val="tx1">
                  <a:lumMod val="95000"/>
                  <a:lumOff val="5000"/>
                </a:schemeClr>
              </a:solidFill>
            </a:endParaRPr>
          </a:p>
        </p:txBody>
      </p:sp>
      <p:sp>
        <p:nvSpPr>
          <p:cNvPr id="32" name="Dikdörtgen 31"/>
          <p:cNvSpPr/>
          <p:nvPr/>
        </p:nvSpPr>
        <p:spPr>
          <a:xfrm>
            <a:off x="2490264" y="4542591"/>
            <a:ext cx="1792706" cy="79408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3000" dirty="0" smtClean="0">
                <a:solidFill>
                  <a:schemeClr val="tx1">
                    <a:lumMod val="95000"/>
                    <a:lumOff val="5000"/>
                  </a:schemeClr>
                </a:solidFill>
              </a:rPr>
              <a:t>Burun</a:t>
            </a:r>
            <a:endParaRPr lang="tr-TR" sz="3000" dirty="0">
              <a:solidFill>
                <a:schemeClr val="tx1">
                  <a:lumMod val="95000"/>
                  <a:lumOff val="5000"/>
                </a:schemeClr>
              </a:solidFill>
            </a:endParaRPr>
          </a:p>
        </p:txBody>
      </p:sp>
      <p:sp>
        <p:nvSpPr>
          <p:cNvPr id="33" name="Dikdörtgen 32"/>
          <p:cNvSpPr/>
          <p:nvPr/>
        </p:nvSpPr>
        <p:spPr>
          <a:xfrm>
            <a:off x="4897665" y="4542846"/>
            <a:ext cx="1792706" cy="79408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3000" dirty="0" smtClean="0">
                <a:solidFill>
                  <a:schemeClr val="tx1">
                    <a:lumMod val="95000"/>
                    <a:lumOff val="5000"/>
                  </a:schemeClr>
                </a:solidFill>
              </a:rPr>
              <a:t>Görme</a:t>
            </a:r>
            <a:endParaRPr lang="tr-TR" sz="3000" dirty="0">
              <a:solidFill>
                <a:schemeClr val="tx1">
                  <a:lumMod val="95000"/>
                  <a:lumOff val="5000"/>
                </a:schemeClr>
              </a:solidFill>
            </a:endParaRPr>
          </a:p>
        </p:txBody>
      </p:sp>
      <p:sp>
        <p:nvSpPr>
          <p:cNvPr id="35" name="Dikdörtgen 34"/>
          <p:cNvSpPr/>
          <p:nvPr/>
        </p:nvSpPr>
        <p:spPr>
          <a:xfrm>
            <a:off x="7180847" y="4542591"/>
            <a:ext cx="1792706" cy="79408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3000" dirty="0" smtClean="0">
                <a:solidFill>
                  <a:schemeClr val="tx1">
                    <a:lumMod val="95000"/>
                    <a:lumOff val="5000"/>
                  </a:schemeClr>
                </a:solidFill>
              </a:rPr>
              <a:t>Tatma</a:t>
            </a:r>
            <a:endParaRPr lang="tr-TR" sz="3000" dirty="0">
              <a:solidFill>
                <a:schemeClr val="tx1">
                  <a:lumMod val="95000"/>
                  <a:lumOff val="5000"/>
                </a:schemeClr>
              </a:solidFill>
            </a:endParaRPr>
          </a:p>
        </p:txBody>
      </p:sp>
      <p:sp>
        <p:nvSpPr>
          <p:cNvPr id="36" name="Dikdörtgen 35"/>
          <p:cNvSpPr/>
          <p:nvPr/>
        </p:nvSpPr>
        <p:spPr>
          <a:xfrm>
            <a:off x="4897665" y="1461899"/>
            <a:ext cx="1792706" cy="79408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3000" dirty="0" smtClean="0">
                <a:solidFill>
                  <a:schemeClr val="tx1">
                    <a:lumMod val="95000"/>
                    <a:lumOff val="5000"/>
                  </a:schemeClr>
                </a:solidFill>
              </a:rPr>
              <a:t>Dil</a:t>
            </a:r>
            <a:endParaRPr lang="tr-TR" sz="3000" dirty="0">
              <a:solidFill>
                <a:schemeClr val="tx1">
                  <a:lumMod val="95000"/>
                  <a:lumOff val="5000"/>
                </a:schemeClr>
              </a:solidFill>
            </a:endParaRPr>
          </a:p>
        </p:txBody>
      </p:sp>
      <p:sp>
        <p:nvSpPr>
          <p:cNvPr id="64" name="Dikdörtgen 63"/>
          <p:cNvSpPr/>
          <p:nvPr/>
        </p:nvSpPr>
        <p:spPr>
          <a:xfrm>
            <a:off x="2447766" y="1249584"/>
            <a:ext cx="1980000" cy="1260000"/>
          </a:xfrm>
          <a:prstGeom prst="rect">
            <a:avLst/>
          </a:prstGeom>
          <a:gradFill>
            <a:gsLst>
              <a:gs pos="0">
                <a:srgbClr val="5B9BD5">
                  <a:lumMod val="67000"/>
                </a:srgbClr>
              </a:gs>
              <a:gs pos="48000">
                <a:srgbClr val="5B9BD5">
                  <a:lumMod val="97000"/>
                  <a:lumOff val="3000"/>
                </a:srgbClr>
              </a:gs>
              <a:gs pos="100000">
                <a:srgbClr val="5B9BD5">
                  <a:lumMod val="60000"/>
                  <a:lumOff val="40000"/>
                </a:srgbClr>
              </a:gs>
            </a:gsLst>
            <a:lin ang="16200000" scaled="1"/>
          </a:gradFill>
          <a:ln w="60325" cap="flat" cmpd="sng" algn="ctr">
            <a:gradFill flip="none" rotWithShape="1">
              <a:gsLst>
                <a:gs pos="0">
                  <a:srgbClr val="4472C4">
                    <a:lumMod val="67000"/>
                  </a:srgbClr>
                </a:gs>
                <a:gs pos="48000">
                  <a:srgbClr val="4472C4">
                    <a:lumMod val="97000"/>
                    <a:lumOff val="3000"/>
                  </a:srgbClr>
                </a:gs>
                <a:gs pos="100000">
                  <a:srgbClr val="4472C4">
                    <a:lumMod val="60000"/>
                    <a:lumOff val="40000"/>
                  </a:srgbClr>
                </a:gs>
              </a:gsLst>
              <a:lin ang="16200000" scaled="1"/>
              <a:tileRect/>
            </a:grad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65" name="Dikdörtgen 64"/>
          <p:cNvSpPr/>
          <p:nvPr/>
        </p:nvSpPr>
        <p:spPr>
          <a:xfrm>
            <a:off x="4812481" y="1249584"/>
            <a:ext cx="1980000" cy="1260000"/>
          </a:xfrm>
          <a:prstGeom prst="rect">
            <a:avLst/>
          </a:prstGeom>
          <a:gradFill>
            <a:gsLst>
              <a:gs pos="0">
                <a:srgbClr val="5B9BD5">
                  <a:lumMod val="67000"/>
                </a:srgbClr>
              </a:gs>
              <a:gs pos="48000">
                <a:srgbClr val="5B9BD5">
                  <a:lumMod val="97000"/>
                  <a:lumOff val="3000"/>
                </a:srgbClr>
              </a:gs>
              <a:gs pos="100000">
                <a:srgbClr val="5B9BD5">
                  <a:lumMod val="60000"/>
                  <a:lumOff val="40000"/>
                </a:srgbClr>
              </a:gs>
            </a:gsLst>
            <a:lin ang="16200000" scaled="1"/>
          </a:gradFill>
          <a:ln w="60325" cap="flat" cmpd="sng" algn="ctr">
            <a:gradFill flip="none" rotWithShape="1">
              <a:gsLst>
                <a:gs pos="0">
                  <a:srgbClr val="4472C4">
                    <a:lumMod val="67000"/>
                  </a:srgbClr>
                </a:gs>
                <a:gs pos="48000">
                  <a:srgbClr val="4472C4">
                    <a:lumMod val="97000"/>
                    <a:lumOff val="3000"/>
                  </a:srgbClr>
                </a:gs>
                <a:gs pos="100000">
                  <a:srgbClr val="4472C4">
                    <a:lumMod val="60000"/>
                    <a:lumOff val="40000"/>
                  </a:srgbClr>
                </a:gs>
              </a:gsLst>
              <a:lin ang="16200000" scaled="1"/>
              <a:tileRect/>
            </a:grad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66" name="Dikdörtgen 65"/>
          <p:cNvSpPr/>
          <p:nvPr/>
        </p:nvSpPr>
        <p:spPr>
          <a:xfrm>
            <a:off x="7091975" y="1252995"/>
            <a:ext cx="1980000" cy="1260000"/>
          </a:xfrm>
          <a:prstGeom prst="rect">
            <a:avLst/>
          </a:prstGeom>
          <a:gradFill>
            <a:gsLst>
              <a:gs pos="0">
                <a:srgbClr val="5B9BD5">
                  <a:lumMod val="67000"/>
                </a:srgbClr>
              </a:gs>
              <a:gs pos="48000">
                <a:srgbClr val="5B9BD5">
                  <a:lumMod val="97000"/>
                  <a:lumOff val="3000"/>
                </a:srgbClr>
              </a:gs>
              <a:gs pos="100000">
                <a:srgbClr val="5B9BD5">
                  <a:lumMod val="60000"/>
                  <a:lumOff val="40000"/>
                </a:srgbClr>
              </a:gs>
            </a:gsLst>
            <a:lin ang="16200000" scaled="1"/>
          </a:gradFill>
          <a:ln w="60325" cap="flat" cmpd="sng" algn="ctr">
            <a:gradFill flip="none" rotWithShape="1">
              <a:gsLst>
                <a:gs pos="0">
                  <a:srgbClr val="4472C4">
                    <a:lumMod val="67000"/>
                  </a:srgbClr>
                </a:gs>
                <a:gs pos="48000">
                  <a:srgbClr val="4472C4">
                    <a:lumMod val="97000"/>
                    <a:lumOff val="3000"/>
                  </a:srgbClr>
                </a:gs>
                <a:gs pos="100000">
                  <a:srgbClr val="4472C4">
                    <a:lumMod val="60000"/>
                    <a:lumOff val="40000"/>
                  </a:srgbClr>
                </a:gs>
              </a:gsLst>
              <a:lin ang="16200000" scaled="1"/>
              <a:tileRect/>
            </a:grad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69" name="Dikdörtgen 68"/>
          <p:cNvSpPr/>
          <p:nvPr/>
        </p:nvSpPr>
        <p:spPr>
          <a:xfrm>
            <a:off x="2447766" y="2792828"/>
            <a:ext cx="1980000" cy="1260000"/>
          </a:xfrm>
          <a:prstGeom prst="rect">
            <a:avLst/>
          </a:prstGeom>
          <a:gradFill>
            <a:gsLst>
              <a:gs pos="0">
                <a:srgbClr val="5B9BD5">
                  <a:lumMod val="67000"/>
                </a:srgbClr>
              </a:gs>
              <a:gs pos="48000">
                <a:srgbClr val="5B9BD5">
                  <a:lumMod val="97000"/>
                  <a:lumOff val="3000"/>
                </a:srgbClr>
              </a:gs>
              <a:gs pos="100000">
                <a:srgbClr val="5B9BD5">
                  <a:lumMod val="60000"/>
                  <a:lumOff val="40000"/>
                </a:srgbClr>
              </a:gs>
            </a:gsLst>
            <a:lin ang="16200000" scaled="1"/>
          </a:gradFill>
          <a:ln w="60325" cap="flat" cmpd="sng" algn="ctr">
            <a:gradFill flip="none" rotWithShape="1">
              <a:gsLst>
                <a:gs pos="0">
                  <a:srgbClr val="4472C4">
                    <a:lumMod val="67000"/>
                  </a:srgbClr>
                </a:gs>
                <a:gs pos="48000">
                  <a:srgbClr val="4472C4">
                    <a:lumMod val="97000"/>
                    <a:lumOff val="3000"/>
                  </a:srgbClr>
                </a:gs>
                <a:gs pos="100000">
                  <a:srgbClr val="4472C4">
                    <a:lumMod val="60000"/>
                    <a:lumOff val="40000"/>
                  </a:srgbClr>
                </a:gs>
              </a:gsLst>
              <a:lin ang="16200000" scaled="1"/>
              <a:tileRect/>
            </a:grad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70" name="Dikdörtgen 69"/>
          <p:cNvSpPr/>
          <p:nvPr/>
        </p:nvSpPr>
        <p:spPr>
          <a:xfrm>
            <a:off x="4791138" y="2792828"/>
            <a:ext cx="1980000" cy="1260000"/>
          </a:xfrm>
          <a:prstGeom prst="rect">
            <a:avLst/>
          </a:prstGeom>
          <a:gradFill>
            <a:gsLst>
              <a:gs pos="0">
                <a:srgbClr val="5B9BD5">
                  <a:lumMod val="67000"/>
                </a:srgbClr>
              </a:gs>
              <a:gs pos="48000">
                <a:srgbClr val="5B9BD5">
                  <a:lumMod val="97000"/>
                  <a:lumOff val="3000"/>
                </a:srgbClr>
              </a:gs>
              <a:gs pos="100000">
                <a:srgbClr val="5B9BD5">
                  <a:lumMod val="60000"/>
                  <a:lumOff val="40000"/>
                </a:srgbClr>
              </a:gs>
            </a:gsLst>
            <a:lin ang="16200000" scaled="1"/>
          </a:gradFill>
          <a:ln w="60325" cap="flat" cmpd="sng" algn="ctr">
            <a:gradFill flip="none" rotWithShape="1">
              <a:gsLst>
                <a:gs pos="0">
                  <a:srgbClr val="4472C4">
                    <a:lumMod val="67000"/>
                  </a:srgbClr>
                </a:gs>
                <a:gs pos="48000">
                  <a:srgbClr val="4472C4">
                    <a:lumMod val="97000"/>
                    <a:lumOff val="3000"/>
                  </a:srgbClr>
                </a:gs>
                <a:gs pos="100000">
                  <a:srgbClr val="4472C4">
                    <a:lumMod val="60000"/>
                    <a:lumOff val="40000"/>
                  </a:srgbClr>
                </a:gs>
              </a:gsLst>
              <a:lin ang="16200000" scaled="1"/>
              <a:tileRect/>
            </a:grad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71" name="Dikdörtgen 70"/>
          <p:cNvSpPr/>
          <p:nvPr/>
        </p:nvSpPr>
        <p:spPr>
          <a:xfrm>
            <a:off x="7097147" y="2802560"/>
            <a:ext cx="1980000" cy="1260000"/>
          </a:xfrm>
          <a:prstGeom prst="rect">
            <a:avLst/>
          </a:prstGeom>
          <a:gradFill>
            <a:gsLst>
              <a:gs pos="0">
                <a:srgbClr val="5B9BD5">
                  <a:lumMod val="67000"/>
                </a:srgbClr>
              </a:gs>
              <a:gs pos="48000">
                <a:srgbClr val="5B9BD5">
                  <a:lumMod val="97000"/>
                  <a:lumOff val="3000"/>
                </a:srgbClr>
              </a:gs>
              <a:gs pos="100000">
                <a:srgbClr val="5B9BD5">
                  <a:lumMod val="60000"/>
                  <a:lumOff val="40000"/>
                </a:srgbClr>
              </a:gs>
            </a:gsLst>
            <a:lin ang="16200000" scaled="1"/>
          </a:gradFill>
          <a:ln w="60325" cap="flat" cmpd="sng" algn="ctr">
            <a:gradFill flip="none" rotWithShape="1">
              <a:gsLst>
                <a:gs pos="0">
                  <a:srgbClr val="4472C4">
                    <a:lumMod val="67000"/>
                  </a:srgbClr>
                </a:gs>
                <a:gs pos="48000">
                  <a:srgbClr val="4472C4">
                    <a:lumMod val="97000"/>
                    <a:lumOff val="3000"/>
                  </a:srgbClr>
                </a:gs>
                <a:gs pos="100000">
                  <a:srgbClr val="4472C4">
                    <a:lumMod val="60000"/>
                    <a:lumOff val="40000"/>
                  </a:srgbClr>
                </a:gs>
              </a:gsLst>
              <a:lin ang="16200000" scaled="1"/>
              <a:tileRect/>
            </a:grad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72" name="Dikdörtgen 71"/>
          <p:cNvSpPr/>
          <p:nvPr/>
        </p:nvSpPr>
        <p:spPr>
          <a:xfrm>
            <a:off x="2458727" y="4336072"/>
            <a:ext cx="1980000" cy="1260000"/>
          </a:xfrm>
          <a:prstGeom prst="rect">
            <a:avLst/>
          </a:prstGeom>
          <a:gradFill>
            <a:gsLst>
              <a:gs pos="0">
                <a:srgbClr val="5B9BD5">
                  <a:lumMod val="67000"/>
                </a:srgbClr>
              </a:gs>
              <a:gs pos="48000">
                <a:srgbClr val="5B9BD5">
                  <a:lumMod val="97000"/>
                  <a:lumOff val="3000"/>
                </a:srgbClr>
              </a:gs>
              <a:gs pos="100000">
                <a:srgbClr val="5B9BD5">
                  <a:lumMod val="60000"/>
                  <a:lumOff val="40000"/>
                </a:srgbClr>
              </a:gs>
            </a:gsLst>
            <a:lin ang="16200000" scaled="1"/>
          </a:gradFill>
          <a:ln w="60325" cap="flat" cmpd="sng" algn="ctr">
            <a:gradFill flip="none" rotWithShape="1">
              <a:gsLst>
                <a:gs pos="0">
                  <a:srgbClr val="4472C4">
                    <a:lumMod val="67000"/>
                  </a:srgbClr>
                </a:gs>
                <a:gs pos="48000">
                  <a:srgbClr val="4472C4">
                    <a:lumMod val="97000"/>
                    <a:lumOff val="3000"/>
                  </a:srgbClr>
                </a:gs>
                <a:gs pos="100000">
                  <a:srgbClr val="4472C4">
                    <a:lumMod val="60000"/>
                    <a:lumOff val="40000"/>
                  </a:srgbClr>
                </a:gs>
              </a:gsLst>
              <a:lin ang="16200000" scaled="1"/>
              <a:tileRect/>
            </a:grad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73" name="Dikdörtgen 72"/>
          <p:cNvSpPr/>
          <p:nvPr/>
        </p:nvSpPr>
        <p:spPr>
          <a:xfrm>
            <a:off x="4797225" y="4336072"/>
            <a:ext cx="1980000" cy="1260000"/>
          </a:xfrm>
          <a:prstGeom prst="rect">
            <a:avLst/>
          </a:prstGeom>
          <a:gradFill>
            <a:gsLst>
              <a:gs pos="0">
                <a:srgbClr val="5B9BD5">
                  <a:lumMod val="67000"/>
                </a:srgbClr>
              </a:gs>
              <a:gs pos="48000">
                <a:srgbClr val="5B9BD5">
                  <a:lumMod val="97000"/>
                  <a:lumOff val="3000"/>
                </a:srgbClr>
              </a:gs>
              <a:gs pos="100000">
                <a:srgbClr val="5B9BD5">
                  <a:lumMod val="60000"/>
                  <a:lumOff val="40000"/>
                </a:srgbClr>
              </a:gs>
            </a:gsLst>
            <a:lin ang="16200000" scaled="1"/>
          </a:gradFill>
          <a:ln w="60325" cap="flat" cmpd="sng" algn="ctr">
            <a:gradFill flip="none" rotWithShape="1">
              <a:gsLst>
                <a:gs pos="0">
                  <a:srgbClr val="4472C4">
                    <a:lumMod val="67000"/>
                  </a:srgbClr>
                </a:gs>
                <a:gs pos="48000">
                  <a:srgbClr val="4472C4">
                    <a:lumMod val="97000"/>
                    <a:lumOff val="3000"/>
                  </a:srgbClr>
                </a:gs>
                <a:gs pos="100000">
                  <a:srgbClr val="4472C4">
                    <a:lumMod val="60000"/>
                    <a:lumOff val="40000"/>
                  </a:srgbClr>
                </a:gs>
              </a:gsLst>
              <a:lin ang="16200000" scaled="1"/>
              <a:tileRect/>
            </a:grad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74" name="Dikdörtgen 73"/>
          <p:cNvSpPr/>
          <p:nvPr/>
        </p:nvSpPr>
        <p:spPr>
          <a:xfrm>
            <a:off x="7100711" y="4336072"/>
            <a:ext cx="1980000" cy="1260000"/>
          </a:xfrm>
          <a:prstGeom prst="rect">
            <a:avLst/>
          </a:prstGeom>
          <a:gradFill>
            <a:gsLst>
              <a:gs pos="0">
                <a:srgbClr val="5B9BD5">
                  <a:lumMod val="67000"/>
                </a:srgbClr>
              </a:gs>
              <a:gs pos="48000">
                <a:srgbClr val="5B9BD5">
                  <a:lumMod val="97000"/>
                  <a:lumOff val="3000"/>
                </a:srgbClr>
              </a:gs>
              <a:gs pos="100000">
                <a:srgbClr val="5B9BD5">
                  <a:lumMod val="60000"/>
                  <a:lumOff val="40000"/>
                </a:srgbClr>
              </a:gs>
            </a:gsLst>
            <a:lin ang="16200000" scaled="1"/>
          </a:gradFill>
          <a:ln w="60325" cap="flat" cmpd="sng" algn="ctr">
            <a:gradFill flip="none" rotWithShape="1">
              <a:gsLst>
                <a:gs pos="0">
                  <a:srgbClr val="4472C4">
                    <a:lumMod val="67000"/>
                  </a:srgbClr>
                </a:gs>
                <a:gs pos="48000">
                  <a:srgbClr val="4472C4">
                    <a:lumMod val="97000"/>
                    <a:lumOff val="3000"/>
                  </a:srgbClr>
                </a:gs>
                <a:gs pos="100000">
                  <a:srgbClr val="4472C4">
                    <a:lumMod val="60000"/>
                    <a:lumOff val="40000"/>
                  </a:srgbClr>
                </a:gs>
              </a:gsLst>
              <a:lin ang="16200000" scaled="1"/>
              <a:tileRect/>
            </a:grad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76" name="Dikdörtgen 75"/>
          <p:cNvSpPr/>
          <p:nvPr/>
        </p:nvSpPr>
        <p:spPr>
          <a:xfrm>
            <a:off x="5047713" y="6060649"/>
            <a:ext cx="1466850" cy="285750"/>
          </a:xfrm>
          <a:prstGeom prst="rect">
            <a:avLst/>
          </a:prstGeom>
          <a:solidFill>
            <a:srgbClr val="5B9BD5"/>
          </a:solidFill>
          <a:ln w="1270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1800" b="0" i="0" u="none" strike="noStrike" kern="0" cap="none" spc="0" normalizeH="0" baseline="0" noProof="0" dirty="0" smtClean="0">
                <a:ln>
                  <a:noFill/>
                </a:ln>
                <a:solidFill>
                  <a:prstClr val="white"/>
                </a:solidFill>
                <a:effectLst/>
                <a:uLnTx/>
                <a:uFillTx/>
                <a:latin typeface="Calibri" panose="020F0502020204030204"/>
                <a:ea typeface="+mn-ea"/>
                <a:cs typeface="+mn-cs"/>
              </a:rPr>
              <a:t>Başlat</a:t>
            </a:r>
          </a:p>
        </p:txBody>
      </p:sp>
      <p:sp>
        <p:nvSpPr>
          <p:cNvPr id="42" name="Metin kutusu 41"/>
          <p:cNvSpPr txBox="1"/>
          <p:nvPr/>
        </p:nvSpPr>
        <p:spPr>
          <a:xfrm>
            <a:off x="9848707" y="2848140"/>
            <a:ext cx="2073003" cy="923330"/>
          </a:xfrm>
          <a:prstGeom prst="rect">
            <a:avLst/>
          </a:prstGeom>
          <a:noFill/>
        </p:spPr>
        <p:txBody>
          <a:bodyPr wrap="none" rtlCol="0">
            <a:spAutoFit/>
          </a:bodyPr>
          <a:lstStyle/>
          <a:p>
            <a:pPr algn="ctr"/>
            <a:r>
              <a:rPr lang="tr-TR" b="1" dirty="0" smtClean="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rPr>
              <a:t>DUYU </a:t>
            </a:r>
          </a:p>
          <a:p>
            <a:pPr algn="ctr"/>
            <a:r>
              <a:rPr lang="tr-TR" b="1" dirty="0" smtClean="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rPr>
              <a:t>ORGANLARIMIZ</a:t>
            </a:r>
          </a:p>
          <a:p>
            <a:pPr algn="ctr"/>
            <a:r>
              <a:rPr lang="tr-TR" b="1" dirty="0" smtClean="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rPr>
              <a:t>VE GÖREVLERİ</a:t>
            </a:r>
            <a:endParaRPr lang="tr-TR" b="1" dirty="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endParaRPr>
          </a:p>
        </p:txBody>
      </p:sp>
    </p:spTree>
    <p:custDataLst>
      <p:tags r:id="rId1"/>
    </p:custDataLst>
    <p:extLst>
      <p:ext uri="{BB962C8B-B14F-4D97-AF65-F5344CB8AC3E}">
        <p14:creationId xmlns:p14="http://schemas.microsoft.com/office/powerpoint/2010/main" val="432486538"/>
      </p:ext>
    </p:extLst>
  </p:cSld>
  <p:clrMapOvr>
    <a:masterClrMapping/>
  </p:clrMapOvr>
  <p:transition spd="med" advClick="0">
    <p:pull/>
  </p:transition>
  <p:timing>
    <p:tnLst>
      <p:par>
        <p:cTn id="1" dur="indefinite" restart="never" nodeType="tmRoot">
          <p:childTnLst>
            <p:seq concurrent="1" nextAc="seek">
              <p:cTn id="2" restart="whenNotActive" fill="hold" evtFilter="cancelBubble" nodeType="interactiveSeq">
                <p:stCondLst>
                  <p:cond evt="onClick" delay="0">
                    <p:tgtEl>
                      <p:spTgt spid="7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remove" grpId="0" nodeType="clickEffect">
                                  <p:stCondLst>
                                    <p:cond delay="0"/>
                                  </p:stCondLst>
                                  <p:childTnLst>
                                    <p:animEffect transition="out" filter="fade">
                                      <p:cBhvr>
                                        <p:cTn id="6" dur="100"/>
                                        <p:tgtEl>
                                          <p:spTgt spid="64"/>
                                        </p:tgtEl>
                                      </p:cBhvr>
                                    </p:animEffect>
                                    <p:set>
                                      <p:cBhvr>
                                        <p:cTn id="7" dur="1" fill="hold">
                                          <p:stCondLst>
                                            <p:cond delay="99"/>
                                          </p:stCondLst>
                                        </p:cTn>
                                        <p:tgtEl>
                                          <p:spTgt spid="6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buzztmemory3.wav"/>
                                        </p:tgtEl>
                                      </p:cMediaNode>
                                    </p:audio>
                                  </p:subTnLst>
                                </p:cTn>
                              </p:par>
                            </p:childTnLst>
                          </p:cTn>
                        </p:par>
                        <p:par>
                          <p:cTn id="8" fill="hold">
                            <p:stCondLst>
                              <p:cond delay="100"/>
                            </p:stCondLst>
                            <p:childTnLst>
                              <p:par>
                                <p:cTn id="9" presetID="10" presetClass="exit" presetSubtype="0" fill="remove" grpId="0" nodeType="afterEffect">
                                  <p:stCondLst>
                                    <p:cond delay="0"/>
                                  </p:stCondLst>
                                  <p:childTnLst>
                                    <p:animEffect transition="out" filter="fade">
                                      <p:cBhvr>
                                        <p:cTn id="10" dur="100"/>
                                        <p:tgtEl>
                                          <p:spTgt spid="71"/>
                                        </p:tgtEl>
                                      </p:cBhvr>
                                    </p:animEffect>
                                    <p:set>
                                      <p:cBhvr>
                                        <p:cTn id="11" dur="1" fill="hold">
                                          <p:stCondLst>
                                            <p:cond delay="99"/>
                                          </p:stCondLst>
                                        </p:cTn>
                                        <p:tgtEl>
                                          <p:spTgt spid="71"/>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buzztmemory3.wav"/>
                                        </p:tgtEl>
                                      </p:cMediaNode>
                                    </p:audio>
                                  </p:subTnLst>
                                </p:cTn>
                              </p:par>
                            </p:childTnLst>
                          </p:cTn>
                        </p:par>
                        <p:par>
                          <p:cTn id="12" fill="hold">
                            <p:stCondLst>
                              <p:cond delay="200"/>
                            </p:stCondLst>
                            <p:childTnLst>
                              <p:par>
                                <p:cTn id="13" presetID="10" presetClass="exit" presetSubtype="0" fill="remove" grpId="0" nodeType="afterEffect">
                                  <p:stCondLst>
                                    <p:cond delay="0"/>
                                  </p:stCondLst>
                                  <p:childTnLst>
                                    <p:animEffect transition="out" filter="fade">
                                      <p:cBhvr>
                                        <p:cTn id="14" dur="100"/>
                                        <p:tgtEl>
                                          <p:spTgt spid="69"/>
                                        </p:tgtEl>
                                      </p:cBhvr>
                                    </p:animEffect>
                                    <p:set>
                                      <p:cBhvr>
                                        <p:cTn id="15" dur="1" fill="hold">
                                          <p:stCondLst>
                                            <p:cond delay="99"/>
                                          </p:stCondLst>
                                        </p:cTn>
                                        <p:tgtEl>
                                          <p:spTgt spid="69"/>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buzztmemory3.wav"/>
                                        </p:tgtEl>
                                      </p:cMediaNode>
                                    </p:audio>
                                  </p:subTnLst>
                                </p:cTn>
                              </p:par>
                            </p:childTnLst>
                          </p:cTn>
                        </p:par>
                        <p:par>
                          <p:cTn id="16" fill="hold">
                            <p:stCondLst>
                              <p:cond delay="300"/>
                            </p:stCondLst>
                            <p:childTnLst>
                              <p:par>
                                <p:cTn id="17" presetID="10" presetClass="exit" presetSubtype="0" fill="remove" grpId="0" nodeType="afterEffect">
                                  <p:stCondLst>
                                    <p:cond delay="0"/>
                                  </p:stCondLst>
                                  <p:childTnLst>
                                    <p:animEffect transition="out" filter="fade">
                                      <p:cBhvr>
                                        <p:cTn id="18" dur="100"/>
                                        <p:tgtEl>
                                          <p:spTgt spid="66"/>
                                        </p:tgtEl>
                                      </p:cBhvr>
                                    </p:animEffect>
                                    <p:set>
                                      <p:cBhvr>
                                        <p:cTn id="19" dur="1" fill="hold">
                                          <p:stCondLst>
                                            <p:cond delay="99"/>
                                          </p:stCondLst>
                                        </p:cTn>
                                        <p:tgtEl>
                                          <p:spTgt spid="6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buzztmemory3.wav"/>
                                        </p:tgtEl>
                                      </p:cMediaNode>
                                    </p:audio>
                                  </p:subTnLst>
                                </p:cTn>
                              </p:par>
                            </p:childTnLst>
                          </p:cTn>
                        </p:par>
                        <p:par>
                          <p:cTn id="20" fill="hold">
                            <p:stCondLst>
                              <p:cond delay="400"/>
                            </p:stCondLst>
                            <p:childTnLst>
                              <p:par>
                                <p:cTn id="21" presetID="10" presetClass="exit" presetSubtype="0" fill="remove" grpId="0" nodeType="afterEffect">
                                  <p:stCondLst>
                                    <p:cond delay="0"/>
                                  </p:stCondLst>
                                  <p:childTnLst>
                                    <p:animEffect transition="out" filter="fade">
                                      <p:cBhvr>
                                        <p:cTn id="22" dur="100"/>
                                        <p:tgtEl>
                                          <p:spTgt spid="74"/>
                                        </p:tgtEl>
                                      </p:cBhvr>
                                    </p:animEffect>
                                    <p:set>
                                      <p:cBhvr>
                                        <p:cTn id="23" dur="1" fill="hold">
                                          <p:stCondLst>
                                            <p:cond delay="99"/>
                                          </p:stCondLst>
                                        </p:cTn>
                                        <p:tgtEl>
                                          <p:spTgt spid="74"/>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buzztmemory3.wav"/>
                                        </p:tgtEl>
                                      </p:cMediaNode>
                                    </p:audio>
                                  </p:subTnLst>
                                </p:cTn>
                              </p:par>
                            </p:childTnLst>
                          </p:cTn>
                        </p:par>
                        <p:par>
                          <p:cTn id="24" fill="hold">
                            <p:stCondLst>
                              <p:cond delay="500"/>
                            </p:stCondLst>
                            <p:childTnLst>
                              <p:par>
                                <p:cTn id="25" presetID="10" presetClass="exit" presetSubtype="0" fill="remove" grpId="0" nodeType="afterEffect">
                                  <p:stCondLst>
                                    <p:cond delay="0"/>
                                  </p:stCondLst>
                                  <p:childTnLst>
                                    <p:animEffect transition="out" filter="fade">
                                      <p:cBhvr>
                                        <p:cTn id="26" dur="100"/>
                                        <p:tgtEl>
                                          <p:spTgt spid="70"/>
                                        </p:tgtEl>
                                      </p:cBhvr>
                                    </p:animEffect>
                                    <p:set>
                                      <p:cBhvr>
                                        <p:cTn id="27" dur="1" fill="hold">
                                          <p:stCondLst>
                                            <p:cond delay="99"/>
                                          </p:stCondLst>
                                        </p:cTn>
                                        <p:tgtEl>
                                          <p:spTgt spid="70"/>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buzztmemory3.wav"/>
                                        </p:tgtEl>
                                      </p:cMediaNode>
                                    </p:audio>
                                  </p:subTnLst>
                                </p:cTn>
                              </p:par>
                            </p:childTnLst>
                          </p:cTn>
                        </p:par>
                        <p:par>
                          <p:cTn id="28" fill="hold">
                            <p:stCondLst>
                              <p:cond delay="600"/>
                            </p:stCondLst>
                            <p:childTnLst>
                              <p:par>
                                <p:cTn id="29" presetID="10" presetClass="exit" presetSubtype="0" fill="remove" grpId="0" nodeType="afterEffect">
                                  <p:stCondLst>
                                    <p:cond delay="0"/>
                                  </p:stCondLst>
                                  <p:childTnLst>
                                    <p:animEffect transition="out" filter="fade">
                                      <p:cBhvr>
                                        <p:cTn id="30" dur="100"/>
                                        <p:tgtEl>
                                          <p:spTgt spid="65"/>
                                        </p:tgtEl>
                                      </p:cBhvr>
                                    </p:animEffect>
                                    <p:set>
                                      <p:cBhvr>
                                        <p:cTn id="31" dur="1" fill="hold">
                                          <p:stCondLst>
                                            <p:cond delay="99"/>
                                          </p:stCondLst>
                                        </p:cTn>
                                        <p:tgtEl>
                                          <p:spTgt spid="6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buzztmemory3.wav"/>
                                        </p:tgtEl>
                                      </p:cMediaNode>
                                    </p:audio>
                                  </p:subTnLst>
                                </p:cTn>
                              </p:par>
                            </p:childTnLst>
                          </p:cTn>
                        </p:par>
                        <p:par>
                          <p:cTn id="32" fill="hold">
                            <p:stCondLst>
                              <p:cond delay="700"/>
                            </p:stCondLst>
                            <p:childTnLst>
                              <p:par>
                                <p:cTn id="33" presetID="10" presetClass="exit" presetSubtype="0" fill="remove" grpId="0" nodeType="afterEffect">
                                  <p:stCondLst>
                                    <p:cond delay="0"/>
                                  </p:stCondLst>
                                  <p:childTnLst>
                                    <p:animEffect transition="out" filter="fade">
                                      <p:cBhvr>
                                        <p:cTn id="34" dur="100"/>
                                        <p:tgtEl>
                                          <p:spTgt spid="73"/>
                                        </p:tgtEl>
                                      </p:cBhvr>
                                    </p:animEffect>
                                    <p:set>
                                      <p:cBhvr>
                                        <p:cTn id="35" dur="1" fill="hold">
                                          <p:stCondLst>
                                            <p:cond delay="99"/>
                                          </p:stCondLst>
                                        </p:cTn>
                                        <p:tgtEl>
                                          <p:spTgt spid="73"/>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buzztmemory3.wav"/>
                                        </p:tgtEl>
                                      </p:cMediaNode>
                                    </p:audio>
                                  </p:subTnLst>
                                </p:cTn>
                              </p:par>
                            </p:childTnLst>
                          </p:cTn>
                        </p:par>
                        <p:par>
                          <p:cTn id="36" fill="hold">
                            <p:stCondLst>
                              <p:cond delay="800"/>
                            </p:stCondLst>
                            <p:childTnLst>
                              <p:par>
                                <p:cTn id="37" presetID="10" presetClass="exit" presetSubtype="0" fill="hold" grpId="0" nodeType="afterEffect">
                                  <p:stCondLst>
                                    <p:cond delay="0"/>
                                  </p:stCondLst>
                                  <p:childTnLst>
                                    <p:animEffect transition="out" filter="fade">
                                      <p:cBhvr>
                                        <p:cTn id="38" dur="100"/>
                                        <p:tgtEl>
                                          <p:spTgt spid="72"/>
                                        </p:tgtEl>
                                      </p:cBhvr>
                                    </p:animEffect>
                                    <p:set>
                                      <p:cBhvr>
                                        <p:cTn id="39" dur="1" fill="hold">
                                          <p:stCondLst>
                                            <p:cond delay="99"/>
                                          </p:stCondLst>
                                        </p:cTn>
                                        <p:tgtEl>
                                          <p:spTgt spid="72"/>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uzztmemory3.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1" nodeType="clickEffect">
                                  <p:stCondLst>
                                    <p:cond delay="0"/>
                                  </p:stCondLst>
                                  <p:childTnLst>
                                    <p:set>
                                      <p:cBhvr>
                                        <p:cTn id="43" dur="1" fill="hold">
                                          <p:stCondLst>
                                            <p:cond delay="0"/>
                                          </p:stCondLst>
                                        </p:cTn>
                                        <p:tgtEl>
                                          <p:spTgt spid="72"/>
                                        </p:tgtEl>
                                        <p:attrNameLst>
                                          <p:attrName>style.visibility</p:attrName>
                                        </p:attrNameLst>
                                      </p:cBhvr>
                                      <p:to>
                                        <p:strVal val="visible"/>
                                      </p:to>
                                    </p:set>
                                    <p:animEffect transition="in" filter="fade">
                                      <p:cBhvr>
                                        <p:cTn id="44" dur="100"/>
                                        <p:tgtEl>
                                          <p:spTgt spid="72"/>
                                        </p:tgtEl>
                                      </p:cBhvr>
                                    </p:animEffect>
                                  </p:childTnLst>
                                </p:cTn>
                              </p:par>
                            </p:childTnLst>
                          </p:cTn>
                        </p:par>
                        <p:par>
                          <p:cTn id="45" fill="hold">
                            <p:stCondLst>
                              <p:cond delay="100"/>
                            </p:stCondLst>
                            <p:childTnLst>
                              <p:par>
                                <p:cTn id="46" presetID="10" presetClass="exit" presetSubtype="0" fill="remove" grpId="1" nodeType="afterEffect">
                                  <p:stCondLst>
                                    <p:cond delay="0"/>
                                  </p:stCondLst>
                                  <p:childTnLst>
                                    <p:animEffect transition="out" filter="fade">
                                      <p:cBhvr>
                                        <p:cTn id="47" dur="100"/>
                                        <p:tgtEl>
                                          <p:spTgt spid="66"/>
                                        </p:tgtEl>
                                      </p:cBhvr>
                                    </p:animEffect>
                                    <p:set>
                                      <p:cBhvr>
                                        <p:cTn id="48" dur="1" fill="hold">
                                          <p:stCondLst>
                                            <p:cond delay="99"/>
                                          </p:stCondLst>
                                        </p:cTn>
                                        <p:tgtEl>
                                          <p:spTgt spid="66"/>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uzztmemory3.wav"/>
                                        </p:tgtEl>
                                      </p:cMediaNode>
                                    </p:audio>
                                  </p:subTnLst>
                                </p:cTn>
                              </p:par>
                            </p:childTnLst>
                          </p:cTn>
                        </p:par>
                        <p:par>
                          <p:cTn id="49" fill="hold">
                            <p:stCondLst>
                              <p:cond delay="200"/>
                            </p:stCondLst>
                            <p:childTnLst>
                              <p:par>
                                <p:cTn id="50" presetID="10" presetClass="exit" presetSubtype="0" fill="remove" grpId="1" nodeType="afterEffect">
                                  <p:stCondLst>
                                    <p:cond delay="0"/>
                                  </p:stCondLst>
                                  <p:childTnLst>
                                    <p:animEffect transition="out" filter="fade">
                                      <p:cBhvr>
                                        <p:cTn id="51" dur="100"/>
                                        <p:tgtEl>
                                          <p:spTgt spid="73"/>
                                        </p:tgtEl>
                                      </p:cBhvr>
                                    </p:animEffect>
                                    <p:set>
                                      <p:cBhvr>
                                        <p:cTn id="52" dur="1" fill="hold">
                                          <p:stCondLst>
                                            <p:cond delay="99"/>
                                          </p:stCondLst>
                                        </p:cTn>
                                        <p:tgtEl>
                                          <p:spTgt spid="7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buzztmemory3.wav"/>
                                        </p:tgtEl>
                                      </p:cMediaNode>
                                    </p:audio>
                                  </p:subTnLst>
                                </p:cTn>
                              </p:par>
                            </p:childTnLst>
                          </p:cTn>
                        </p:par>
                        <p:par>
                          <p:cTn id="53" fill="hold">
                            <p:stCondLst>
                              <p:cond delay="300"/>
                            </p:stCondLst>
                            <p:childTnLst>
                              <p:par>
                                <p:cTn id="54" presetID="10" presetClass="exit" presetSubtype="0" fill="remove" grpId="1" nodeType="afterEffect">
                                  <p:stCondLst>
                                    <p:cond delay="0"/>
                                  </p:stCondLst>
                                  <p:childTnLst>
                                    <p:animEffect transition="out" filter="fade">
                                      <p:cBhvr>
                                        <p:cTn id="55" dur="100"/>
                                        <p:tgtEl>
                                          <p:spTgt spid="69"/>
                                        </p:tgtEl>
                                      </p:cBhvr>
                                    </p:animEffect>
                                    <p:set>
                                      <p:cBhvr>
                                        <p:cTn id="56" dur="1" fill="hold">
                                          <p:stCondLst>
                                            <p:cond delay="99"/>
                                          </p:stCondLst>
                                        </p:cTn>
                                        <p:tgtEl>
                                          <p:spTgt spid="69"/>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3" name="buzztmemory3.wav"/>
                                        </p:tgtEl>
                                      </p:cMediaNode>
                                    </p:audio>
                                  </p:subTnLst>
                                </p:cTn>
                              </p:par>
                            </p:childTnLst>
                          </p:cTn>
                        </p:par>
                        <p:par>
                          <p:cTn id="57" fill="hold">
                            <p:stCondLst>
                              <p:cond delay="400"/>
                            </p:stCondLst>
                            <p:childTnLst>
                              <p:par>
                                <p:cTn id="58" presetID="10" presetClass="exit" presetSubtype="0" fill="remove" grpId="1" nodeType="afterEffect">
                                  <p:stCondLst>
                                    <p:cond delay="0"/>
                                  </p:stCondLst>
                                  <p:childTnLst>
                                    <p:animEffect transition="out" filter="fade">
                                      <p:cBhvr>
                                        <p:cTn id="59" dur="100"/>
                                        <p:tgtEl>
                                          <p:spTgt spid="74"/>
                                        </p:tgtEl>
                                      </p:cBhvr>
                                    </p:animEffect>
                                    <p:set>
                                      <p:cBhvr>
                                        <p:cTn id="60" dur="1" fill="hold">
                                          <p:stCondLst>
                                            <p:cond delay="99"/>
                                          </p:stCondLst>
                                        </p:cTn>
                                        <p:tgtEl>
                                          <p:spTgt spid="74"/>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3" name="buzztmemory3.wav"/>
                                        </p:tgtEl>
                                      </p:cMediaNode>
                                    </p:audio>
                                  </p:subTnLst>
                                </p:cTn>
                              </p:par>
                            </p:childTnLst>
                          </p:cTn>
                        </p:par>
                        <p:par>
                          <p:cTn id="61" fill="hold">
                            <p:stCondLst>
                              <p:cond delay="500"/>
                            </p:stCondLst>
                            <p:childTnLst>
                              <p:par>
                                <p:cTn id="62" presetID="10" presetClass="exit" presetSubtype="0" fill="remove" grpId="1" nodeType="afterEffect">
                                  <p:stCondLst>
                                    <p:cond delay="0"/>
                                  </p:stCondLst>
                                  <p:childTnLst>
                                    <p:animEffect transition="out" filter="fade">
                                      <p:cBhvr>
                                        <p:cTn id="63" dur="100"/>
                                        <p:tgtEl>
                                          <p:spTgt spid="64"/>
                                        </p:tgtEl>
                                      </p:cBhvr>
                                    </p:animEffect>
                                    <p:set>
                                      <p:cBhvr>
                                        <p:cTn id="64" dur="1" fill="hold">
                                          <p:stCondLst>
                                            <p:cond delay="99"/>
                                          </p:stCondLst>
                                        </p:cTn>
                                        <p:tgtEl>
                                          <p:spTgt spid="64"/>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buzztmemory3.wav"/>
                                        </p:tgtEl>
                                      </p:cMediaNode>
                                    </p:audio>
                                  </p:subTnLst>
                                </p:cTn>
                              </p:par>
                            </p:childTnLst>
                          </p:cTn>
                        </p:par>
                        <p:par>
                          <p:cTn id="65" fill="hold">
                            <p:stCondLst>
                              <p:cond delay="600"/>
                            </p:stCondLst>
                            <p:childTnLst>
                              <p:par>
                                <p:cTn id="66" presetID="10" presetClass="exit" presetSubtype="0" fill="remove" grpId="2" nodeType="afterEffect">
                                  <p:stCondLst>
                                    <p:cond delay="0"/>
                                  </p:stCondLst>
                                  <p:childTnLst>
                                    <p:animEffect transition="out" filter="fade">
                                      <p:cBhvr>
                                        <p:cTn id="67" dur="100"/>
                                        <p:tgtEl>
                                          <p:spTgt spid="72"/>
                                        </p:tgtEl>
                                      </p:cBhvr>
                                    </p:animEffect>
                                    <p:set>
                                      <p:cBhvr>
                                        <p:cTn id="68" dur="1" fill="hold">
                                          <p:stCondLst>
                                            <p:cond delay="99"/>
                                          </p:stCondLst>
                                        </p:cTn>
                                        <p:tgtEl>
                                          <p:spTgt spid="72"/>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3" name="buzztmemory3.wav"/>
                                        </p:tgtEl>
                                      </p:cMediaNode>
                                    </p:audio>
                                  </p:subTnLst>
                                </p:cTn>
                              </p:par>
                            </p:childTnLst>
                          </p:cTn>
                        </p:par>
                        <p:par>
                          <p:cTn id="69" fill="hold">
                            <p:stCondLst>
                              <p:cond delay="700"/>
                            </p:stCondLst>
                            <p:childTnLst>
                              <p:par>
                                <p:cTn id="70" presetID="10" presetClass="exit" presetSubtype="0" fill="remove" grpId="1" nodeType="afterEffect">
                                  <p:stCondLst>
                                    <p:cond delay="0"/>
                                  </p:stCondLst>
                                  <p:childTnLst>
                                    <p:animEffect transition="out" filter="fade">
                                      <p:cBhvr>
                                        <p:cTn id="71" dur="100"/>
                                        <p:tgtEl>
                                          <p:spTgt spid="71"/>
                                        </p:tgtEl>
                                      </p:cBhvr>
                                    </p:animEffect>
                                    <p:set>
                                      <p:cBhvr>
                                        <p:cTn id="72" dur="1" fill="hold">
                                          <p:stCondLst>
                                            <p:cond delay="99"/>
                                          </p:stCondLst>
                                        </p:cTn>
                                        <p:tgtEl>
                                          <p:spTgt spid="71"/>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3" name="buzztmemory3.wav"/>
                                        </p:tgtEl>
                                      </p:cMediaNode>
                                    </p:audio>
                                  </p:subTnLst>
                                </p:cTn>
                              </p:par>
                            </p:childTnLst>
                          </p:cTn>
                        </p:par>
                        <p:par>
                          <p:cTn id="73" fill="hold">
                            <p:stCondLst>
                              <p:cond delay="800"/>
                            </p:stCondLst>
                            <p:childTnLst>
                              <p:par>
                                <p:cTn id="74" presetID="10" presetClass="exit" presetSubtype="0" fill="remove" grpId="1" nodeType="afterEffect">
                                  <p:stCondLst>
                                    <p:cond delay="0"/>
                                  </p:stCondLst>
                                  <p:childTnLst>
                                    <p:animEffect transition="out" filter="fade">
                                      <p:cBhvr>
                                        <p:cTn id="75" dur="100"/>
                                        <p:tgtEl>
                                          <p:spTgt spid="70"/>
                                        </p:tgtEl>
                                      </p:cBhvr>
                                    </p:animEffect>
                                    <p:set>
                                      <p:cBhvr>
                                        <p:cTn id="76" dur="1" fill="hold">
                                          <p:stCondLst>
                                            <p:cond delay="99"/>
                                          </p:stCondLst>
                                        </p:cTn>
                                        <p:tgtEl>
                                          <p:spTgt spid="70"/>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buzztmemory3.wav"/>
                                        </p:tgtEl>
                                      </p:cMediaNode>
                                    </p:audio>
                                  </p:subTnLst>
                                </p:cTn>
                              </p:par>
                            </p:childTnLst>
                          </p:cTn>
                        </p:par>
                        <p:par>
                          <p:cTn id="77" fill="hold">
                            <p:stCondLst>
                              <p:cond delay="900"/>
                            </p:stCondLst>
                            <p:childTnLst>
                              <p:par>
                                <p:cTn id="78" presetID="10" presetClass="exit" presetSubtype="0" fill="hold" grpId="1" nodeType="afterEffect">
                                  <p:stCondLst>
                                    <p:cond delay="0"/>
                                  </p:stCondLst>
                                  <p:childTnLst>
                                    <p:animEffect transition="out" filter="fade">
                                      <p:cBhvr>
                                        <p:cTn id="79" dur="100"/>
                                        <p:tgtEl>
                                          <p:spTgt spid="65"/>
                                        </p:tgtEl>
                                      </p:cBhvr>
                                    </p:animEffect>
                                    <p:set>
                                      <p:cBhvr>
                                        <p:cTn id="80" dur="1" fill="hold">
                                          <p:stCondLst>
                                            <p:cond delay="99"/>
                                          </p:stCondLst>
                                        </p:cTn>
                                        <p:tgtEl>
                                          <p:spTgt spid="65"/>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3" name="buzztmemory3.wav"/>
                                        </p:tgtEl>
                                      </p:cMediaNode>
                                    </p:audio>
                                  </p:sub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2" nodeType="clickEffect">
                                  <p:stCondLst>
                                    <p:cond delay="0"/>
                                  </p:stCondLst>
                                  <p:childTnLst>
                                    <p:set>
                                      <p:cBhvr>
                                        <p:cTn id="84" dur="1" fill="hold">
                                          <p:stCondLst>
                                            <p:cond delay="0"/>
                                          </p:stCondLst>
                                        </p:cTn>
                                        <p:tgtEl>
                                          <p:spTgt spid="65"/>
                                        </p:tgtEl>
                                        <p:attrNameLst>
                                          <p:attrName>style.visibility</p:attrName>
                                        </p:attrNameLst>
                                      </p:cBhvr>
                                      <p:to>
                                        <p:strVal val="visible"/>
                                      </p:to>
                                    </p:set>
                                    <p:animEffect transition="in" filter="fade">
                                      <p:cBhvr>
                                        <p:cTn id="85" dur="100"/>
                                        <p:tgtEl>
                                          <p:spTgt spid="65"/>
                                        </p:tgtEl>
                                      </p:cBhvr>
                                    </p:animEffect>
                                  </p:childTnLst>
                                </p:cTn>
                              </p:par>
                            </p:childTnLst>
                          </p:cTn>
                        </p:par>
                        <p:par>
                          <p:cTn id="86" fill="hold">
                            <p:stCondLst>
                              <p:cond delay="100"/>
                            </p:stCondLst>
                            <p:childTnLst>
                              <p:par>
                                <p:cTn id="87" presetID="10" presetClass="exit" presetSubtype="0" fill="remove" grpId="2" nodeType="afterEffect">
                                  <p:stCondLst>
                                    <p:cond delay="0"/>
                                  </p:stCondLst>
                                  <p:childTnLst>
                                    <p:animEffect transition="out" filter="fade">
                                      <p:cBhvr>
                                        <p:cTn id="88" dur="100"/>
                                        <p:tgtEl>
                                          <p:spTgt spid="70"/>
                                        </p:tgtEl>
                                      </p:cBhvr>
                                    </p:animEffect>
                                    <p:set>
                                      <p:cBhvr>
                                        <p:cTn id="89" dur="1" fill="hold">
                                          <p:stCondLst>
                                            <p:cond delay="99"/>
                                          </p:stCondLst>
                                        </p:cTn>
                                        <p:tgtEl>
                                          <p:spTgt spid="70"/>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3" name="buzztmemory3.wav"/>
                                        </p:tgtEl>
                                      </p:cMediaNode>
                                    </p:audio>
                                  </p:subTnLst>
                                </p:cTn>
                              </p:par>
                            </p:childTnLst>
                          </p:cTn>
                        </p:par>
                        <p:par>
                          <p:cTn id="90" fill="hold">
                            <p:stCondLst>
                              <p:cond delay="200"/>
                            </p:stCondLst>
                            <p:childTnLst>
                              <p:par>
                                <p:cTn id="91" presetID="10" presetClass="exit" presetSubtype="0" fill="remove" grpId="2" nodeType="afterEffect">
                                  <p:stCondLst>
                                    <p:cond delay="0"/>
                                  </p:stCondLst>
                                  <p:childTnLst>
                                    <p:animEffect transition="out" filter="fade">
                                      <p:cBhvr>
                                        <p:cTn id="92" dur="100"/>
                                        <p:tgtEl>
                                          <p:spTgt spid="71"/>
                                        </p:tgtEl>
                                      </p:cBhvr>
                                    </p:animEffect>
                                    <p:set>
                                      <p:cBhvr>
                                        <p:cTn id="93" dur="1" fill="hold">
                                          <p:stCondLst>
                                            <p:cond delay="99"/>
                                          </p:stCondLst>
                                        </p:cTn>
                                        <p:tgtEl>
                                          <p:spTgt spid="71"/>
                                        </p:tgtEl>
                                        <p:attrNameLst>
                                          <p:attrName>style.visibility</p:attrName>
                                        </p:attrNameLst>
                                      </p:cBhvr>
                                      <p:to>
                                        <p:strVal val="hidden"/>
                                      </p:to>
                                    </p:set>
                                  </p:childTnLst>
                                  <p:subTnLst>
                                    <p:audio>
                                      <p:cMediaNode>
                                        <p:cTn display="0" masterRel="sameClick">
                                          <p:stCondLst>
                                            <p:cond evt="begin" delay="0">
                                              <p:tn val="91"/>
                                            </p:cond>
                                          </p:stCondLst>
                                          <p:endCondLst>
                                            <p:cond evt="onStopAudio" delay="0">
                                              <p:tgtEl>
                                                <p:sldTgt/>
                                              </p:tgtEl>
                                            </p:cond>
                                          </p:endCondLst>
                                        </p:cTn>
                                        <p:tgtEl>
                                          <p:sndTgt r:embed="rId3" name="buzztmemory3.wav"/>
                                        </p:tgtEl>
                                      </p:cMediaNode>
                                    </p:audio>
                                  </p:subTnLst>
                                </p:cTn>
                              </p:par>
                            </p:childTnLst>
                          </p:cTn>
                        </p:par>
                        <p:par>
                          <p:cTn id="94" fill="hold">
                            <p:stCondLst>
                              <p:cond delay="300"/>
                            </p:stCondLst>
                            <p:childTnLst>
                              <p:par>
                                <p:cTn id="95" presetID="10" presetClass="exit" presetSubtype="0" fill="remove" grpId="2" nodeType="afterEffect">
                                  <p:stCondLst>
                                    <p:cond delay="0"/>
                                  </p:stCondLst>
                                  <p:childTnLst>
                                    <p:animEffect transition="out" filter="fade">
                                      <p:cBhvr>
                                        <p:cTn id="96" dur="100"/>
                                        <p:tgtEl>
                                          <p:spTgt spid="64"/>
                                        </p:tgtEl>
                                      </p:cBhvr>
                                    </p:animEffect>
                                    <p:set>
                                      <p:cBhvr>
                                        <p:cTn id="97" dur="1" fill="hold">
                                          <p:stCondLst>
                                            <p:cond delay="99"/>
                                          </p:stCondLst>
                                        </p:cTn>
                                        <p:tgtEl>
                                          <p:spTgt spid="64"/>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buzztmemory3.wav"/>
                                        </p:tgtEl>
                                      </p:cMediaNode>
                                    </p:audio>
                                  </p:subTnLst>
                                </p:cTn>
                              </p:par>
                            </p:childTnLst>
                          </p:cTn>
                        </p:par>
                        <p:par>
                          <p:cTn id="98" fill="hold">
                            <p:stCondLst>
                              <p:cond delay="400"/>
                            </p:stCondLst>
                            <p:childTnLst>
                              <p:par>
                                <p:cTn id="99" presetID="10" presetClass="exit" presetSubtype="0" fill="remove" grpId="2" nodeType="afterEffect">
                                  <p:stCondLst>
                                    <p:cond delay="0"/>
                                  </p:stCondLst>
                                  <p:childTnLst>
                                    <p:animEffect transition="out" filter="fade">
                                      <p:cBhvr>
                                        <p:cTn id="100" dur="100"/>
                                        <p:tgtEl>
                                          <p:spTgt spid="69"/>
                                        </p:tgtEl>
                                      </p:cBhvr>
                                    </p:animEffect>
                                    <p:set>
                                      <p:cBhvr>
                                        <p:cTn id="101" dur="1" fill="hold">
                                          <p:stCondLst>
                                            <p:cond delay="99"/>
                                          </p:stCondLst>
                                        </p:cTn>
                                        <p:tgtEl>
                                          <p:spTgt spid="69"/>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3" name="buzztmemory3.wav"/>
                                        </p:tgtEl>
                                      </p:cMediaNode>
                                    </p:audio>
                                  </p:subTnLst>
                                </p:cTn>
                              </p:par>
                            </p:childTnLst>
                          </p:cTn>
                        </p:par>
                        <p:par>
                          <p:cTn id="102" fill="hold">
                            <p:stCondLst>
                              <p:cond delay="500"/>
                            </p:stCondLst>
                            <p:childTnLst>
                              <p:par>
                                <p:cTn id="103" presetID="10" presetClass="exit" presetSubtype="0" fill="remove" grpId="3" nodeType="afterEffect">
                                  <p:stCondLst>
                                    <p:cond delay="0"/>
                                  </p:stCondLst>
                                  <p:childTnLst>
                                    <p:animEffect transition="out" filter="fade">
                                      <p:cBhvr>
                                        <p:cTn id="104" dur="100"/>
                                        <p:tgtEl>
                                          <p:spTgt spid="72"/>
                                        </p:tgtEl>
                                      </p:cBhvr>
                                    </p:animEffect>
                                    <p:set>
                                      <p:cBhvr>
                                        <p:cTn id="105" dur="1" fill="hold">
                                          <p:stCondLst>
                                            <p:cond delay="99"/>
                                          </p:stCondLst>
                                        </p:cTn>
                                        <p:tgtEl>
                                          <p:spTgt spid="72"/>
                                        </p:tgtEl>
                                        <p:attrNameLst>
                                          <p:attrName>style.visibility</p:attrName>
                                        </p:attrNameLst>
                                      </p:cBhvr>
                                      <p:to>
                                        <p:strVal val="hidden"/>
                                      </p:to>
                                    </p:set>
                                  </p:childTnLst>
                                  <p:subTnLst>
                                    <p:audio>
                                      <p:cMediaNode>
                                        <p:cTn display="0" masterRel="sameClick">
                                          <p:stCondLst>
                                            <p:cond evt="begin" delay="0">
                                              <p:tn val="103"/>
                                            </p:cond>
                                          </p:stCondLst>
                                          <p:endCondLst>
                                            <p:cond evt="onStopAudio" delay="0">
                                              <p:tgtEl>
                                                <p:sldTgt/>
                                              </p:tgtEl>
                                            </p:cond>
                                          </p:endCondLst>
                                        </p:cTn>
                                        <p:tgtEl>
                                          <p:sndTgt r:embed="rId3" name="buzztmemory3.wav"/>
                                        </p:tgtEl>
                                      </p:cMediaNode>
                                    </p:audio>
                                  </p:subTnLst>
                                </p:cTn>
                              </p:par>
                            </p:childTnLst>
                          </p:cTn>
                        </p:par>
                        <p:par>
                          <p:cTn id="106" fill="hold">
                            <p:stCondLst>
                              <p:cond delay="600"/>
                            </p:stCondLst>
                            <p:childTnLst>
                              <p:par>
                                <p:cTn id="107" presetID="10" presetClass="exit" presetSubtype="0" fill="remove" grpId="2" nodeType="afterEffect">
                                  <p:stCondLst>
                                    <p:cond delay="0"/>
                                  </p:stCondLst>
                                  <p:childTnLst>
                                    <p:animEffect transition="out" filter="fade">
                                      <p:cBhvr>
                                        <p:cTn id="108" dur="100"/>
                                        <p:tgtEl>
                                          <p:spTgt spid="66"/>
                                        </p:tgtEl>
                                      </p:cBhvr>
                                    </p:animEffect>
                                    <p:set>
                                      <p:cBhvr>
                                        <p:cTn id="109" dur="1" fill="hold">
                                          <p:stCondLst>
                                            <p:cond delay="99"/>
                                          </p:stCondLst>
                                        </p:cTn>
                                        <p:tgtEl>
                                          <p:spTgt spid="66"/>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3" name="buzztmemory3.wav"/>
                                        </p:tgtEl>
                                      </p:cMediaNode>
                                    </p:audio>
                                  </p:subTnLst>
                                </p:cTn>
                              </p:par>
                            </p:childTnLst>
                          </p:cTn>
                        </p:par>
                        <p:par>
                          <p:cTn id="110" fill="hold">
                            <p:stCondLst>
                              <p:cond delay="700"/>
                            </p:stCondLst>
                            <p:childTnLst>
                              <p:par>
                                <p:cTn id="111" presetID="10" presetClass="exit" presetSubtype="0" fill="remove" grpId="3" nodeType="afterEffect">
                                  <p:stCondLst>
                                    <p:cond delay="0"/>
                                  </p:stCondLst>
                                  <p:childTnLst>
                                    <p:animEffect transition="out" filter="fade">
                                      <p:cBhvr>
                                        <p:cTn id="112" dur="100"/>
                                        <p:tgtEl>
                                          <p:spTgt spid="65"/>
                                        </p:tgtEl>
                                      </p:cBhvr>
                                    </p:animEffect>
                                    <p:set>
                                      <p:cBhvr>
                                        <p:cTn id="113" dur="1" fill="hold">
                                          <p:stCondLst>
                                            <p:cond delay="99"/>
                                          </p:stCondLst>
                                        </p:cTn>
                                        <p:tgtEl>
                                          <p:spTgt spid="65"/>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3" name="buzztmemory3.wav"/>
                                        </p:tgtEl>
                                      </p:cMediaNode>
                                    </p:audio>
                                  </p:subTnLst>
                                </p:cTn>
                              </p:par>
                            </p:childTnLst>
                          </p:cTn>
                        </p:par>
                        <p:par>
                          <p:cTn id="114" fill="hold">
                            <p:stCondLst>
                              <p:cond delay="800"/>
                            </p:stCondLst>
                            <p:childTnLst>
                              <p:par>
                                <p:cTn id="115" presetID="10" presetClass="exit" presetSubtype="0" fill="remove" grpId="2" nodeType="afterEffect">
                                  <p:stCondLst>
                                    <p:cond delay="0"/>
                                  </p:stCondLst>
                                  <p:childTnLst>
                                    <p:animEffect transition="out" filter="fade">
                                      <p:cBhvr>
                                        <p:cTn id="116" dur="100"/>
                                        <p:tgtEl>
                                          <p:spTgt spid="73"/>
                                        </p:tgtEl>
                                      </p:cBhvr>
                                    </p:animEffect>
                                    <p:set>
                                      <p:cBhvr>
                                        <p:cTn id="117" dur="1" fill="hold">
                                          <p:stCondLst>
                                            <p:cond delay="99"/>
                                          </p:stCondLst>
                                        </p:cTn>
                                        <p:tgtEl>
                                          <p:spTgt spid="73"/>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3" name="buzztmemory3.wav"/>
                                        </p:tgtEl>
                                      </p:cMediaNode>
                                    </p:audio>
                                  </p:subTnLst>
                                </p:cTn>
                              </p:par>
                            </p:childTnLst>
                          </p:cTn>
                        </p:par>
                        <p:par>
                          <p:cTn id="118" fill="hold">
                            <p:stCondLst>
                              <p:cond delay="900"/>
                            </p:stCondLst>
                            <p:childTnLst>
                              <p:par>
                                <p:cTn id="119" presetID="10" presetClass="exit" presetSubtype="0" fill="hold" grpId="2" nodeType="afterEffect">
                                  <p:stCondLst>
                                    <p:cond delay="0"/>
                                  </p:stCondLst>
                                  <p:childTnLst>
                                    <p:animEffect transition="out" filter="fade">
                                      <p:cBhvr>
                                        <p:cTn id="120" dur="100"/>
                                        <p:tgtEl>
                                          <p:spTgt spid="74"/>
                                        </p:tgtEl>
                                      </p:cBhvr>
                                    </p:animEffect>
                                    <p:set>
                                      <p:cBhvr>
                                        <p:cTn id="121" dur="1" fill="hold">
                                          <p:stCondLst>
                                            <p:cond delay="99"/>
                                          </p:stCondLst>
                                        </p:cTn>
                                        <p:tgtEl>
                                          <p:spTgt spid="74"/>
                                        </p:tgtEl>
                                        <p:attrNameLst>
                                          <p:attrName>style.visibility</p:attrName>
                                        </p:attrNameLst>
                                      </p:cBhvr>
                                      <p:to>
                                        <p:strVal val="hidden"/>
                                      </p:to>
                                    </p:set>
                                  </p:childTnLst>
                                  <p:subTnLst>
                                    <p:audio>
                                      <p:cMediaNode>
                                        <p:cTn display="0" masterRel="sameClick">
                                          <p:stCondLst>
                                            <p:cond evt="begin" delay="0">
                                              <p:tn val="119"/>
                                            </p:cond>
                                          </p:stCondLst>
                                          <p:endCondLst>
                                            <p:cond evt="onStopAudio" delay="0">
                                              <p:tgtEl>
                                                <p:sldTgt/>
                                              </p:tgtEl>
                                            </p:cond>
                                          </p:endCondLst>
                                        </p:cTn>
                                        <p:tgtEl>
                                          <p:sndTgt r:embed="rId3" name="buzztmemory3.wav"/>
                                        </p:tgtEl>
                                      </p:cMediaNode>
                                    </p:audio>
                                  </p:sub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3" nodeType="clickEffect">
                                  <p:stCondLst>
                                    <p:cond delay="0"/>
                                  </p:stCondLst>
                                  <p:childTnLst>
                                    <p:set>
                                      <p:cBhvr>
                                        <p:cTn id="125" dur="1" fill="hold">
                                          <p:stCondLst>
                                            <p:cond delay="0"/>
                                          </p:stCondLst>
                                        </p:cTn>
                                        <p:tgtEl>
                                          <p:spTgt spid="74"/>
                                        </p:tgtEl>
                                        <p:attrNameLst>
                                          <p:attrName>style.visibility</p:attrName>
                                        </p:attrNameLst>
                                      </p:cBhvr>
                                      <p:to>
                                        <p:strVal val="visible"/>
                                      </p:to>
                                    </p:set>
                                    <p:animEffect transition="in" filter="fade">
                                      <p:cBhvr>
                                        <p:cTn id="126" dur="100"/>
                                        <p:tgtEl>
                                          <p:spTgt spid="74"/>
                                        </p:tgtEl>
                                      </p:cBhvr>
                                    </p:animEffect>
                                  </p:childTnLst>
                                  <p:subTnLst>
                                    <p:audio>
                                      <p:cMediaNode>
                                        <p:cTn display="0" masterRel="sameClick">
                                          <p:stCondLst>
                                            <p:cond evt="begin" delay="0">
                                              <p:tn val="124"/>
                                            </p:cond>
                                          </p:stCondLst>
                                          <p:endCondLst>
                                            <p:cond evt="onStopAudio" delay="0">
                                              <p:tgtEl>
                                                <p:sldTgt/>
                                              </p:tgtEl>
                                            </p:cond>
                                          </p:endCondLst>
                                        </p:cTn>
                                        <p:tgtEl>
                                          <p:sndTgt r:embed="rId3" name="buzztmemory3.wav"/>
                                        </p:tgtEl>
                                      </p:cMediaNode>
                                    </p:audio>
                                  </p:subTnLst>
                                </p:cTn>
                              </p:par>
                            </p:childTnLst>
                          </p:cTn>
                        </p:par>
                        <p:par>
                          <p:cTn id="127" fill="hold">
                            <p:stCondLst>
                              <p:cond delay="100"/>
                            </p:stCondLst>
                            <p:childTnLst>
                              <p:par>
                                <p:cTn id="128" presetID="10" presetClass="exit" presetSubtype="0" fill="remove" grpId="3" nodeType="afterEffect">
                                  <p:stCondLst>
                                    <p:cond delay="0"/>
                                  </p:stCondLst>
                                  <p:childTnLst>
                                    <p:animEffect transition="out" filter="fade">
                                      <p:cBhvr>
                                        <p:cTn id="129" dur="100"/>
                                        <p:tgtEl>
                                          <p:spTgt spid="64"/>
                                        </p:tgtEl>
                                      </p:cBhvr>
                                    </p:animEffect>
                                    <p:set>
                                      <p:cBhvr>
                                        <p:cTn id="130" dur="1" fill="hold">
                                          <p:stCondLst>
                                            <p:cond delay="99"/>
                                          </p:stCondLst>
                                        </p:cTn>
                                        <p:tgtEl>
                                          <p:spTgt spid="64"/>
                                        </p:tgtEl>
                                        <p:attrNameLst>
                                          <p:attrName>style.visibility</p:attrName>
                                        </p:attrNameLst>
                                      </p:cBhvr>
                                      <p:to>
                                        <p:strVal val="hidden"/>
                                      </p:to>
                                    </p:set>
                                  </p:childTnLst>
                                  <p:subTnLst>
                                    <p:audio>
                                      <p:cMediaNode>
                                        <p:cTn display="0" masterRel="sameClick">
                                          <p:stCondLst>
                                            <p:cond evt="begin" delay="0">
                                              <p:tn val="128"/>
                                            </p:cond>
                                          </p:stCondLst>
                                          <p:endCondLst>
                                            <p:cond evt="onStopAudio" delay="0">
                                              <p:tgtEl>
                                                <p:sldTgt/>
                                              </p:tgtEl>
                                            </p:cond>
                                          </p:endCondLst>
                                        </p:cTn>
                                        <p:tgtEl>
                                          <p:sndTgt r:embed="rId3" name="buzztmemory3.wav"/>
                                        </p:tgtEl>
                                      </p:cMediaNode>
                                    </p:audio>
                                  </p:subTnLst>
                                </p:cTn>
                              </p:par>
                            </p:childTnLst>
                          </p:cTn>
                        </p:par>
                        <p:par>
                          <p:cTn id="131" fill="hold">
                            <p:stCondLst>
                              <p:cond delay="200"/>
                            </p:stCondLst>
                            <p:childTnLst>
                              <p:par>
                                <p:cTn id="132" presetID="10" presetClass="exit" presetSubtype="0" fill="remove" grpId="3" nodeType="afterEffect">
                                  <p:stCondLst>
                                    <p:cond delay="0"/>
                                  </p:stCondLst>
                                  <p:childTnLst>
                                    <p:animEffect transition="out" filter="fade">
                                      <p:cBhvr>
                                        <p:cTn id="133" dur="100"/>
                                        <p:tgtEl>
                                          <p:spTgt spid="71"/>
                                        </p:tgtEl>
                                      </p:cBhvr>
                                    </p:animEffect>
                                    <p:set>
                                      <p:cBhvr>
                                        <p:cTn id="134" dur="1" fill="hold">
                                          <p:stCondLst>
                                            <p:cond delay="99"/>
                                          </p:stCondLst>
                                        </p:cTn>
                                        <p:tgtEl>
                                          <p:spTgt spid="71"/>
                                        </p:tgtEl>
                                        <p:attrNameLst>
                                          <p:attrName>style.visibility</p:attrName>
                                        </p:attrNameLst>
                                      </p:cBhvr>
                                      <p:to>
                                        <p:strVal val="hidden"/>
                                      </p:to>
                                    </p:set>
                                  </p:childTnLst>
                                  <p:subTnLst>
                                    <p:audio>
                                      <p:cMediaNode>
                                        <p:cTn display="0" masterRel="sameClick">
                                          <p:stCondLst>
                                            <p:cond evt="begin" delay="0">
                                              <p:tn val="132"/>
                                            </p:cond>
                                          </p:stCondLst>
                                          <p:endCondLst>
                                            <p:cond evt="onStopAudio" delay="0">
                                              <p:tgtEl>
                                                <p:sldTgt/>
                                              </p:tgtEl>
                                            </p:cond>
                                          </p:endCondLst>
                                        </p:cTn>
                                        <p:tgtEl>
                                          <p:sndTgt r:embed="rId3" name="buzztmemory3.wav"/>
                                        </p:tgtEl>
                                      </p:cMediaNode>
                                    </p:audio>
                                  </p:subTnLst>
                                </p:cTn>
                              </p:par>
                            </p:childTnLst>
                          </p:cTn>
                        </p:par>
                        <p:par>
                          <p:cTn id="135" fill="hold">
                            <p:stCondLst>
                              <p:cond delay="300"/>
                            </p:stCondLst>
                            <p:childTnLst>
                              <p:par>
                                <p:cTn id="136" presetID="10" presetClass="exit" presetSubtype="0" fill="remove" grpId="3" nodeType="afterEffect">
                                  <p:stCondLst>
                                    <p:cond delay="0"/>
                                  </p:stCondLst>
                                  <p:childTnLst>
                                    <p:animEffect transition="out" filter="fade">
                                      <p:cBhvr>
                                        <p:cTn id="137" dur="100"/>
                                        <p:tgtEl>
                                          <p:spTgt spid="69"/>
                                        </p:tgtEl>
                                      </p:cBhvr>
                                    </p:animEffect>
                                    <p:set>
                                      <p:cBhvr>
                                        <p:cTn id="138" dur="1" fill="hold">
                                          <p:stCondLst>
                                            <p:cond delay="99"/>
                                          </p:stCondLst>
                                        </p:cTn>
                                        <p:tgtEl>
                                          <p:spTgt spid="69"/>
                                        </p:tgtEl>
                                        <p:attrNameLst>
                                          <p:attrName>style.visibility</p:attrName>
                                        </p:attrNameLst>
                                      </p:cBhvr>
                                      <p:to>
                                        <p:strVal val="hidden"/>
                                      </p:to>
                                    </p:set>
                                  </p:childTnLst>
                                  <p:subTnLst>
                                    <p:audio>
                                      <p:cMediaNode>
                                        <p:cTn display="0" masterRel="sameClick">
                                          <p:stCondLst>
                                            <p:cond evt="begin" delay="0">
                                              <p:tn val="136"/>
                                            </p:cond>
                                          </p:stCondLst>
                                          <p:endCondLst>
                                            <p:cond evt="onStopAudio" delay="0">
                                              <p:tgtEl>
                                                <p:sldTgt/>
                                              </p:tgtEl>
                                            </p:cond>
                                          </p:endCondLst>
                                        </p:cTn>
                                        <p:tgtEl>
                                          <p:sndTgt r:embed="rId3" name="buzztmemory3.wav"/>
                                        </p:tgtEl>
                                      </p:cMediaNode>
                                    </p:audio>
                                  </p:subTnLst>
                                </p:cTn>
                              </p:par>
                            </p:childTnLst>
                          </p:cTn>
                        </p:par>
                        <p:par>
                          <p:cTn id="139" fill="hold">
                            <p:stCondLst>
                              <p:cond delay="400"/>
                            </p:stCondLst>
                            <p:childTnLst>
                              <p:par>
                                <p:cTn id="140" presetID="10" presetClass="exit" presetSubtype="0" fill="remove" grpId="3" nodeType="afterEffect">
                                  <p:stCondLst>
                                    <p:cond delay="0"/>
                                  </p:stCondLst>
                                  <p:childTnLst>
                                    <p:animEffect transition="out" filter="fade">
                                      <p:cBhvr>
                                        <p:cTn id="141" dur="100"/>
                                        <p:tgtEl>
                                          <p:spTgt spid="66"/>
                                        </p:tgtEl>
                                      </p:cBhvr>
                                    </p:animEffect>
                                    <p:set>
                                      <p:cBhvr>
                                        <p:cTn id="142" dur="1" fill="hold">
                                          <p:stCondLst>
                                            <p:cond delay="99"/>
                                          </p:stCondLst>
                                        </p:cTn>
                                        <p:tgtEl>
                                          <p:spTgt spid="66"/>
                                        </p:tgtEl>
                                        <p:attrNameLst>
                                          <p:attrName>style.visibility</p:attrName>
                                        </p:attrNameLst>
                                      </p:cBhvr>
                                      <p:to>
                                        <p:strVal val="hidden"/>
                                      </p:to>
                                    </p:set>
                                  </p:childTnLst>
                                  <p:subTnLst>
                                    <p:audio>
                                      <p:cMediaNode>
                                        <p:cTn display="0" masterRel="sameClick">
                                          <p:stCondLst>
                                            <p:cond evt="begin" delay="0">
                                              <p:tn val="140"/>
                                            </p:cond>
                                          </p:stCondLst>
                                          <p:endCondLst>
                                            <p:cond evt="onStopAudio" delay="0">
                                              <p:tgtEl>
                                                <p:sldTgt/>
                                              </p:tgtEl>
                                            </p:cond>
                                          </p:endCondLst>
                                        </p:cTn>
                                        <p:tgtEl>
                                          <p:sndTgt r:embed="rId3" name="buzztmemory3.wav"/>
                                        </p:tgtEl>
                                      </p:cMediaNode>
                                    </p:audio>
                                  </p:subTnLst>
                                </p:cTn>
                              </p:par>
                            </p:childTnLst>
                          </p:cTn>
                        </p:par>
                        <p:par>
                          <p:cTn id="143" fill="hold">
                            <p:stCondLst>
                              <p:cond delay="500"/>
                            </p:stCondLst>
                            <p:childTnLst>
                              <p:par>
                                <p:cTn id="144" presetID="10" presetClass="exit" presetSubtype="0" fill="remove" grpId="4" nodeType="afterEffect">
                                  <p:stCondLst>
                                    <p:cond delay="0"/>
                                  </p:stCondLst>
                                  <p:childTnLst>
                                    <p:animEffect transition="out" filter="fade">
                                      <p:cBhvr>
                                        <p:cTn id="145" dur="100"/>
                                        <p:tgtEl>
                                          <p:spTgt spid="64"/>
                                        </p:tgtEl>
                                      </p:cBhvr>
                                    </p:animEffect>
                                    <p:set>
                                      <p:cBhvr>
                                        <p:cTn id="146" dur="1" fill="hold">
                                          <p:stCondLst>
                                            <p:cond delay="99"/>
                                          </p:stCondLst>
                                        </p:cTn>
                                        <p:tgtEl>
                                          <p:spTgt spid="64"/>
                                        </p:tgtEl>
                                        <p:attrNameLst>
                                          <p:attrName>style.visibility</p:attrName>
                                        </p:attrNameLst>
                                      </p:cBhvr>
                                      <p:to>
                                        <p:strVal val="hidden"/>
                                      </p:to>
                                    </p:set>
                                  </p:childTnLst>
                                  <p:subTnLst>
                                    <p:audio>
                                      <p:cMediaNode>
                                        <p:cTn display="0" masterRel="sameClick">
                                          <p:stCondLst>
                                            <p:cond evt="begin" delay="0">
                                              <p:tn val="144"/>
                                            </p:cond>
                                          </p:stCondLst>
                                          <p:endCondLst>
                                            <p:cond evt="onStopAudio" delay="0">
                                              <p:tgtEl>
                                                <p:sldTgt/>
                                              </p:tgtEl>
                                            </p:cond>
                                          </p:endCondLst>
                                        </p:cTn>
                                        <p:tgtEl>
                                          <p:sndTgt r:embed="rId3" name="buzztmemory3.wav"/>
                                        </p:tgtEl>
                                      </p:cMediaNode>
                                    </p:audio>
                                  </p:subTnLst>
                                </p:cTn>
                              </p:par>
                            </p:childTnLst>
                          </p:cTn>
                        </p:par>
                        <p:par>
                          <p:cTn id="147" fill="hold">
                            <p:stCondLst>
                              <p:cond delay="600"/>
                            </p:stCondLst>
                            <p:childTnLst>
                              <p:par>
                                <p:cTn id="148" presetID="10" presetClass="exit" presetSubtype="0" fill="remove" grpId="3" nodeType="afterEffect">
                                  <p:stCondLst>
                                    <p:cond delay="0"/>
                                  </p:stCondLst>
                                  <p:childTnLst>
                                    <p:animEffect transition="out" filter="fade">
                                      <p:cBhvr>
                                        <p:cTn id="149" dur="100"/>
                                        <p:tgtEl>
                                          <p:spTgt spid="70"/>
                                        </p:tgtEl>
                                      </p:cBhvr>
                                    </p:animEffect>
                                    <p:set>
                                      <p:cBhvr>
                                        <p:cTn id="150" dur="1" fill="hold">
                                          <p:stCondLst>
                                            <p:cond delay="99"/>
                                          </p:stCondLst>
                                        </p:cTn>
                                        <p:tgtEl>
                                          <p:spTgt spid="70"/>
                                        </p:tgtEl>
                                        <p:attrNameLst>
                                          <p:attrName>style.visibility</p:attrName>
                                        </p:attrNameLst>
                                      </p:cBhvr>
                                      <p:to>
                                        <p:strVal val="hidden"/>
                                      </p:to>
                                    </p:set>
                                  </p:childTnLst>
                                  <p:subTnLst>
                                    <p:audio>
                                      <p:cMediaNode>
                                        <p:cTn display="0" masterRel="sameClick">
                                          <p:stCondLst>
                                            <p:cond evt="begin" delay="0">
                                              <p:tn val="148"/>
                                            </p:cond>
                                          </p:stCondLst>
                                          <p:endCondLst>
                                            <p:cond evt="onStopAudio" delay="0">
                                              <p:tgtEl>
                                                <p:sldTgt/>
                                              </p:tgtEl>
                                            </p:cond>
                                          </p:endCondLst>
                                        </p:cTn>
                                        <p:tgtEl>
                                          <p:sndTgt r:embed="rId3" name="buzztmemory3.wav"/>
                                        </p:tgtEl>
                                      </p:cMediaNode>
                                    </p:audio>
                                  </p:subTnLst>
                                </p:cTn>
                              </p:par>
                            </p:childTnLst>
                          </p:cTn>
                        </p:par>
                        <p:par>
                          <p:cTn id="151" fill="hold">
                            <p:stCondLst>
                              <p:cond delay="700"/>
                            </p:stCondLst>
                            <p:childTnLst>
                              <p:par>
                                <p:cTn id="152" presetID="10" presetClass="exit" presetSubtype="0" fill="remove" grpId="4" nodeType="afterEffect">
                                  <p:stCondLst>
                                    <p:cond delay="0"/>
                                  </p:stCondLst>
                                  <p:childTnLst>
                                    <p:animEffect transition="out" filter="fade">
                                      <p:cBhvr>
                                        <p:cTn id="153" dur="100"/>
                                        <p:tgtEl>
                                          <p:spTgt spid="65"/>
                                        </p:tgtEl>
                                      </p:cBhvr>
                                    </p:animEffect>
                                    <p:set>
                                      <p:cBhvr>
                                        <p:cTn id="154" dur="1" fill="hold">
                                          <p:stCondLst>
                                            <p:cond delay="99"/>
                                          </p:stCondLst>
                                        </p:cTn>
                                        <p:tgtEl>
                                          <p:spTgt spid="65"/>
                                        </p:tgtEl>
                                        <p:attrNameLst>
                                          <p:attrName>style.visibility</p:attrName>
                                        </p:attrNameLst>
                                      </p:cBhvr>
                                      <p:to>
                                        <p:strVal val="hidden"/>
                                      </p:to>
                                    </p:set>
                                  </p:childTnLst>
                                  <p:subTnLst>
                                    <p:audio>
                                      <p:cMediaNode>
                                        <p:cTn display="0" masterRel="sameClick">
                                          <p:stCondLst>
                                            <p:cond evt="begin" delay="0">
                                              <p:tn val="152"/>
                                            </p:cond>
                                          </p:stCondLst>
                                          <p:endCondLst>
                                            <p:cond evt="onStopAudio" delay="0">
                                              <p:tgtEl>
                                                <p:sldTgt/>
                                              </p:tgtEl>
                                            </p:cond>
                                          </p:endCondLst>
                                        </p:cTn>
                                        <p:tgtEl>
                                          <p:sndTgt r:embed="rId3" name="buzztmemory3.wav"/>
                                        </p:tgtEl>
                                      </p:cMediaNode>
                                    </p:audio>
                                  </p:subTnLst>
                                </p:cTn>
                              </p:par>
                            </p:childTnLst>
                          </p:cTn>
                        </p:par>
                        <p:par>
                          <p:cTn id="155" fill="hold">
                            <p:stCondLst>
                              <p:cond delay="800"/>
                            </p:stCondLst>
                            <p:childTnLst>
                              <p:par>
                                <p:cTn id="156" presetID="10" presetClass="exit" presetSubtype="0" fill="remove" grpId="4" nodeType="afterEffect">
                                  <p:stCondLst>
                                    <p:cond delay="0"/>
                                  </p:stCondLst>
                                  <p:childTnLst>
                                    <p:animEffect transition="out" filter="fade">
                                      <p:cBhvr>
                                        <p:cTn id="157" dur="100"/>
                                        <p:tgtEl>
                                          <p:spTgt spid="72"/>
                                        </p:tgtEl>
                                      </p:cBhvr>
                                    </p:animEffect>
                                    <p:set>
                                      <p:cBhvr>
                                        <p:cTn id="158" dur="1" fill="hold">
                                          <p:stCondLst>
                                            <p:cond delay="99"/>
                                          </p:stCondLst>
                                        </p:cTn>
                                        <p:tgtEl>
                                          <p:spTgt spid="72"/>
                                        </p:tgtEl>
                                        <p:attrNameLst>
                                          <p:attrName>style.visibility</p:attrName>
                                        </p:attrNameLst>
                                      </p:cBhvr>
                                      <p:to>
                                        <p:strVal val="hidden"/>
                                      </p:to>
                                    </p:set>
                                  </p:childTnLst>
                                  <p:subTnLst>
                                    <p:audio>
                                      <p:cMediaNode>
                                        <p:cTn display="0" masterRel="sameClick">
                                          <p:stCondLst>
                                            <p:cond evt="begin" delay="0">
                                              <p:tn val="156"/>
                                            </p:cond>
                                          </p:stCondLst>
                                          <p:endCondLst>
                                            <p:cond evt="onStopAudio" delay="0">
                                              <p:tgtEl>
                                                <p:sldTgt/>
                                              </p:tgtEl>
                                            </p:cond>
                                          </p:endCondLst>
                                        </p:cTn>
                                        <p:tgtEl>
                                          <p:sndTgt r:embed="rId3" name="buzztmemory3.wav"/>
                                        </p:tgtEl>
                                      </p:cMediaNode>
                                    </p:audio>
                                  </p:subTnLst>
                                </p:cTn>
                              </p:par>
                            </p:childTnLst>
                          </p:cTn>
                        </p:par>
                        <p:par>
                          <p:cTn id="159" fill="hold">
                            <p:stCondLst>
                              <p:cond delay="900"/>
                            </p:stCondLst>
                            <p:childTnLst>
                              <p:par>
                                <p:cTn id="160" presetID="10" presetClass="exit" presetSubtype="0" fill="hold" grpId="3" nodeType="afterEffect">
                                  <p:stCondLst>
                                    <p:cond delay="0"/>
                                  </p:stCondLst>
                                  <p:childTnLst>
                                    <p:animEffect transition="out" filter="fade">
                                      <p:cBhvr>
                                        <p:cTn id="161" dur="100"/>
                                        <p:tgtEl>
                                          <p:spTgt spid="73"/>
                                        </p:tgtEl>
                                      </p:cBhvr>
                                    </p:animEffect>
                                    <p:set>
                                      <p:cBhvr>
                                        <p:cTn id="162" dur="1" fill="hold">
                                          <p:stCondLst>
                                            <p:cond delay="99"/>
                                          </p:stCondLst>
                                        </p:cTn>
                                        <p:tgtEl>
                                          <p:spTgt spid="73"/>
                                        </p:tgtEl>
                                        <p:attrNameLst>
                                          <p:attrName>style.visibility</p:attrName>
                                        </p:attrNameLst>
                                      </p:cBhvr>
                                      <p:to>
                                        <p:strVal val="hidden"/>
                                      </p:to>
                                    </p:set>
                                  </p:childTnLst>
                                  <p:subTnLst>
                                    <p:audio>
                                      <p:cMediaNode>
                                        <p:cTn display="0" masterRel="sameClick">
                                          <p:stCondLst>
                                            <p:cond evt="begin" delay="0">
                                              <p:tn val="160"/>
                                            </p:cond>
                                          </p:stCondLst>
                                          <p:endCondLst>
                                            <p:cond evt="onStopAudio" delay="0">
                                              <p:tgtEl>
                                                <p:sldTgt/>
                                              </p:tgtEl>
                                            </p:cond>
                                          </p:endCondLst>
                                        </p:cTn>
                                        <p:tgtEl>
                                          <p:sndTgt r:embed="rId3" name="buzztmemory3.wav"/>
                                        </p:tgtEl>
                                      </p:cMediaNode>
                                    </p:audio>
                                  </p:sub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grpId="4" nodeType="clickEffect">
                                  <p:stCondLst>
                                    <p:cond delay="0"/>
                                  </p:stCondLst>
                                  <p:childTnLst>
                                    <p:set>
                                      <p:cBhvr>
                                        <p:cTn id="166" dur="1" fill="hold">
                                          <p:stCondLst>
                                            <p:cond delay="0"/>
                                          </p:stCondLst>
                                        </p:cTn>
                                        <p:tgtEl>
                                          <p:spTgt spid="73"/>
                                        </p:tgtEl>
                                        <p:attrNameLst>
                                          <p:attrName>style.visibility</p:attrName>
                                        </p:attrNameLst>
                                      </p:cBhvr>
                                      <p:to>
                                        <p:strVal val="visible"/>
                                      </p:to>
                                    </p:set>
                                    <p:animEffect transition="in" filter="fade">
                                      <p:cBhvr>
                                        <p:cTn id="167" dur="100"/>
                                        <p:tgtEl>
                                          <p:spTgt spid="73"/>
                                        </p:tgtEl>
                                      </p:cBhvr>
                                    </p:animEffect>
                                  </p:childTnLst>
                                  <p:subTnLst>
                                    <p:audio>
                                      <p:cMediaNode>
                                        <p:cTn display="0" masterRel="sameClick">
                                          <p:stCondLst>
                                            <p:cond evt="begin" delay="0">
                                              <p:tn val="165"/>
                                            </p:cond>
                                          </p:stCondLst>
                                          <p:endCondLst>
                                            <p:cond evt="onStopAudio" delay="0">
                                              <p:tgtEl>
                                                <p:sldTgt/>
                                              </p:tgtEl>
                                            </p:cond>
                                          </p:endCondLst>
                                        </p:cTn>
                                        <p:tgtEl>
                                          <p:sndTgt r:embed="rId3" name="buzztmemory3.wav"/>
                                        </p:tgtEl>
                                      </p:cMediaNode>
                                    </p:audio>
                                  </p:subTnLst>
                                </p:cTn>
                              </p:par>
                            </p:childTnLst>
                          </p:cTn>
                        </p:par>
                        <p:par>
                          <p:cTn id="168" fill="hold">
                            <p:stCondLst>
                              <p:cond delay="100"/>
                            </p:stCondLst>
                            <p:childTnLst>
                              <p:par>
                                <p:cTn id="169" presetID="10" presetClass="exit" presetSubtype="0" fill="remove" grpId="4" nodeType="afterEffect">
                                  <p:stCondLst>
                                    <p:cond delay="0"/>
                                  </p:stCondLst>
                                  <p:childTnLst>
                                    <p:animEffect transition="out" filter="fade">
                                      <p:cBhvr>
                                        <p:cTn id="170" dur="100"/>
                                        <p:tgtEl>
                                          <p:spTgt spid="69"/>
                                        </p:tgtEl>
                                      </p:cBhvr>
                                    </p:animEffect>
                                    <p:set>
                                      <p:cBhvr>
                                        <p:cTn id="171" dur="1" fill="hold">
                                          <p:stCondLst>
                                            <p:cond delay="99"/>
                                          </p:stCondLst>
                                        </p:cTn>
                                        <p:tgtEl>
                                          <p:spTgt spid="69"/>
                                        </p:tgtEl>
                                        <p:attrNameLst>
                                          <p:attrName>style.visibility</p:attrName>
                                        </p:attrNameLst>
                                      </p:cBhvr>
                                      <p:to>
                                        <p:strVal val="hidden"/>
                                      </p:to>
                                    </p:set>
                                  </p:childTnLst>
                                  <p:subTnLst>
                                    <p:audio>
                                      <p:cMediaNode>
                                        <p:cTn display="0" masterRel="sameClick">
                                          <p:stCondLst>
                                            <p:cond evt="begin" delay="0">
                                              <p:tn val="169"/>
                                            </p:cond>
                                          </p:stCondLst>
                                          <p:endCondLst>
                                            <p:cond evt="onStopAudio" delay="0">
                                              <p:tgtEl>
                                                <p:sldTgt/>
                                              </p:tgtEl>
                                            </p:cond>
                                          </p:endCondLst>
                                        </p:cTn>
                                        <p:tgtEl>
                                          <p:sndTgt r:embed="rId3" name="buzztmemory3.wav"/>
                                        </p:tgtEl>
                                      </p:cMediaNode>
                                    </p:audio>
                                  </p:subTnLst>
                                </p:cTn>
                              </p:par>
                            </p:childTnLst>
                          </p:cTn>
                        </p:par>
                        <p:par>
                          <p:cTn id="172" fill="hold">
                            <p:stCondLst>
                              <p:cond delay="200"/>
                            </p:stCondLst>
                            <p:childTnLst>
                              <p:par>
                                <p:cTn id="173" presetID="10" presetClass="exit" presetSubtype="0" fill="remove" grpId="5" nodeType="afterEffect">
                                  <p:stCondLst>
                                    <p:cond delay="0"/>
                                  </p:stCondLst>
                                  <p:childTnLst>
                                    <p:animEffect transition="out" filter="fade">
                                      <p:cBhvr>
                                        <p:cTn id="174" dur="100"/>
                                        <p:tgtEl>
                                          <p:spTgt spid="64"/>
                                        </p:tgtEl>
                                      </p:cBhvr>
                                    </p:animEffect>
                                    <p:set>
                                      <p:cBhvr>
                                        <p:cTn id="175" dur="1" fill="hold">
                                          <p:stCondLst>
                                            <p:cond delay="99"/>
                                          </p:stCondLst>
                                        </p:cTn>
                                        <p:tgtEl>
                                          <p:spTgt spid="64"/>
                                        </p:tgtEl>
                                        <p:attrNameLst>
                                          <p:attrName>style.visibility</p:attrName>
                                        </p:attrNameLst>
                                      </p:cBhvr>
                                      <p:to>
                                        <p:strVal val="hidden"/>
                                      </p:to>
                                    </p:set>
                                  </p:childTnLst>
                                  <p:subTnLst>
                                    <p:audio>
                                      <p:cMediaNode>
                                        <p:cTn display="0" masterRel="sameClick">
                                          <p:stCondLst>
                                            <p:cond evt="begin" delay="0">
                                              <p:tn val="173"/>
                                            </p:cond>
                                          </p:stCondLst>
                                          <p:endCondLst>
                                            <p:cond evt="onStopAudio" delay="0">
                                              <p:tgtEl>
                                                <p:sldTgt/>
                                              </p:tgtEl>
                                            </p:cond>
                                          </p:endCondLst>
                                        </p:cTn>
                                        <p:tgtEl>
                                          <p:sndTgt r:embed="rId3" name="buzztmemory3.wav"/>
                                        </p:tgtEl>
                                      </p:cMediaNode>
                                    </p:audio>
                                  </p:subTnLst>
                                </p:cTn>
                              </p:par>
                            </p:childTnLst>
                          </p:cTn>
                        </p:par>
                        <p:par>
                          <p:cTn id="176" fill="hold">
                            <p:stCondLst>
                              <p:cond delay="300"/>
                            </p:stCondLst>
                            <p:childTnLst>
                              <p:par>
                                <p:cTn id="177" presetID="10" presetClass="exit" presetSubtype="0" fill="remove" grpId="4" nodeType="afterEffect">
                                  <p:stCondLst>
                                    <p:cond delay="0"/>
                                  </p:stCondLst>
                                  <p:childTnLst>
                                    <p:animEffect transition="out" filter="fade">
                                      <p:cBhvr>
                                        <p:cTn id="178" dur="100"/>
                                        <p:tgtEl>
                                          <p:spTgt spid="71"/>
                                        </p:tgtEl>
                                      </p:cBhvr>
                                    </p:animEffect>
                                    <p:set>
                                      <p:cBhvr>
                                        <p:cTn id="179" dur="1" fill="hold">
                                          <p:stCondLst>
                                            <p:cond delay="99"/>
                                          </p:stCondLst>
                                        </p:cTn>
                                        <p:tgtEl>
                                          <p:spTgt spid="71"/>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3" name="buzztmemory3.wav"/>
                                        </p:tgtEl>
                                      </p:cMediaNode>
                                    </p:audio>
                                  </p:subTnLst>
                                </p:cTn>
                              </p:par>
                            </p:childTnLst>
                          </p:cTn>
                        </p:par>
                        <p:par>
                          <p:cTn id="180" fill="hold">
                            <p:stCondLst>
                              <p:cond delay="400"/>
                            </p:stCondLst>
                            <p:childTnLst>
                              <p:par>
                                <p:cTn id="181" presetID="10" presetClass="exit" presetSubtype="0" fill="remove" grpId="5" nodeType="afterEffect">
                                  <p:stCondLst>
                                    <p:cond delay="0"/>
                                  </p:stCondLst>
                                  <p:childTnLst>
                                    <p:animEffect transition="out" filter="fade">
                                      <p:cBhvr>
                                        <p:cTn id="182" dur="100"/>
                                        <p:tgtEl>
                                          <p:spTgt spid="69"/>
                                        </p:tgtEl>
                                      </p:cBhvr>
                                    </p:animEffect>
                                    <p:set>
                                      <p:cBhvr>
                                        <p:cTn id="183" dur="1" fill="hold">
                                          <p:stCondLst>
                                            <p:cond delay="99"/>
                                          </p:stCondLst>
                                        </p:cTn>
                                        <p:tgtEl>
                                          <p:spTgt spid="69"/>
                                        </p:tgtEl>
                                        <p:attrNameLst>
                                          <p:attrName>style.visibility</p:attrName>
                                        </p:attrNameLst>
                                      </p:cBhvr>
                                      <p:to>
                                        <p:strVal val="hidden"/>
                                      </p:to>
                                    </p:set>
                                  </p:childTnLst>
                                  <p:subTnLst>
                                    <p:audio>
                                      <p:cMediaNode>
                                        <p:cTn display="0" masterRel="sameClick">
                                          <p:stCondLst>
                                            <p:cond evt="begin" delay="0">
                                              <p:tn val="181"/>
                                            </p:cond>
                                          </p:stCondLst>
                                          <p:endCondLst>
                                            <p:cond evt="onStopAudio" delay="0">
                                              <p:tgtEl>
                                                <p:sldTgt/>
                                              </p:tgtEl>
                                            </p:cond>
                                          </p:endCondLst>
                                        </p:cTn>
                                        <p:tgtEl>
                                          <p:sndTgt r:embed="rId3" name="buzztmemory3.wav"/>
                                        </p:tgtEl>
                                      </p:cMediaNode>
                                    </p:audio>
                                  </p:subTnLst>
                                </p:cTn>
                              </p:par>
                            </p:childTnLst>
                          </p:cTn>
                        </p:par>
                        <p:par>
                          <p:cTn id="184" fill="hold">
                            <p:stCondLst>
                              <p:cond delay="500"/>
                            </p:stCondLst>
                            <p:childTnLst>
                              <p:par>
                                <p:cTn id="185" presetID="10" presetClass="exit" presetSubtype="0" fill="remove" grpId="5" nodeType="afterEffect">
                                  <p:stCondLst>
                                    <p:cond delay="0"/>
                                  </p:stCondLst>
                                  <p:childTnLst>
                                    <p:animEffect transition="out" filter="fade">
                                      <p:cBhvr>
                                        <p:cTn id="186" dur="100"/>
                                        <p:tgtEl>
                                          <p:spTgt spid="72"/>
                                        </p:tgtEl>
                                      </p:cBhvr>
                                    </p:animEffect>
                                    <p:set>
                                      <p:cBhvr>
                                        <p:cTn id="187" dur="1" fill="hold">
                                          <p:stCondLst>
                                            <p:cond delay="99"/>
                                          </p:stCondLst>
                                        </p:cTn>
                                        <p:tgtEl>
                                          <p:spTgt spid="72"/>
                                        </p:tgtEl>
                                        <p:attrNameLst>
                                          <p:attrName>style.visibility</p:attrName>
                                        </p:attrNameLst>
                                      </p:cBhvr>
                                      <p:to>
                                        <p:strVal val="hidden"/>
                                      </p:to>
                                    </p:set>
                                  </p:childTnLst>
                                  <p:subTnLst>
                                    <p:audio>
                                      <p:cMediaNode>
                                        <p:cTn display="0" masterRel="sameClick">
                                          <p:stCondLst>
                                            <p:cond evt="begin" delay="0">
                                              <p:tn val="185"/>
                                            </p:cond>
                                          </p:stCondLst>
                                          <p:endCondLst>
                                            <p:cond evt="onStopAudio" delay="0">
                                              <p:tgtEl>
                                                <p:sldTgt/>
                                              </p:tgtEl>
                                            </p:cond>
                                          </p:endCondLst>
                                        </p:cTn>
                                        <p:tgtEl>
                                          <p:sndTgt r:embed="rId3" name="buzztmemory3.wav"/>
                                        </p:tgtEl>
                                      </p:cMediaNode>
                                    </p:audio>
                                  </p:subTnLst>
                                </p:cTn>
                              </p:par>
                            </p:childTnLst>
                          </p:cTn>
                        </p:par>
                        <p:par>
                          <p:cTn id="188" fill="hold">
                            <p:stCondLst>
                              <p:cond delay="600"/>
                            </p:stCondLst>
                            <p:childTnLst>
                              <p:par>
                                <p:cTn id="189" presetID="10" presetClass="exit" presetSubtype="0" fill="remove" grpId="4" nodeType="afterEffect">
                                  <p:stCondLst>
                                    <p:cond delay="0"/>
                                  </p:stCondLst>
                                  <p:childTnLst>
                                    <p:animEffect transition="out" filter="fade">
                                      <p:cBhvr>
                                        <p:cTn id="190" dur="100"/>
                                        <p:tgtEl>
                                          <p:spTgt spid="74"/>
                                        </p:tgtEl>
                                      </p:cBhvr>
                                    </p:animEffect>
                                    <p:set>
                                      <p:cBhvr>
                                        <p:cTn id="191" dur="1" fill="hold">
                                          <p:stCondLst>
                                            <p:cond delay="99"/>
                                          </p:stCondLst>
                                        </p:cTn>
                                        <p:tgtEl>
                                          <p:spTgt spid="74"/>
                                        </p:tgtEl>
                                        <p:attrNameLst>
                                          <p:attrName>style.visibility</p:attrName>
                                        </p:attrNameLst>
                                      </p:cBhvr>
                                      <p:to>
                                        <p:strVal val="hidden"/>
                                      </p:to>
                                    </p:set>
                                  </p:childTnLst>
                                  <p:subTnLst>
                                    <p:audio>
                                      <p:cMediaNode>
                                        <p:cTn display="0" masterRel="sameClick">
                                          <p:stCondLst>
                                            <p:cond evt="begin" delay="0">
                                              <p:tn val="189"/>
                                            </p:cond>
                                          </p:stCondLst>
                                          <p:endCondLst>
                                            <p:cond evt="onStopAudio" delay="0">
                                              <p:tgtEl>
                                                <p:sldTgt/>
                                              </p:tgtEl>
                                            </p:cond>
                                          </p:endCondLst>
                                        </p:cTn>
                                        <p:tgtEl>
                                          <p:sndTgt r:embed="rId3" name="buzztmemory3.wav"/>
                                        </p:tgtEl>
                                      </p:cMediaNode>
                                    </p:audio>
                                  </p:subTnLst>
                                </p:cTn>
                              </p:par>
                            </p:childTnLst>
                          </p:cTn>
                        </p:par>
                        <p:par>
                          <p:cTn id="192" fill="hold">
                            <p:stCondLst>
                              <p:cond delay="700"/>
                            </p:stCondLst>
                            <p:childTnLst>
                              <p:par>
                                <p:cTn id="193" presetID="10" presetClass="exit" presetSubtype="0" fill="remove" grpId="4" nodeType="afterEffect">
                                  <p:stCondLst>
                                    <p:cond delay="0"/>
                                  </p:stCondLst>
                                  <p:childTnLst>
                                    <p:animEffect transition="out" filter="fade">
                                      <p:cBhvr>
                                        <p:cTn id="194" dur="100"/>
                                        <p:tgtEl>
                                          <p:spTgt spid="70"/>
                                        </p:tgtEl>
                                      </p:cBhvr>
                                    </p:animEffect>
                                    <p:set>
                                      <p:cBhvr>
                                        <p:cTn id="195" dur="1" fill="hold">
                                          <p:stCondLst>
                                            <p:cond delay="99"/>
                                          </p:stCondLst>
                                        </p:cTn>
                                        <p:tgtEl>
                                          <p:spTgt spid="70"/>
                                        </p:tgtEl>
                                        <p:attrNameLst>
                                          <p:attrName>style.visibility</p:attrName>
                                        </p:attrNameLst>
                                      </p:cBhvr>
                                      <p:to>
                                        <p:strVal val="hidden"/>
                                      </p:to>
                                    </p:set>
                                  </p:childTnLst>
                                  <p:subTnLst>
                                    <p:audio>
                                      <p:cMediaNode>
                                        <p:cTn display="0" masterRel="sameClick">
                                          <p:stCondLst>
                                            <p:cond evt="begin" delay="0">
                                              <p:tn val="193"/>
                                            </p:cond>
                                          </p:stCondLst>
                                          <p:endCondLst>
                                            <p:cond evt="onStopAudio" delay="0">
                                              <p:tgtEl>
                                                <p:sldTgt/>
                                              </p:tgtEl>
                                            </p:cond>
                                          </p:endCondLst>
                                        </p:cTn>
                                        <p:tgtEl>
                                          <p:sndTgt r:embed="rId3" name="buzztmemory3.wav"/>
                                        </p:tgtEl>
                                      </p:cMediaNode>
                                    </p:audio>
                                  </p:subTnLst>
                                </p:cTn>
                              </p:par>
                            </p:childTnLst>
                          </p:cTn>
                        </p:par>
                        <p:par>
                          <p:cTn id="196" fill="hold">
                            <p:stCondLst>
                              <p:cond delay="800"/>
                            </p:stCondLst>
                            <p:childTnLst>
                              <p:par>
                                <p:cTn id="197" presetID="10" presetClass="exit" presetSubtype="0" fill="remove" grpId="5" nodeType="afterEffect">
                                  <p:stCondLst>
                                    <p:cond delay="0"/>
                                  </p:stCondLst>
                                  <p:childTnLst>
                                    <p:animEffect transition="out" filter="fade">
                                      <p:cBhvr>
                                        <p:cTn id="198" dur="100"/>
                                        <p:tgtEl>
                                          <p:spTgt spid="65"/>
                                        </p:tgtEl>
                                      </p:cBhvr>
                                    </p:animEffect>
                                    <p:set>
                                      <p:cBhvr>
                                        <p:cTn id="199" dur="1" fill="hold">
                                          <p:stCondLst>
                                            <p:cond delay="99"/>
                                          </p:stCondLst>
                                        </p:cTn>
                                        <p:tgtEl>
                                          <p:spTgt spid="65"/>
                                        </p:tgtEl>
                                        <p:attrNameLst>
                                          <p:attrName>style.visibility</p:attrName>
                                        </p:attrNameLst>
                                      </p:cBhvr>
                                      <p:to>
                                        <p:strVal val="hidden"/>
                                      </p:to>
                                    </p:set>
                                  </p:childTnLst>
                                  <p:subTnLst>
                                    <p:audio>
                                      <p:cMediaNode>
                                        <p:cTn display="0" masterRel="sameClick">
                                          <p:stCondLst>
                                            <p:cond evt="begin" delay="0">
                                              <p:tn val="197"/>
                                            </p:cond>
                                          </p:stCondLst>
                                          <p:endCondLst>
                                            <p:cond evt="onStopAudio" delay="0">
                                              <p:tgtEl>
                                                <p:sldTgt/>
                                              </p:tgtEl>
                                            </p:cond>
                                          </p:endCondLst>
                                        </p:cTn>
                                        <p:tgtEl>
                                          <p:sndTgt r:embed="rId3" name="buzztmemory3.wav"/>
                                        </p:tgtEl>
                                      </p:cMediaNode>
                                    </p:audio>
                                  </p:subTnLst>
                                </p:cTn>
                              </p:par>
                            </p:childTnLst>
                          </p:cTn>
                        </p:par>
                        <p:par>
                          <p:cTn id="200" fill="hold">
                            <p:stCondLst>
                              <p:cond delay="900"/>
                            </p:stCondLst>
                            <p:childTnLst>
                              <p:par>
                                <p:cTn id="201" presetID="10" presetClass="exit" presetSubtype="0" fill="hold" grpId="4" nodeType="afterEffect">
                                  <p:stCondLst>
                                    <p:cond delay="0"/>
                                  </p:stCondLst>
                                  <p:childTnLst>
                                    <p:animEffect transition="out" filter="fade">
                                      <p:cBhvr>
                                        <p:cTn id="202" dur="100"/>
                                        <p:tgtEl>
                                          <p:spTgt spid="66"/>
                                        </p:tgtEl>
                                      </p:cBhvr>
                                    </p:animEffect>
                                    <p:set>
                                      <p:cBhvr>
                                        <p:cTn id="203" dur="1" fill="hold">
                                          <p:stCondLst>
                                            <p:cond delay="99"/>
                                          </p:stCondLst>
                                        </p:cTn>
                                        <p:tgtEl>
                                          <p:spTgt spid="66"/>
                                        </p:tgtEl>
                                        <p:attrNameLst>
                                          <p:attrName>style.visibility</p:attrName>
                                        </p:attrNameLst>
                                      </p:cBhvr>
                                      <p:to>
                                        <p:strVal val="hidden"/>
                                      </p:to>
                                    </p:set>
                                  </p:childTnLst>
                                  <p:subTnLst>
                                    <p:audio>
                                      <p:cMediaNode>
                                        <p:cTn display="0" masterRel="sameClick">
                                          <p:stCondLst>
                                            <p:cond evt="begin" delay="0">
                                              <p:tn val="201"/>
                                            </p:cond>
                                          </p:stCondLst>
                                          <p:endCondLst>
                                            <p:cond evt="onStopAudio" delay="0">
                                              <p:tgtEl>
                                                <p:sldTgt/>
                                              </p:tgtEl>
                                            </p:cond>
                                          </p:endCondLst>
                                        </p:cTn>
                                        <p:tgtEl>
                                          <p:sndTgt r:embed="rId3" name="buzztmemory3.wav"/>
                                        </p:tgtEl>
                                      </p:cMediaNode>
                                    </p:audio>
                                  </p:subTnLst>
                                </p:cTn>
                              </p:par>
                            </p:childTnLst>
                          </p:cTn>
                        </p:par>
                      </p:childTnLst>
                    </p:cTn>
                  </p:par>
                  <p:par>
                    <p:cTn id="204" fill="hold">
                      <p:stCondLst>
                        <p:cond delay="indefinite"/>
                      </p:stCondLst>
                      <p:childTnLst>
                        <p:par>
                          <p:cTn id="205" fill="hold">
                            <p:stCondLst>
                              <p:cond delay="0"/>
                            </p:stCondLst>
                            <p:childTnLst>
                              <p:par>
                                <p:cTn id="206" presetID="10" presetClass="entr" presetSubtype="0" fill="hold" grpId="5" nodeType="clickEffect">
                                  <p:stCondLst>
                                    <p:cond delay="0"/>
                                  </p:stCondLst>
                                  <p:childTnLst>
                                    <p:set>
                                      <p:cBhvr>
                                        <p:cTn id="207" dur="1" fill="hold">
                                          <p:stCondLst>
                                            <p:cond delay="0"/>
                                          </p:stCondLst>
                                        </p:cTn>
                                        <p:tgtEl>
                                          <p:spTgt spid="66"/>
                                        </p:tgtEl>
                                        <p:attrNameLst>
                                          <p:attrName>style.visibility</p:attrName>
                                        </p:attrNameLst>
                                      </p:cBhvr>
                                      <p:to>
                                        <p:strVal val="visible"/>
                                      </p:to>
                                    </p:set>
                                    <p:animEffect transition="in" filter="fade">
                                      <p:cBhvr>
                                        <p:cTn id="208" dur="100"/>
                                        <p:tgtEl>
                                          <p:spTgt spid="66"/>
                                        </p:tgtEl>
                                      </p:cBhvr>
                                    </p:animEffect>
                                  </p:childTnLst>
                                </p:cTn>
                              </p:par>
                            </p:childTnLst>
                          </p:cTn>
                        </p:par>
                        <p:par>
                          <p:cTn id="209" fill="hold">
                            <p:stCondLst>
                              <p:cond delay="100"/>
                            </p:stCondLst>
                            <p:childTnLst>
                              <p:par>
                                <p:cTn id="210" presetID="10" presetClass="exit" presetSubtype="0" fill="remove" grpId="6" nodeType="afterEffect">
                                  <p:stCondLst>
                                    <p:cond delay="0"/>
                                  </p:stCondLst>
                                  <p:childTnLst>
                                    <p:animEffect transition="out" filter="fade">
                                      <p:cBhvr>
                                        <p:cTn id="211" dur="100"/>
                                        <p:tgtEl>
                                          <p:spTgt spid="64"/>
                                        </p:tgtEl>
                                      </p:cBhvr>
                                    </p:animEffect>
                                    <p:set>
                                      <p:cBhvr>
                                        <p:cTn id="212" dur="1" fill="hold">
                                          <p:stCondLst>
                                            <p:cond delay="99"/>
                                          </p:stCondLst>
                                        </p:cTn>
                                        <p:tgtEl>
                                          <p:spTgt spid="64"/>
                                        </p:tgtEl>
                                        <p:attrNameLst>
                                          <p:attrName>style.visibility</p:attrName>
                                        </p:attrNameLst>
                                      </p:cBhvr>
                                      <p:to>
                                        <p:strVal val="hidden"/>
                                      </p:to>
                                    </p:set>
                                  </p:childTnLst>
                                  <p:subTnLst>
                                    <p:audio>
                                      <p:cMediaNode>
                                        <p:cTn display="0" masterRel="sameClick">
                                          <p:stCondLst>
                                            <p:cond evt="begin" delay="0">
                                              <p:tn val="210"/>
                                            </p:cond>
                                          </p:stCondLst>
                                          <p:endCondLst>
                                            <p:cond evt="onStopAudio" delay="0">
                                              <p:tgtEl>
                                                <p:sldTgt/>
                                              </p:tgtEl>
                                            </p:cond>
                                          </p:endCondLst>
                                        </p:cTn>
                                        <p:tgtEl>
                                          <p:sndTgt r:embed="rId3" name="buzztmemory3.wav"/>
                                        </p:tgtEl>
                                      </p:cMediaNode>
                                    </p:audio>
                                  </p:subTnLst>
                                </p:cTn>
                              </p:par>
                            </p:childTnLst>
                          </p:cTn>
                        </p:par>
                        <p:par>
                          <p:cTn id="213" fill="hold">
                            <p:stCondLst>
                              <p:cond delay="200"/>
                            </p:stCondLst>
                            <p:childTnLst>
                              <p:par>
                                <p:cTn id="214" presetID="10" presetClass="exit" presetSubtype="0" fill="remove" grpId="6" nodeType="afterEffect">
                                  <p:stCondLst>
                                    <p:cond delay="0"/>
                                  </p:stCondLst>
                                  <p:childTnLst>
                                    <p:animEffect transition="out" filter="fade">
                                      <p:cBhvr>
                                        <p:cTn id="215" dur="100"/>
                                        <p:tgtEl>
                                          <p:spTgt spid="72"/>
                                        </p:tgtEl>
                                      </p:cBhvr>
                                    </p:animEffect>
                                    <p:set>
                                      <p:cBhvr>
                                        <p:cTn id="216" dur="1" fill="hold">
                                          <p:stCondLst>
                                            <p:cond delay="99"/>
                                          </p:stCondLst>
                                        </p:cTn>
                                        <p:tgtEl>
                                          <p:spTgt spid="72"/>
                                        </p:tgtEl>
                                        <p:attrNameLst>
                                          <p:attrName>style.visibility</p:attrName>
                                        </p:attrNameLst>
                                      </p:cBhvr>
                                      <p:to>
                                        <p:strVal val="hidden"/>
                                      </p:to>
                                    </p:set>
                                  </p:childTnLst>
                                  <p:subTnLst>
                                    <p:audio>
                                      <p:cMediaNode>
                                        <p:cTn display="0" masterRel="sameClick">
                                          <p:stCondLst>
                                            <p:cond evt="begin" delay="0">
                                              <p:tn val="214"/>
                                            </p:cond>
                                          </p:stCondLst>
                                          <p:endCondLst>
                                            <p:cond evt="onStopAudio" delay="0">
                                              <p:tgtEl>
                                                <p:sldTgt/>
                                              </p:tgtEl>
                                            </p:cond>
                                          </p:endCondLst>
                                        </p:cTn>
                                        <p:tgtEl>
                                          <p:sndTgt r:embed="rId3" name="buzztmemory3.wav"/>
                                        </p:tgtEl>
                                      </p:cMediaNode>
                                    </p:audio>
                                  </p:subTnLst>
                                </p:cTn>
                              </p:par>
                            </p:childTnLst>
                          </p:cTn>
                        </p:par>
                        <p:par>
                          <p:cTn id="217" fill="hold">
                            <p:stCondLst>
                              <p:cond delay="300"/>
                            </p:stCondLst>
                            <p:childTnLst>
                              <p:par>
                                <p:cTn id="218" presetID="10" presetClass="exit" presetSubtype="0" fill="remove" grpId="6" nodeType="afterEffect">
                                  <p:stCondLst>
                                    <p:cond delay="0"/>
                                  </p:stCondLst>
                                  <p:childTnLst>
                                    <p:animEffect transition="out" filter="fade">
                                      <p:cBhvr>
                                        <p:cTn id="219" dur="100"/>
                                        <p:tgtEl>
                                          <p:spTgt spid="69"/>
                                        </p:tgtEl>
                                      </p:cBhvr>
                                    </p:animEffect>
                                    <p:set>
                                      <p:cBhvr>
                                        <p:cTn id="220" dur="1" fill="hold">
                                          <p:stCondLst>
                                            <p:cond delay="99"/>
                                          </p:stCondLst>
                                        </p:cTn>
                                        <p:tgtEl>
                                          <p:spTgt spid="69"/>
                                        </p:tgtEl>
                                        <p:attrNameLst>
                                          <p:attrName>style.visibility</p:attrName>
                                        </p:attrNameLst>
                                      </p:cBhvr>
                                      <p:to>
                                        <p:strVal val="hidden"/>
                                      </p:to>
                                    </p:set>
                                  </p:childTnLst>
                                  <p:subTnLst>
                                    <p:audio>
                                      <p:cMediaNode>
                                        <p:cTn display="0" masterRel="sameClick">
                                          <p:stCondLst>
                                            <p:cond evt="begin" delay="0">
                                              <p:tn val="218"/>
                                            </p:cond>
                                          </p:stCondLst>
                                          <p:endCondLst>
                                            <p:cond evt="onStopAudio" delay="0">
                                              <p:tgtEl>
                                                <p:sldTgt/>
                                              </p:tgtEl>
                                            </p:cond>
                                          </p:endCondLst>
                                        </p:cTn>
                                        <p:tgtEl>
                                          <p:sndTgt r:embed="rId3" name="buzztmemory3.wav"/>
                                        </p:tgtEl>
                                      </p:cMediaNode>
                                    </p:audio>
                                  </p:subTnLst>
                                </p:cTn>
                              </p:par>
                            </p:childTnLst>
                          </p:cTn>
                        </p:par>
                        <p:par>
                          <p:cTn id="221" fill="hold">
                            <p:stCondLst>
                              <p:cond delay="400"/>
                            </p:stCondLst>
                            <p:childTnLst>
                              <p:par>
                                <p:cTn id="222" presetID="10" presetClass="exit" presetSubtype="0" fill="remove" grpId="6" nodeType="afterEffect">
                                  <p:stCondLst>
                                    <p:cond delay="0"/>
                                  </p:stCondLst>
                                  <p:childTnLst>
                                    <p:animEffect transition="out" filter="fade">
                                      <p:cBhvr>
                                        <p:cTn id="223" dur="100"/>
                                        <p:tgtEl>
                                          <p:spTgt spid="66"/>
                                        </p:tgtEl>
                                      </p:cBhvr>
                                    </p:animEffect>
                                    <p:set>
                                      <p:cBhvr>
                                        <p:cTn id="224" dur="1" fill="hold">
                                          <p:stCondLst>
                                            <p:cond delay="99"/>
                                          </p:stCondLst>
                                        </p:cTn>
                                        <p:tgtEl>
                                          <p:spTgt spid="66"/>
                                        </p:tgtEl>
                                        <p:attrNameLst>
                                          <p:attrName>style.visibility</p:attrName>
                                        </p:attrNameLst>
                                      </p:cBhvr>
                                      <p:to>
                                        <p:strVal val="hidden"/>
                                      </p:to>
                                    </p:set>
                                  </p:childTnLst>
                                  <p:subTnLst>
                                    <p:audio>
                                      <p:cMediaNode>
                                        <p:cTn display="0" masterRel="sameClick">
                                          <p:stCondLst>
                                            <p:cond evt="begin" delay="0">
                                              <p:tn val="222"/>
                                            </p:cond>
                                          </p:stCondLst>
                                          <p:endCondLst>
                                            <p:cond evt="onStopAudio" delay="0">
                                              <p:tgtEl>
                                                <p:sldTgt/>
                                              </p:tgtEl>
                                            </p:cond>
                                          </p:endCondLst>
                                        </p:cTn>
                                        <p:tgtEl>
                                          <p:sndTgt r:embed="rId3" name="buzztmemory3.wav"/>
                                        </p:tgtEl>
                                      </p:cMediaNode>
                                    </p:audio>
                                  </p:subTnLst>
                                </p:cTn>
                              </p:par>
                            </p:childTnLst>
                          </p:cTn>
                        </p:par>
                        <p:par>
                          <p:cTn id="225" fill="hold">
                            <p:stCondLst>
                              <p:cond delay="500"/>
                            </p:stCondLst>
                            <p:childTnLst>
                              <p:par>
                                <p:cTn id="226" presetID="10" presetClass="exit" presetSubtype="0" fill="remove" grpId="5" nodeType="afterEffect">
                                  <p:stCondLst>
                                    <p:cond delay="0"/>
                                  </p:stCondLst>
                                  <p:childTnLst>
                                    <p:animEffect transition="out" filter="fade">
                                      <p:cBhvr>
                                        <p:cTn id="227" dur="100"/>
                                        <p:tgtEl>
                                          <p:spTgt spid="74"/>
                                        </p:tgtEl>
                                      </p:cBhvr>
                                    </p:animEffect>
                                    <p:set>
                                      <p:cBhvr>
                                        <p:cTn id="228" dur="1" fill="hold">
                                          <p:stCondLst>
                                            <p:cond delay="99"/>
                                          </p:stCondLst>
                                        </p:cTn>
                                        <p:tgtEl>
                                          <p:spTgt spid="74"/>
                                        </p:tgtEl>
                                        <p:attrNameLst>
                                          <p:attrName>style.visibility</p:attrName>
                                        </p:attrNameLst>
                                      </p:cBhvr>
                                      <p:to>
                                        <p:strVal val="hidden"/>
                                      </p:to>
                                    </p:set>
                                  </p:childTnLst>
                                  <p:subTnLst>
                                    <p:audio>
                                      <p:cMediaNode>
                                        <p:cTn display="0" masterRel="sameClick">
                                          <p:stCondLst>
                                            <p:cond evt="begin" delay="0">
                                              <p:tn val="226"/>
                                            </p:cond>
                                          </p:stCondLst>
                                          <p:endCondLst>
                                            <p:cond evt="onStopAudio" delay="0">
                                              <p:tgtEl>
                                                <p:sldTgt/>
                                              </p:tgtEl>
                                            </p:cond>
                                          </p:endCondLst>
                                        </p:cTn>
                                        <p:tgtEl>
                                          <p:sndTgt r:embed="rId3" name="buzztmemory3.wav"/>
                                        </p:tgtEl>
                                      </p:cMediaNode>
                                    </p:audio>
                                  </p:subTnLst>
                                </p:cTn>
                              </p:par>
                            </p:childTnLst>
                          </p:cTn>
                        </p:par>
                        <p:par>
                          <p:cTn id="229" fill="hold">
                            <p:stCondLst>
                              <p:cond delay="600"/>
                            </p:stCondLst>
                            <p:childTnLst>
                              <p:par>
                                <p:cTn id="230" presetID="10" presetClass="exit" presetSubtype="0" fill="remove" grpId="5" nodeType="afterEffect">
                                  <p:stCondLst>
                                    <p:cond delay="0"/>
                                  </p:stCondLst>
                                  <p:childTnLst>
                                    <p:animEffect transition="out" filter="fade">
                                      <p:cBhvr>
                                        <p:cTn id="231" dur="100"/>
                                        <p:tgtEl>
                                          <p:spTgt spid="70"/>
                                        </p:tgtEl>
                                      </p:cBhvr>
                                    </p:animEffect>
                                    <p:set>
                                      <p:cBhvr>
                                        <p:cTn id="232" dur="1" fill="hold">
                                          <p:stCondLst>
                                            <p:cond delay="99"/>
                                          </p:stCondLst>
                                        </p:cTn>
                                        <p:tgtEl>
                                          <p:spTgt spid="70"/>
                                        </p:tgtEl>
                                        <p:attrNameLst>
                                          <p:attrName>style.visibility</p:attrName>
                                        </p:attrNameLst>
                                      </p:cBhvr>
                                      <p:to>
                                        <p:strVal val="hidden"/>
                                      </p:to>
                                    </p:set>
                                  </p:childTnLst>
                                  <p:subTnLst>
                                    <p:audio>
                                      <p:cMediaNode>
                                        <p:cTn display="0" masterRel="sameClick">
                                          <p:stCondLst>
                                            <p:cond evt="begin" delay="0">
                                              <p:tn val="230"/>
                                            </p:cond>
                                          </p:stCondLst>
                                          <p:endCondLst>
                                            <p:cond evt="onStopAudio" delay="0">
                                              <p:tgtEl>
                                                <p:sldTgt/>
                                              </p:tgtEl>
                                            </p:cond>
                                          </p:endCondLst>
                                        </p:cTn>
                                        <p:tgtEl>
                                          <p:sndTgt r:embed="rId3" name="buzztmemory3.wav"/>
                                        </p:tgtEl>
                                      </p:cMediaNode>
                                    </p:audio>
                                  </p:subTnLst>
                                </p:cTn>
                              </p:par>
                            </p:childTnLst>
                          </p:cTn>
                        </p:par>
                        <p:par>
                          <p:cTn id="233" fill="hold">
                            <p:stCondLst>
                              <p:cond delay="700"/>
                            </p:stCondLst>
                            <p:childTnLst>
                              <p:par>
                                <p:cTn id="234" presetID="10" presetClass="exit" presetSubtype="0" fill="remove" grpId="6" nodeType="afterEffect">
                                  <p:stCondLst>
                                    <p:cond delay="0"/>
                                  </p:stCondLst>
                                  <p:childTnLst>
                                    <p:animEffect transition="out" filter="fade">
                                      <p:cBhvr>
                                        <p:cTn id="235" dur="100"/>
                                        <p:tgtEl>
                                          <p:spTgt spid="65"/>
                                        </p:tgtEl>
                                      </p:cBhvr>
                                    </p:animEffect>
                                    <p:set>
                                      <p:cBhvr>
                                        <p:cTn id="236" dur="1" fill="hold">
                                          <p:stCondLst>
                                            <p:cond delay="99"/>
                                          </p:stCondLst>
                                        </p:cTn>
                                        <p:tgtEl>
                                          <p:spTgt spid="65"/>
                                        </p:tgtEl>
                                        <p:attrNameLst>
                                          <p:attrName>style.visibility</p:attrName>
                                        </p:attrNameLst>
                                      </p:cBhvr>
                                      <p:to>
                                        <p:strVal val="hidden"/>
                                      </p:to>
                                    </p:set>
                                  </p:childTnLst>
                                  <p:subTnLst>
                                    <p:audio>
                                      <p:cMediaNode>
                                        <p:cTn display="0" masterRel="sameClick">
                                          <p:stCondLst>
                                            <p:cond evt="begin" delay="0">
                                              <p:tn val="234"/>
                                            </p:cond>
                                          </p:stCondLst>
                                          <p:endCondLst>
                                            <p:cond evt="onStopAudio" delay="0">
                                              <p:tgtEl>
                                                <p:sldTgt/>
                                              </p:tgtEl>
                                            </p:cond>
                                          </p:endCondLst>
                                        </p:cTn>
                                        <p:tgtEl>
                                          <p:sndTgt r:embed="rId3" name="buzztmemory3.wav"/>
                                        </p:tgtEl>
                                      </p:cMediaNode>
                                    </p:audio>
                                  </p:subTnLst>
                                </p:cTn>
                              </p:par>
                            </p:childTnLst>
                          </p:cTn>
                        </p:par>
                        <p:par>
                          <p:cTn id="237" fill="hold">
                            <p:stCondLst>
                              <p:cond delay="800"/>
                            </p:stCondLst>
                            <p:childTnLst>
                              <p:par>
                                <p:cTn id="238" presetID="10" presetClass="exit" presetSubtype="0" fill="remove" grpId="5" nodeType="afterEffect">
                                  <p:stCondLst>
                                    <p:cond delay="0"/>
                                  </p:stCondLst>
                                  <p:childTnLst>
                                    <p:animEffect transition="out" filter="fade">
                                      <p:cBhvr>
                                        <p:cTn id="239" dur="100"/>
                                        <p:tgtEl>
                                          <p:spTgt spid="73"/>
                                        </p:tgtEl>
                                      </p:cBhvr>
                                    </p:animEffect>
                                    <p:set>
                                      <p:cBhvr>
                                        <p:cTn id="240" dur="1" fill="hold">
                                          <p:stCondLst>
                                            <p:cond delay="99"/>
                                          </p:stCondLst>
                                        </p:cTn>
                                        <p:tgtEl>
                                          <p:spTgt spid="73"/>
                                        </p:tgtEl>
                                        <p:attrNameLst>
                                          <p:attrName>style.visibility</p:attrName>
                                        </p:attrNameLst>
                                      </p:cBhvr>
                                      <p:to>
                                        <p:strVal val="hidden"/>
                                      </p:to>
                                    </p:set>
                                  </p:childTnLst>
                                  <p:subTnLst>
                                    <p:audio>
                                      <p:cMediaNode>
                                        <p:cTn display="0" masterRel="sameClick">
                                          <p:stCondLst>
                                            <p:cond evt="begin" delay="0">
                                              <p:tn val="238"/>
                                            </p:cond>
                                          </p:stCondLst>
                                          <p:endCondLst>
                                            <p:cond evt="onStopAudio" delay="0">
                                              <p:tgtEl>
                                                <p:sldTgt/>
                                              </p:tgtEl>
                                            </p:cond>
                                          </p:endCondLst>
                                        </p:cTn>
                                        <p:tgtEl>
                                          <p:sndTgt r:embed="rId3" name="buzztmemory3.wav"/>
                                        </p:tgtEl>
                                      </p:cMediaNode>
                                    </p:audio>
                                  </p:subTnLst>
                                </p:cTn>
                              </p:par>
                            </p:childTnLst>
                          </p:cTn>
                        </p:par>
                        <p:par>
                          <p:cTn id="241" fill="hold">
                            <p:stCondLst>
                              <p:cond delay="900"/>
                            </p:stCondLst>
                            <p:childTnLst>
                              <p:par>
                                <p:cTn id="242" presetID="10" presetClass="exit" presetSubtype="0" fill="hold" grpId="5" nodeType="afterEffect">
                                  <p:stCondLst>
                                    <p:cond delay="0"/>
                                  </p:stCondLst>
                                  <p:childTnLst>
                                    <p:animEffect transition="out" filter="fade">
                                      <p:cBhvr>
                                        <p:cTn id="243" dur="100"/>
                                        <p:tgtEl>
                                          <p:spTgt spid="71"/>
                                        </p:tgtEl>
                                      </p:cBhvr>
                                    </p:animEffect>
                                    <p:set>
                                      <p:cBhvr>
                                        <p:cTn id="244" dur="1" fill="hold">
                                          <p:stCondLst>
                                            <p:cond delay="99"/>
                                          </p:stCondLst>
                                        </p:cTn>
                                        <p:tgtEl>
                                          <p:spTgt spid="71"/>
                                        </p:tgtEl>
                                        <p:attrNameLst>
                                          <p:attrName>style.visibility</p:attrName>
                                        </p:attrNameLst>
                                      </p:cBhvr>
                                      <p:to>
                                        <p:strVal val="hidden"/>
                                      </p:to>
                                    </p:set>
                                  </p:childTnLst>
                                  <p:subTnLst>
                                    <p:audio>
                                      <p:cMediaNode>
                                        <p:cTn display="0" masterRel="sameClick">
                                          <p:stCondLst>
                                            <p:cond evt="begin" delay="0">
                                              <p:tn val="242"/>
                                            </p:cond>
                                          </p:stCondLst>
                                          <p:endCondLst>
                                            <p:cond evt="onStopAudio" delay="0">
                                              <p:tgtEl>
                                                <p:sldTgt/>
                                              </p:tgtEl>
                                            </p:cond>
                                          </p:endCondLst>
                                        </p:cTn>
                                        <p:tgtEl>
                                          <p:sndTgt r:embed="rId3" name="buzztmemory3.wav"/>
                                        </p:tgtEl>
                                      </p:cMediaNode>
                                    </p:audio>
                                  </p:subTnLst>
                                </p:cTn>
                              </p:par>
                            </p:childTnLst>
                          </p:cTn>
                        </p:par>
                      </p:childTnLst>
                    </p:cTn>
                  </p:par>
                  <p:par>
                    <p:cTn id="245" fill="hold">
                      <p:stCondLst>
                        <p:cond delay="indefinite"/>
                      </p:stCondLst>
                      <p:childTnLst>
                        <p:par>
                          <p:cTn id="246" fill="hold">
                            <p:stCondLst>
                              <p:cond delay="0"/>
                            </p:stCondLst>
                            <p:childTnLst>
                              <p:par>
                                <p:cTn id="247" presetID="10" presetClass="entr" presetSubtype="0" fill="hold" grpId="6" nodeType="clickEffect">
                                  <p:stCondLst>
                                    <p:cond delay="0"/>
                                  </p:stCondLst>
                                  <p:childTnLst>
                                    <p:set>
                                      <p:cBhvr>
                                        <p:cTn id="248" dur="1" fill="hold">
                                          <p:stCondLst>
                                            <p:cond delay="0"/>
                                          </p:stCondLst>
                                        </p:cTn>
                                        <p:tgtEl>
                                          <p:spTgt spid="71"/>
                                        </p:tgtEl>
                                        <p:attrNameLst>
                                          <p:attrName>style.visibility</p:attrName>
                                        </p:attrNameLst>
                                      </p:cBhvr>
                                      <p:to>
                                        <p:strVal val="visible"/>
                                      </p:to>
                                    </p:set>
                                    <p:animEffect transition="in" filter="fade">
                                      <p:cBhvr>
                                        <p:cTn id="249" dur="100"/>
                                        <p:tgtEl>
                                          <p:spTgt spid="71"/>
                                        </p:tgtEl>
                                      </p:cBhvr>
                                    </p:animEffect>
                                  </p:childTnLst>
                                  <p:subTnLst>
                                    <p:audio>
                                      <p:cMediaNode>
                                        <p:cTn display="0" masterRel="sameClick">
                                          <p:stCondLst>
                                            <p:cond evt="begin" delay="0">
                                              <p:tn val="247"/>
                                            </p:cond>
                                          </p:stCondLst>
                                          <p:endCondLst>
                                            <p:cond evt="onStopAudio" delay="0">
                                              <p:tgtEl>
                                                <p:sldTgt/>
                                              </p:tgtEl>
                                            </p:cond>
                                          </p:endCondLst>
                                        </p:cTn>
                                        <p:tgtEl>
                                          <p:sndTgt r:embed="rId3" name="buzztmemory3.wav"/>
                                        </p:tgtEl>
                                      </p:cMediaNode>
                                    </p:audio>
                                  </p:subTnLst>
                                </p:cTn>
                              </p:par>
                            </p:childTnLst>
                          </p:cTn>
                        </p:par>
                        <p:par>
                          <p:cTn id="250" fill="hold">
                            <p:stCondLst>
                              <p:cond delay="100"/>
                            </p:stCondLst>
                            <p:childTnLst>
                              <p:par>
                                <p:cTn id="251" presetID="10" presetClass="exit" presetSubtype="0" fill="remove" grpId="7" nodeType="afterEffect">
                                  <p:stCondLst>
                                    <p:cond delay="0"/>
                                  </p:stCondLst>
                                  <p:childTnLst>
                                    <p:animEffect transition="out" filter="fade">
                                      <p:cBhvr>
                                        <p:cTn id="252" dur="100"/>
                                        <p:tgtEl>
                                          <p:spTgt spid="64"/>
                                        </p:tgtEl>
                                      </p:cBhvr>
                                    </p:animEffect>
                                    <p:set>
                                      <p:cBhvr>
                                        <p:cTn id="253" dur="1" fill="hold">
                                          <p:stCondLst>
                                            <p:cond delay="99"/>
                                          </p:stCondLst>
                                        </p:cTn>
                                        <p:tgtEl>
                                          <p:spTgt spid="64"/>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3" name="buzztmemory3.wav"/>
                                        </p:tgtEl>
                                      </p:cMediaNode>
                                    </p:audio>
                                  </p:subTnLst>
                                </p:cTn>
                              </p:par>
                            </p:childTnLst>
                          </p:cTn>
                        </p:par>
                        <p:par>
                          <p:cTn id="254" fill="hold">
                            <p:stCondLst>
                              <p:cond delay="200"/>
                            </p:stCondLst>
                            <p:childTnLst>
                              <p:par>
                                <p:cTn id="255" presetID="10" presetClass="exit" presetSubtype="0" fill="remove" grpId="7" nodeType="afterEffect">
                                  <p:stCondLst>
                                    <p:cond delay="0"/>
                                  </p:stCondLst>
                                  <p:childTnLst>
                                    <p:animEffect transition="out" filter="fade">
                                      <p:cBhvr>
                                        <p:cTn id="256" dur="100"/>
                                        <p:tgtEl>
                                          <p:spTgt spid="72"/>
                                        </p:tgtEl>
                                      </p:cBhvr>
                                    </p:animEffect>
                                    <p:set>
                                      <p:cBhvr>
                                        <p:cTn id="257" dur="1" fill="hold">
                                          <p:stCondLst>
                                            <p:cond delay="99"/>
                                          </p:stCondLst>
                                        </p:cTn>
                                        <p:tgtEl>
                                          <p:spTgt spid="72"/>
                                        </p:tgtEl>
                                        <p:attrNameLst>
                                          <p:attrName>style.visibility</p:attrName>
                                        </p:attrNameLst>
                                      </p:cBhvr>
                                      <p:to>
                                        <p:strVal val="hidden"/>
                                      </p:to>
                                    </p:set>
                                  </p:childTnLst>
                                  <p:subTnLst>
                                    <p:audio>
                                      <p:cMediaNode>
                                        <p:cTn display="0" masterRel="sameClick">
                                          <p:stCondLst>
                                            <p:cond evt="begin" delay="0">
                                              <p:tn val="255"/>
                                            </p:cond>
                                          </p:stCondLst>
                                          <p:endCondLst>
                                            <p:cond evt="onStopAudio" delay="0">
                                              <p:tgtEl>
                                                <p:sldTgt/>
                                              </p:tgtEl>
                                            </p:cond>
                                          </p:endCondLst>
                                        </p:cTn>
                                        <p:tgtEl>
                                          <p:sndTgt r:embed="rId3" name="buzztmemory3.wav"/>
                                        </p:tgtEl>
                                      </p:cMediaNode>
                                    </p:audio>
                                  </p:subTnLst>
                                </p:cTn>
                              </p:par>
                            </p:childTnLst>
                          </p:cTn>
                        </p:par>
                        <p:par>
                          <p:cTn id="258" fill="hold">
                            <p:stCondLst>
                              <p:cond delay="300"/>
                            </p:stCondLst>
                            <p:childTnLst>
                              <p:par>
                                <p:cTn id="259" presetID="10" presetClass="exit" presetSubtype="0" fill="remove" grpId="7" nodeType="afterEffect">
                                  <p:stCondLst>
                                    <p:cond delay="0"/>
                                  </p:stCondLst>
                                  <p:childTnLst>
                                    <p:animEffect transition="out" filter="fade">
                                      <p:cBhvr>
                                        <p:cTn id="260" dur="100"/>
                                        <p:tgtEl>
                                          <p:spTgt spid="71"/>
                                        </p:tgtEl>
                                      </p:cBhvr>
                                    </p:animEffect>
                                    <p:set>
                                      <p:cBhvr>
                                        <p:cTn id="261" dur="1" fill="hold">
                                          <p:stCondLst>
                                            <p:cond delay="99"/>
                                          </p:stCondLst>
                                        </p:cTn>
                                        <p:tgtEl>
                                          <p:spTgt spid="71"/>
                                        </p:tgtEl>
                                        <p:attrNameLst>
                                          <p:attrName>style.visibility</p:attrName>
                                        </p:attrNameLst>
                                      </p:cBhvr>
                                      <p:to>
                                        <p:strVal val="hidden"/>
                                      </p:to>
                                    </p:set>
                                  </p:childTnLst>
                                  <p:subTnLst>
                                    <p:audio>
                                      <p:cMediaNode>
                                        <p:cTn display="0" masterRel="sameClick">
                                          <p:stCondLst>
                                            <p:cond evt="begin" delay="0">
                                              <p:tn val="259"/>
                                            </p:cond>
                                          </p:stCondLst>
                                          <p:endCondLst>
                                            <p:cond evt="onStopAudio" delay="0">
                                              <p:tgtEl>
                                                <p:sldTgt/>
                                              </p:tgtEl>
                                            </p:cond>
                                          </p:endCondLst>
                                        </p:cTn>
                                        <p:tgtEl>
                                          <p:sndTgt r:embed="rId3" name="buzztmemory3.wav"/>
                                        </p:tgtEl>
                                      </p:cMediaNode>
                                    </p:audio>
                                  </p:subTnLst>
                                </p:cTn>
                              </p:par>
                            </p:childTnLst>
                          </p:cTn>
                        </p:par>
                        <p:par>
                          <p:cTn id="262" fill="hold">
                            <p:stCondLst>
                              <p:cond delay="400"/>
                            </p:stCondLst>
                            <p:childTnLst>
                              <p:par>
                                <p:cTn id="263" presetID="10" presetClass="exit" presetSubtype="0" fill="remove" grpId="7" nodeType="afterEffect">
                                  <p:stCondLst>
                                    <p:cond delay="0"/>
                                  </p:stCondLst>
                                  <p:childTnLst>
                                    <p:animEffect transition="out" filter="fade">
                                      <p:cBhvr>
                                        <p:cTn id="264" dur="100"/>
                                        <p:tgtEl>
                                          <p:spTgt spid="66"/>
                                        </p:tgtEl>
                                      </p:cBhvr>
                                    </p:animEffect>
                                    <p:set>
                                      <p:cBhvr>
                                        <p:cTn id="265" dur="1" fill="hold">
                                          <p:stCondLst>
                                            <p:cond delay="99"/>
                                          </p:stCondLst>
                                        </p:cTn>
                                        <p:tgtEl>
                                          <p:spTgt spid="66"/>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3" name="buzztmemory3.wav"/>
                                        </p:tgtEl>
                                      </p:cMediaNode>
                                    </p:audio>
                                  </p:subTnLst>
                                </p:cTn>
                              </p:par>
                            </p:childTnLst>
                          </p:cTn>
                        </p:par>
                        <p:par>
                          <p:cTn id="266" fill="hold">
                            <p:stCondLst>
                              <p:cond delay="500"/>
                            </p:stCondLst>
                            <p:childTnLst>
                              <p:par>
                                <p:cTn id="267" presetID="10" presetClass="exit" presetSubtype="0" fill="remove" grpId="6" nodeType="afterEffect">
                                  <p:stCondLst>
                                    <p:cond delay="0"/>
                                  </p:stCondLst>
                                  <p:childTnLst>
                                    <p:animEffect transition="out" filter="fade">
                                      <p:cBhvr>
                                        <p:cTn id="268" dur="100"/>
                                        <p:tgtEl>
                                          <p:spTgt spid="74"/>
                                        </p:tgtEl>
                                      </p:cBhvr>
                                    </p:animEffect>
                                    <p:set>
                                      <p:cBhvr>
                                        <p:cTn id="269" dur="1" fill="hold">
                                          <p:stCondLst>
                                            <p:cond delay="99"/>
                                          </p:stCondLst>
                                        </p:cTn>
                                        <p:tgtEl>
                                          <p:spTgt spid="74"/>
                                        </p:tgtEl>
                                        <p:attrNameLst>
                                          <p:attrName>style.visibility</p:attrName>
                                        </p:attrNameLst>
                                      </p:cBhvr>
                                      <p:to>
                                        <p:strVal val="hidden"/>
                                      </p:to>
                                    </p:set>
                                  </p:childTnLst>
                                  <p:subTnLst>
                                    <p:audio>
                                      <p:cMediaNode>
                                        <p:cTn display="0" masterRel="sameClick">
                                          <p:stCondLst>
                                            <p:cond evt="begin" delay="0">
                                              <p:tn val="267"/>
                                            </p:cond>
                                          </p:stCondLst>
                                          <p:endCondLst>
                                            <p:cond evt="onStopAudio" delay="0">
                                              <p:tgtEl>
                                                <p:sldTgt/>
                                              </p:tgtEl>
                                            </p:cond>
                                          </p:endCondLst>
                                        </p:cTn>
                                        <p:tgtEl>
                                          <p:sndTgt r:embed="rId3" name="buzztmemory3.wav"/>
                                        </p:tgtEl>
                                      </p:cMediaNode>
                                    </p:audio>
                                  </p:subTnLst>
                                </p:cTn>
                              </p:par>
                            </p:childTnLst>
                          </p:cTn>
                        </p:par>
                        <p:par>
                          <p:cTn id="270" fill="hold">
                            <p:stCondLst>
                              <p:cond delay="600"/>
                            </p:stCondLst>
                            <p:childTnLst>
                              <p:par>
                                <p:cTn id="271" presetID="10" presetClass="exit" presetSubtype="0" fill="remove" grpId="6" nodeType="afterEffect">
                                  <p:stCondLst>
                                    <p:cond delay="0"/>
                                  </p:stCondLst>
                                  <p:childTnLst>
                                    <p:animEffect transition="out" filter="fade">
                                      <p:cBhvr>
                                        <p:cTn id="272" dur="100"/>
                                        <p:tgtEl>
                                          <p:spTgt spid="70"/>
                                        </p:tgtEl>
                                      </p:cBhvr>
                                    </p:animEffect>
                                    <p:set>
                                      <p:cBhvr>
                                        <p:cTn id="273" dur="1" fill="hold">
                                          <p:stCondLst>
                                            <p:cond delay="99"/>
                                          </p:stCondLst>
                                        </p:cTn>
                                        <p:tgtEl>
                                          <p:spTgt spid="70"/>
                                        </p:tgtEl>
                                        <p:attrNameLst>
                                          <p:attrName>style.visibility</p:attrName>
                                        </p:attrNameLst>
                                      </p:cBhvr>
                                      <p:to>
                                        <p:strVal val="hidden"/>
                                      </p:to>
                                    </p:set>
                                  </p:childTnLst>
                                  <p:subTnLst>
                                    <p:audio>
                                      <p:cMediaNode>
                                        <p:cTn display="0" masterRel="sameClick">
                                          <p:stCondLst>
                                            <p:cond evt="begin" delay="0">
                                              <p:tn val="271"/>
                                            </p:cond>
                                          </p:stCondLst>
                                          <p:endCondLst>
                                            <p:cond evt="onStopAudio" delay="0">
                                              <p:tgtEl>
                                                <p:sldTgt/>
                                              </p:tgtEl>
                                            </p:cond>
                                          </p:endCondLst>
                                        </p:cTn>
                                        <p:tgtEl>
                                          <p:sndTgt r:embed="rId3" name="buzztmemory3.wav"/>
                                        </p:tgtEl>
                                      </p:cMediaNode>
                                    </p:audio>
                                  </p:subTnLst>
                                </p:cTn>
                              </p:par>
                            </p:childTnLst>
                          </p:cTn>
                        </p:par>
                        <p:par>
                          <p:cTn id="274" fill="hold">
                            <p:stCondLst>
                              <p:cond delay="700"/>
                            </p:stCondLst>
                            <p:childTnLst>
                              <p:par>
                                <p:cTn id="275" presetID="10" presetClass="exit" presetSubtype="0" fill="remove" grpId="7" nodeType="afterEffect">
                                  <p:stCondLst>
                                    <p:cond delay="0"/>
                                  </p:stCondLst>
                                  <p:childTnLst>
                                    <p:animEffect transition="out" filter="fade">
                                      <p:cBhvr>
                                        <p:cTn id="276" dur="100"/>
                                        <p:tgtEl>
                                          <p:spTgt spid="65"/>
                                        </p:tgtEl>
                                      </p:cBhvr>
                                    </p:animEffect>
                                    <p:set>
                                      <p:cBhvr>
                                        <p:cTn id="277" dur="1" fill="hold">
                                          <p:stCondLst>
                                            <p:cond delay="99"/>
                                          </p:stCondLst>
                                        </p:cTn>
                                        <p:tgtEl>
                                          <p:spTgt spid="65"/>
                                        </p:tgtEl>
                                        <p:attrNameLst>
                                          <p:attrName>style.visibility</p:attrName>
                                        </p:attrNameLst>
                                      </p:cBhvr>
                                      <p:to>
                                        <p:strVal val="hidden"/>
                                      </p:to>
                                    </p:set>
                                  </p:childTnLst>
                                  <p:subTnLst>
                                    <p:audio>
                                      <p:cMediaNode>
                                        <p:cTn display="0" masterRel="sameClick">
                                          <p:stCondLst>
                                            <p:cond evt="begin" delay="0">
                                              <p:tn val="275"/>
                                            </p:cond>
                                          </p:stCondLst>
                                          <p:endCondLst>
                                            <p:cond evt="onStopAudio" delay="0">
                                              <p:tgtEl>
                                                <p:sldTgt/>
                                              </p:tgtEl>
                                            </p:cond>
                                          </p:endCondLst>
                                        </p:cTn>
                                        <p:tgtEl>
                                          <p:sndTgt r:embed="rId3" name="buzztmemory3.wav"/>
                                        </p:tgtEl>
                                      </p:cMediaNode>
                                    </p:audio>
                                  </p:subTnLst>
                                </p:cTn>
                              </p:par>
                            </p:childTnLst>
                          </p:cTn>
                        </p:par>
                        <p:par>
                          <p:cTn id="278" fill="hold">
                            <p:stCondLst>
                              <p:cond delay="800"/>
                            </p:stCondLst>
                            <p:childTnLst>
                              <p:par>
                                <p:cTn id="279" presetID="10" presetClass="exit" presetSubtype="0" fill="remove" grpId="6" nodeType="afterEffect">
                                  <p:stCondLst>
                                    <p:cond delay="0"/>
                                  </p:stCondLst>
                                  <p:childTnLst>
                                    <p:animEffect transition="out" filter="fade">
                                      <p:cBhvr>
                                        <p:cTn id="280" dur="100"/>
                                        <p:tgtEl>
                                          <p:spTgt spid="73"/>
                                        </p:tgtEl>
                                      </p:cBhvr>
                                    </p:animEffect>
                                    <p:set>
                                      <p:cBhvr>
                                        <p:cTn id="281" dur="1" fill="hold">
                                          <p:stCondLst>
                                            <p:cond delay="99"/>
                                          </p:stCondLst>
                                        </p:cTn>
                                        <p:tgtEl>
                                          <p:spTgt spid="73"/>
                                        </p:tgtEl>
                                        <p:attrNameLst>
                                          <p:attrName>style.visibility</p:attrName>
                                        </p:attrNameLst>
                                      </p:cBhvr>
                                      <p:to>
                                        <p:strVal val="hidden"/>
                                      </p:to>
                                    </p:set>
                                  </p:childTnLst>
                                  <p:subTnLst>
                                    <p:audio>
                                      <p:cMediaNode>
                                        <p:cTn display="0" masterRel="sameClick">
                                          <p:stCondLst>
                                            <p:cond evt="begin" delay="0">
                                              <p:tn val="279"/>
                                            </p:cond>
                                          </p:stCondLst>
                                          <p:endCondLst>
                                            <p:cond evt="onStopAudio" delay="0">
                                              <p:tgtEl>
                                                <p:sldTgt/>
                                              </p:tgtEl>
                                            </p:cond>
                                          </p:endCondLst>
                                        </p:cTn>
                                        <p:tgtEl>
                                          <p:sndTgt r:embed="rId3" name="buzztmemory3.wav"/>
                                        </p:tgtEl>
                                      </p:cMediaNode>
                                    </p:audio>
                                  </p:subTnLst>
                                </p:cTn>
                              </p:par>
                            </p:childTnLst>
                          </p:cTn>
                        </p:par>
                        <p:par>
                          <p:cTn id="282" fill="hold">
                            <p:stCondLst>
                              <p:cond delay="900"/>
                            </p:stCondLst>
                            <p:childTnLst>
                              <p:par>
                                <p:cTn id="283" presetID="10" presetClass="exit" presetSubtype="0" fill="hold" grpId="7" nodeType="afterEffect">
                                  <p:stCondLst>
                                    <p:cond delay="0"/>
                                  </p:stCondLst>
                                  <p:childTnLst>
                                    <p:animEffect transition="out" filter="fade">
                                      <p:cBhvr>
                                        <p:cTn id="284" dur="100"/>
                                        <p:tgtEl>
                                          <p:spTgt spid="69"/>
                                        </p:tgtEl>
                                      </p:cBhvr>
                                    </p:animEffect>
                                    <p:set>
                                      <p:cBhvr>
                                        <p:cTn id="285" dur="1" fill="hold">
                                          <p:stCondLst>
                                            <p:cond delay="99"/>
                                          </p:stCondLst>
                                        </p:cTn>
                                        <p:tgtEl>
                                          <p:spTgt spid="69"/>
                                        </p:tgtEl>
                                        <p:attrNameLst>
                                          <p:attrName>style.visibility</p:attrName>
                                        </p:attrNameLst>
                                      </p:cBhvr>
                                      <p:to>
                                        <p:strVal val="hidden"/>
                                      </p:to>
                                    </p:set>
                                  </p:childTnLst>
                                  <p:subTnLst>
                                    <p:audio>
                                      <p:cMediaNode>
                                        <p:cTn display="0" masterRel="sameClick">
                                          <p:stCondLst>
                                            <p:cond evt="begin" delay="0">
                                              <p:tn val="283"/>
                                            </p:cond>
                                          </p:stCondLst>
                                          <p:endCondLst>
                                            <p:cond evt="onStopAudio" delay="0">
                                              <p:tgtEl>
                                                <p:sldTgt/>
                                              </p:tgtEl>
                                            </p:cond>
                                          </p:endCondLst>
                                        </p:cTn>
                                        <p:tgtEl>
                                          <p:sndTgt r:embed="rId3" name="buzztmemory3.wav"/>
                                        </p:tgtEl>
                                      </p:cMediaNode>
                                    </p:audio>
                                  </p:subTnLst>
                                </p:cTn>
                              </p:par>
                            </p:childTnLst>
                          </p:cTn>
                        </p:par>
                      </p:childTnLst>
                    </p:cTn>
                  </p:par>
                  <p:par>
                    <p:cTn id="286" fill="hold">
                      <p:stCondLst>
                        <p:cond delay="indefinite"/>
                      </p:stCondLst>
                      <p:childTnLst>
                        <p:par>
                          <p:cTn id="287" fill="hold">
                            <p:stCondLst>
                              <p:cond delay="0"/>
                            </p:stCondLst>
                            <p:childTnLst>
                              <p:par>
                                <p:cTn id="288" presetID="10" presetClass="entr" presetSubtype="0" fill="hold" grpId="9" nodeType="clickEffect">
                                  <p:stCondLst>
                                    <p:cond delay="0"/>
                                  </p:stCondLst>
                                  <p:childTnLst>
                                    <p:set>
                                      <p:cBhvr>
                                        <p:cTn id="289" dur="1" fill="hold">
                                          <p:stCondLst>
                                            <p:cond delay="0"/>
                                          </p:stCondLst>
                                        </p:cTn>
                                        <p:tgtEl>
                                          <p:spTgt spid="69"/>
                                        </p:tgtEl>
                                        <p:attrNameLst>
                                          <p:attrName>style.visibility</p:attrName>
                                        </p:attrNameLst>
                                      </p:cBhvr>
                                      <p:to>
                                        <p:strVal val="visible"/>
                                      </p:to>
                                    </p:set>
                                    <p:animEffect transition="in" filter="fade">
                                      <p:cBhvr>
                                        <p:cTn id="290" dur="100"/>
                                        <p:tgtEl>
                                          <p:spTgt spid="69"/>
                                        </p:tgtEl>
                                      </p:cBhvr>
                                    </p:animEffect>
                                  </p:childTnLst>
                                  <p:subTnLst>
                                    <p:audio>
                                      <p:cMediaNode>
                                        <p:cTn display="0" masterRel="sameClick">
                                          <p:stCondLst>
                                            <p:cond evt="begin" delay="0">
                                              <p:tn val="288"/>
                                            </p:cond>
                                          </p:stCondLst>
                                          <p:endCondLst>
                                            <p:cond evt="onStopAudio" delay="0">
                                              <p:tgtEl>
                                                <p:sldTgt/>
                                              </p:tgtEl>
                                            </p:cond>
                                          </p:endCondLst>
                                        </p:cTn>
                                        <p:tgtEl>
                                          <p:sndTgt r:embed="rId3" name="buzztmemory3.wav"/>
                                        </p:tgtEl>
                                      </p:cMediaNode>
                                    </p:audio>
                                  </p:subTnLst>
                                </p:cTn>
                              </p:par>
                            </p:childTnLst>
                          </p:cTn>
                        </p:par>
                        <p:par>
                          <p:cTn id="291" fill="hold">
                            <p:stCondLst>
                              <p:cond delay="100"/>
                            </p:stCondLst>
                            <p:childTnLst>
                              <p:par>
                                <p:cTn id="292" presetID="10" presetClass="exit" presetSubtype="0" fill="remove" grpId="8" nodeType="afterEffect">
                                  <p:stCondLst>
                                    <p:cond delay="0"/>
                                  </p:stCondLst>
                                  <p:childTnLst>
                                    <p:animEffect transition="out" filter="fade">
                                      <p:cBhvr>
                                        <p:cTn id="293" dur="100"/>
                                        <p:tgtEl>
                                          <p:spTgt spid="71"/>
                                        </p:tgtEl>
                                      </p:cBhvr>
                                    </p:animEffect>
                                    <p:set>
                                      <p:cBhvr>
                                        <p:cTn id="294" dur="1" fill="hold">
                                          <p:stCondLst>
                                            <p:cond delay="99"/>
                                          </p:stCondLst>
                                        </p:cTn>
                                        <p:tgtEl>
                                          <p:spTgt spid="71"/>
                                        </p:tgtEl>
                                        <p:attrNameLst>
                                          <p:attrName>style.visibility</p:attrName>
                                        </p:attrNameLst>
                                      </p:cBhvr>
                                      <p:to>
                                        <p:strVal val="hidden"/>
                                      </p:to>
                                    </p:set>
                                  </p:childTnLst>
                                  <p:subTnLst>
                                    <p:audio>
                                      <p:cMediaNode>
                                        <p:cTn display="0" masterRel="sameClick">
                                          <p:stCondLst>
                                            <p:cond evt="begin" delay="0">
                                              <p:tn val="292"/>
                                            </p:cond>
                                          </p:stCondLst>
                                          <p:endCondLst>
                                            <p:cond evt="onStopAudio" delay="0">
                                              <p:tgtEl>
                                                <p:sldTgt/>
                                              </p:tgtEl>
                                            </p:cond>
                                          </p:endCondLst>
                                        </p:cTn>
                                        <p:tgtEl>
                                          <p:sndTgt r:embed="rId3" name="buzztmemory3.wav"/>
                                        </p:tgtEl>
                                      </p:cMediaNode>
                                    </p:audio>
                                  </p:subTnLst>
                                </p:cTn>
                              </p:par>
                            </p:childTnLst>
                          </p:cTn>
                        </p:par>
                        <p:par>
                          <p:cTn id="295" fill="hold">
                            <p:stCondLst>
                              <p:cond delay="200"/>
                            </p:stCondLst>
                            <p:childTnLst>
                              <p:par>
                                <p:cTn id="296" presetID="10" presetClass="exit" presetSubtype="0" fill="remove" grpId="8" nodeType="afterEffect">
                                  <p:stCondLst>
                                    <p:cond delay="0"/>
                                  </p:stCondLst>
                                  <p:childTnLst>
                                    <p:animEffect transition="out" filter="fade">
                                      <p:cBhvr>
                                        <p:cTn id="297" dur="100"/>
                                        <p:tgtEl>
                                          <p:spTgt spid="69"/>
                                        </p:tgtEl>
                                      </p:cBhvr>
                                    </p:animEffect>
                                    <p:set>
                                      <p:cBhvr>
                                        <p:cTn id="298" dur="1" fill="hold">
                                          <p:stCondLst>
                                            <p:cond delay="99"/>
                                          </p:stCondLst>
                                        </p:cTn>
                                        <p:tgtEl>
                                          <p:spTgt spid="69"/>
                                        </p:tgtEl>
                                        <p:attrNameLst>
                                          <p:attrName>style.visibility</p:attrName>
                                        </p:attrNameLst>
                                      </p:cBhvr>
                                      <p:to>
                                        <p:strVal val="hidden"/>
                                      </p:to>
                                    </p:set>
                                  </p:childTnLst>
                                  <p:subTnLst>
                                    <p:audio>
                                      <p:cMediaNode>
                                        <p:cTn display="0" masterRel="sameClick">
                                          <p:stCondLst>
                                            <p:cond evt="begin" delay="0">
                                              <p:tn val="296"/>
                                            </p:cond>
                                          </p:stCondLst>
                                          <p:endCondLst>
                                            <p:cond evt="onStopAudio" delay="0">
                                              <p:tgtEl>
                                                <p:sldTgt/>
                                              </p:tgtEl>
                                            </p:cond>
                                          </p:endCondLst>
                                        </p:cTn>
                                        <p:tgtEl>
                                          <p:sndTgt r:embed="rId3" name="buzztmemory3.wav"/>
                                        </p:tgtEl>
                                      </p:cMediaNode>
                                    </p:audio>
                                  </p:subTnLst>
                                </p:cTn>
                              </p:par>
                            </p:childTnLst>
                          </p:cTn>
                        </p:par>
                        <p:par>
                          <p:cTn id="299" fill="hold">
                            <p:stCondLst>
                              <p:cond delay="300"/>
                            </p:stCondLst>
                            <p:childTnLst>
                              <p:par>
                                <p:cTn id="300" presetID="10" presetClass="exit" presetSubtype="0" fill="remove" grpId="8" nodeType="afterEffect">
                                  <p:stCondLst>
                                    <p:cond delay="0"/>
                                  </p:stCondLst>
                                  <p:childTnLst>
                                    <p:animEffect transition="out" filter="fade">
                                      <p:cBhvr>
                                        <p:cTn id="301" dur="100"/>
                                        <p:tgtEl>
                                          <p:spTgt spid="66"/>
                                        </p:tgtEl>
                                      </p:cBhvr>
                                    </p:animEffect>
                                    <p:set>
                                      <p:cBhvr>
                                        <p:cTn id="302" dur="1" fill="hold">
                                          <p:stCondLst>
                                            <p:cond delay="99"/>
                                          </p:stCondLst>
                                        </p:cTn>
                                        <p:tgtEl>
                                          <p:spTgt spid="66"/>
                                        </p:tgtEl>
                                        <p:attrNameLst>
                                          <p:attrName>style.visibility</p:attrName>
                                        </p:attrNameLst>
                                      </p:cBhvr>
                                      <p:to>
                                        <p:strVal val="hidden"/>
                                      </p:to>
                                    </p:set>
                                  </p:childTnLst>
                                  <p:subTnLst>
                                    <p:audio>
                                      <p:cMediaNode>
                                        <p:cTn display="0" masterRel="sameClick">
                                          <p:stCondLst>
                                            <p:cond evt="begin" delay="0">
                                              <p:tn val="300"/>
                                            </p:cond>
                                          </p:stCondLst>
                                          <p:endCondLst>
                                            <p:cond evt="onStopAudio" delay="0">
                                              <p:tgtEl>
                                                <p:sldTgt/>
                                              </p:tgtEl>
                                            </p:cond>
                                          </p:endCondLst>
                                        </p:cTn>
                                        <p:tgtEl>
                                          <p:sndTgt r:embed="rId3" name="buzztmemory3.wav"/>
                                        </p:tgtEl>
                                      </p:cMediaNode>
                                    </p:audio>
                                  </p:subTnLst>
                                </p:cTn>
                              </p:par>
                            </p:childTnLst>
                          </p:cTn>
                        </p:par>
                        <p:par>
                          <p:cTn id="303" fill="hold">
                            <p:stCondLst>
                              <p:cond delay="400"/>
                            </p:stCondLst>
                            <p:childTnLst>
                              <p:par>
                                <p:cTn id="304" presetID="10" presetClass="exit" presetSubtype="0" fill="remove" grpId="7" nodeType="afterEffect">
                                  <p:stCondLst>
                                    <p:cond delay="0"/>
                                  </p:stCondLst>
                                  <p:childTnLst>
                                    <p:animEffect transition="out" filter="fade">
                                      <p:cBhvr>
                                        <p:cTn id="305" dur="100"/>
                                        <p:tgtEl>
                                          <p:spTgt spid="74"/>
                                        </p:tgtEl>
                                      </p:cBhvr>
                                    </p:animEffect>
                                    <p:set>
                                      <p:cBhvr>
                                        <p:cTn id="306" dur="1" fill="hold">
                                          <p:stCondLst>
                                            <p:cond delay="99"/>
                                          </p:stCondLst>
                                        </p:cTn>
                                        <p:tgtEl>
                                          <p:spTgt spid="74"/>
                                        </p:tgtEl>
                                        <p:attrNameLst>
                                          <p:attrName>style.visibility</p:attrName>
                                        </p:attrNameLst>
                                      </p:cBhvr>
                                      <p:to>
                                        <p:strVal val="hidden"/>
                                      </p:to>
                                    </p:set>
                                  </p:childTnLst>
                                  <p:subTnLst>
                                    <p:audio>
                                      <p:cMediaNode>
                                        <p:cTn display="0" masterRel="sameClick">
                                          <p:stCondLst>
                                            <p:cond evt="begin" delay="0">
                                              <p:tn val="304"/>
                                            </p:cond>
                                          </p:stCondLst>
                                          <p:endCondLst>
                                            <p:cond evt="onStopAudio" delay="0">
                                              <p:tgtEl>
                                                <p:sldTgt/>
                                              </p:tgtEl>
                                            </p:cond>
                                          </p:endCondLst>
                                        </p:cTn>
                                        <p:tgtEl>
                                          <p:sndTgt r:embed="rId3" name="buzztmemory3.wav"/>
                                        </p:tgtEl>
                                      </p:cMediaNode>
                                    </p:audio>
                                  </p:subTnLst>
                                </p:cTn>
                              </p:par>
                            </p:childTnLst>
                          </p:cTn>
                        </p:par>
                        <p:par>
                          <p:cTn id="307" fill="hold">
                            <p:stCondLst>
                              <p:cond delay="500"/>
                            </p:stCondLst>
                            <p:childTnLst>
                              <p:par>
                                <p:cTn id="308" presetID="10" presetClass="exit" presetSubtype="0" fill="remove" grpId="7" nodeType="afterEffect">
                                  <p:stCondLst>
                                    <p:cond delay="0"/>
                                  </p:stCondLst>
                                  <p:childTnLst>
                                    <p:animEffect transition="out" filter="fade">
                                      <p:cBhvr>
                                        <p:cTn id="309" dur="100"/>
                                        <p:tgtEl>
                                          <p:spTgt spid="70"/>
                                        </p:tgtEl>
                                      </p:cBhvr>
                                    </p:animEffect>
                                    <p:set>
                                      <p:cBhvr>
                                        <p:cTn id="310" dur="1" fill="hold">
                                          <p:stCondLst>
                                            <p:cond delay="99"/>
                                          </p:stCondLst>
                                        </p:cTn>
                                        <p:tgtEl>
                                          <p:spTgt spid="70"/>
                                        </p:tgtEl>
                                        <p:attrNameLst>
                                          <p:attrName>style.visibility</p:attrName>
                                        </p:attrNameLst>
                                      </p:cBhvr>
                                      <p:to>
                                        <p:strVal val="hidden"/>
                                      </p:to>
                                    </p:set>
                                  </p:childTnLst>
                                  <p:subTnLst>
                                    <p:audio>
                                      <p:cMediaNode>
                                        <p:cTn display="0" masterRel="sameClick">
                                          <p:stCondLst>
                                            <p:cond evt="begin" delay="0">
                                              <p:tn val="308"/>
                                            </p:cond>
                                          </p:stCondLst>
                                          <p:endCondLst>
                                            <p:cond evt="onStopAudio" delay="0">
                                              <p:tgtEl>
                                                <p:sldTgt/>
                                              </p:tgtEl>
                                            </p:cond>
                                          </p:endCondLst>
                                        </p:cTn>
                                        <p:tgtEl>
                                          <p:sndTgt r:embed="rId3" name="buzztmemory3.wav"/>
                                        </p:tgtEl>
                                      </p:cMediaNode>
                                    </p:audio>
                                  </p:subTnLst>
                                </p:cTn>
                              </p:par>
                            </p:childTnLst>
                          </p:cTn>
                        </p:par>
                        <p:par>
                          <p:cTn id="311" fill="hold">
                            <p:stCondLst>
                              <p:cond delay="600"/>
                            </p:stCondLst>
                            <p:childTnLst>
                              <p:par>
                                <p:cTn id="312" presetID="10" presetClass="exit" presetSubtype="0" fill="remove" grpId="8" nodeType="afterEffect">
                                  <p:stCondLst>
                                    <p:cond delay="0"/>
                                  </p:stCondLst>
                                  <p:childTnLst>
                                    <p:animEffect transition="out" filter="fade">
                                      <p:cBhvr>
                                        <p:cTn id="313" dur="100"/>
                                        <p:tgtEl>
                                          <p:spTgt spid="65"/>
                                        </p:tgtEl>
                                      </p:cBhvr>
                                    </p:animEffect>
                                    <p:set>
                                      <p:cBhvr>
                                        <p:cTn id="314" dur="1" fill="hold">
                                          <p:stCondLst>
                                            <p:cond delay="99"/>
                                          </p:stCondLst>
                                        </p:cTn>
                                        <p:tgtEl>
                                          <p:spTgt spid="65"/>
                                        </p:tgtEl>
                                        <p:attrNameLst>
                                          <p:attrName>style.visibility</p:attrName>
                                        </p:attrNameLst>
                                      </p:cBhvr>
                                      <p:to>
                                        <p:strVal val="hidden"/>
                                      </p:to>
                                    </p:set>
                                  </p:childTnLst>
                                  <p:subTnLst>
                                    <p:audio>
                                      <p:cMediaNode>
                                        <p:cTn display="0" masterRel="sameClick">
                                          <p:stCondLst>
                                            <p:cond evt="begin" delay="0">
                                              <p:tn val="312"/>
                                            </p:cond>
                                          </p:stCondLst>
                                          <p:endCondLst>
                                            <p:cond evt="onStopAudio" delay="0">
                                              <p:tgtEl>
                                                <p:sldTgt/>
                                              </p:tgtEl>
                                            </p:cond>
                                          </p:endCondLst>
                                        </p:cTn>
                                        <p:tgtEl>
                                          <p:sndTgt r:embed="rId3" name="buzztmemory3.wav"/>
                                        </p:tgtEl>
                                      </p:cMediaNode>
                                    </p:audio>
                                  </p:subTnLst>
                                </p:cTn>
                              </p:par>
                            </p:childTnLst>
                          </p:cTn>
                        </p:par>
                        <p:par>
                          <p:cTn id="315" fill="hold">
                            <p:stCondLst>
                              <p:cond delay="700"/>
                            </p:stCondLst>
                            <p:childTnLst>
                              <p:par>
                                <p:cTn id="316" presetID="10" presetClass="exit" presetSubtype="0" fill="remove" grpId="7" nodeType="afterEffect">
                                  <p:stCondLst>
                                    <p:cond delay="0"/>
                                  </p:stCondLst>
                                  <p:childTnLst>
                                    <p:animEffect transition="out" filter="fade">
                                      <p:cBhvr>
                                        <p:cTn id="317" dur="100"/>
                                        <p:tgtEl>
                                          <p:spTgt spid="73"/>
                                        </p:tgtEl>
                                      </p:cBhvr>
                                    </p:animEffect>
                                    <p:set>
                                      <p:cBhvr>
                                        <p:cTn id="318" dur="1" fill="hold">
                                          <p:stCondLst>
                                            <p:cond delay="99"/>
                                          </p:stCondLst>
                                        </p:cTn>
                                        <p:tgtEl>
                                          <p:spTgt spid="73"/>
                                        </p:tgtEl>
                                        <p:attrNameLst>
                                          <p:attrName>style.visibility</p:attrName>
                                        </p:attrNameLst>
                                      </p:cBhvr>
                                      <p:to>
                                        <p:strVal val="hidden"/>
                                      </p:to>
                                    </p:set>
                                  </p:childTnLst>
                                  <p:subTnLst>
                                    <p:audio>
                                      <p:cMediaNode>
                                        <p:cTn display="0" masterRel="sameClick">
                                          <p:stCondLst>
                                            <p:cond evt="begin" delay="0">
                                              <p:tn val="316"/>
                                            </p:cond>
                                          </p:stCondLst>
                                          <p:endCondLst>
                                            <p:cond evt="onStopAudio" delay="0">
                                              <p:tgtEl>
                                                <p:sldTgt/>
                                              </p:tgtEl>
                                            </p:cond>
                                          </p:endCondLst>
                                        </p:cTn>
                                        <p:tgtEl>
                                          <p:sndTgt r:embed="rId3" name="buzztmemory3.wav"/>
                                        </p:tgtEl>
                                      </p:cMediaNode>
                                    </p:audio>
                                  </p:subTnLst>
                                </p:cTn>
                              </p:par>
                            </p:childTnLst>
                          </p:cTn>
                        </p:par>
                        <p:par>
                          <p:cTn id="319" fill="hold">
                            <p:stCondLst>
                              <p:cond delay="800"/>
                            </p:stCondLst>
                            <p:childTnLst>
                              <p:par>
                                <p:cTn id="320" presetID="10" presetClass="exit" presetSubtype="0" fill="remove" grpId="8" nodeType="afterEffect">
                                  <p:stCondLst>
                                    <p:cond delay="0"/>
                                  </p:stCondLst>
                                  <p:childTnLst>
                                    <p:animEffect transition="out" filter="fade">
                                      <p:cBhvr>
                                        <p:cTn id="321" dur="100"/>
                                        <p:tgtEl>
                                          <p:spTgt spid="72"/>
                                        </p:tgtEl>
                                      </p:cBhvr>
                                    </p:animEffect>
                                    <p:set>
                                      <p:cBhvr>
                                        <p:cTn id="322" dur="1" fill="hold">
                                          <p:stCondLst>
                                            <p:cond delay="99"/>
                                          </p:stCondLst>
                                        </p:cTn>
                                        <p:tgtEl>
                                          <p:spTgt spid="72"/>
                                        </p:tgtEl>
                                        <p:attrNameLst>
                                          <p:attrName>style.visibility</p:attrName>
                                        </p:attrNameLst>
                                      </p:cBhvr>
                                      <p:to>
                                        <p:strVal val="hidden"/>
                                      </p:to>
                                    </p:set>
                                  </p:childTnLst>
                                  <p:subTnLst>
                                    <p:audio>
                                      <p:cMediaNode>
                                        <p:cTn display="0" masterRel="sameClick">
                                          <p:stCondLst>
                                            <p:cond evt="begin" delay="0">
                                              <p:tn val="320"/>
                                            </p:cond>
                                          </p:stCondLst>
                                          <p:endCondLst>
                                            <p:cond evt="onStopAudio" delay="0">
                                              <p:tgtEl>
                                                <p:sldTgt/>
                                              </p:tgtEl>
                                            </p:cond>
                                          </p:endCondLst>
                                        </p:cTn>
                                        <p:tgtEl>
                                          <p:sndTgt r:embed="rId3" name="buzztmemory3.wav"/>
                                        </p:tgtEl>
                                      </p:cMediaNode>
                                    </p:audio>
                                  </p:subTnLst>
                                </p:cTn>
                              </p:par>
                            </p:childTnLst>
                          </p:cTn>
                        </p:par>
                        <p:par>
                          <p:cTn id="323" fill="hold">
                            <p:stCondLst>
                              <p:cond delay="900"/>
                            </p:stCondLst>
                            <p:childTnLst>
                              <p:par>
                                <p:cTn id="324" presetID="10" presetClass="exit" presetSubtype="0" fill="hold" grpId="8" nodeType="afterEffect">
                                  <p:stCondLst>
                                    <p:cond delay="0"/>
                                  </p:stCondLst>
                                  <p:childTnLst>
                                    <p:animEffect transition="out" filter="fade">
                                      <p:cBhvr>
                                        <p:cTn id="325" dur="100"/>
                                        <p:tgtEl>
                                          <p:spTgt spid="64"/>
                                        </p:tgtEl>
                                      </p:cBhvr>
                                    </p:animEffect>
                                    <p:set>
                                      <p:cBhvr>
                                        <p:cTn id="326" dur="1" fill="hold">
                                          <p:stCondLst>
                                            <p:cond delay="99"/>
                                          </p:stCondLst>
                                        </p:cTn>
                                        <p:tgtEl>
                                          <p:spTgt spid="64"/>
                                        </p:tgtEl>
                                        <p:attrNameLst>
                                          <p:attrName>style.visibility</p:attrName>
                                        </p:attrNameLst>
                                      </p:cBhvr>
                                      <p:to>
                                        <p:strVal val="hidden"/>
                                      </p:to>
                                    </p:set>
                                  </p:childTnLst>
                                  <p:subTnLst>
                                    <p:audio>
                                      <p:cMediaNode>
                                        <p:cTn display="0" masterRel="sameClick">
                                          <p:stCondLst>
                                            <p:cond evt="begin" delay="0">
                                              <p:tn val="324"/>
                                            </p:cond>
                                          </p:stCondLst>
                                          <p:endCondLst>
                                            <p:cond evt="onStopAudio" delay="0">
                                              <p:tgtEl>
                                                <p:sldTgt/>
                                              </p:tgtEl>
                                            </p:cond>
                                          </p:endCondLst>
                                        </p:cTn>
                                        <p:tgtEl>
                                          <p:sndTgt r:embed="rId3" name="buzztmemory3.wav"/>
                                        </p:tgtEl>
                                      </p:cMediaNode>
                                    </p:audio>
                                  </p:subTnLst>
                                </p:cTn>
                              </p:par>
                            </p:childTnLst>
                          </p:cTn>
                        </p:par>
                      </p:childTnLst>
                    </p:cTn>
                  </p:par>
                  <p:par>
                    <p:cTn id="327" fill="hold">
                      <p:stCondLst>
                        <p:cond delay="indefinite"/>
                      </p:stCondLst>
                      <p:childTnLst>
                        <p:par>
                          <p:cTn id="328" fill="hold">
                            <p:stCondLst>
                              <p:cond delay="0"/>
                            </p:stCondLst>
                            <p:childTnLst>
                              <p:par>
                                <p:cTn id="329" presetID="10" presetClass="entr" presetSubtype="0" fill="hold" grpId="9" nodeType="clickEffect">
                                  <p:stCondLst>
                                    <p:cond delay="0"/>
                                  </p:stCondLst>
                                  <p:childTnLst>
                                    <p:set>
                                      <p:cBhvr>
                                        <p:cTn id="330" dur="1" fill="hold">
                                          <p:stCondLst>
                                            <p:cond delay="0"/>
                                          </p:stCondLst>
                                        </p:cTn>
                                        <p:tgtEl>
                                          <p:spTgt spid="64"/>
                                        </p:tgtEl>
                                        <p:attrNameLst>
                                          <p:attrName>style.visibility</p:attrName>
                                        </p:attrNameLst>
                                      </p:cBhvr>
                                      <p:to>
                                        <p:strVal val="visible"/>
                                      </p:to>
                                    </p:set>
                                    <p:animEffect transition="in" filter="fade">
                                      <p:cBhvr>
                                        <p:cTn id="331" dur="100"/>
                                        <p:tgtEl>
                                          <p:spTgt spid="64"/>
                                        </p:tgtEl>
                                      </p:cBhvr>
                                    </p:animEffect>
                                  </p:childTnLst>
                                  <p:subTnLst>
                                    <p:audio>
                                      <p:cMediaNode>
                                        <p:cTn display="0" masterRel="sameClick">
                                          <p:stCondLst>
                                            <p:cond evt="begin" delay="0">
                                              <p:tn val="329"/>
                                            </p:cond>
                                          </p:stCondLst>
                                          <p:endCondLst>
                                            <p:cond evt="onStopAudio" delay="0">
                                              <p:tgtEl>
                                                <p:sldTgt/>
                                              </p:tgtEl>
                                            </p:cond>
                                          </p:endCondLst>
                                        </p:cTn>
                                        <p:tgtEl>
                                          <p:sndTgt r:embed="rId3" name="buzztmemory3.wav"/>
                                        </p:tgtEl>
                                      </p:cMediaNode>
                                    </p:audio>
                                  </p:subTnLst>
                                </p:cTn>
                              </p:par>
                            </p:childTnLst>
                          </p:cTn>
                        </p:par>
                        <p:par>
                          <p:cTn id="332" fill="hold">
                            <p:stCondLst>
                              <p:cond delay="100"/>
                            </p:stCondLst>
                            <p:childTnLst>
                              <p:par>
                                <p:cTn id="333" presetID="10" presetClass="exit" presetSubtype="0" fill="remove" grpId="10" nodeType="afterEffect">
                                  <p:stCondLst>
                                    <p:cond delay="0"/>
                                  </p:stCondLst>
                                  <p:childTnLst>
                                    <p:animEffect transition="out" filter="fade">
                                      <p:cBhvr>
                                        <p:cTn id="334" dur="100"/>
                                        <p:tgtEl>
                                          <p:spTgt spid="64"/>
                                        </p:tgtEl>
                                      </p:cBhvr>
                                    </p:animEffect>
                                    <p:set>
                                      <p:cBhvr>
                                        <p:cTn id="335" dur="1" fill="hold">
                                          <p:stCondLst>
                                            <p:cond delay="99"/>
                                          </p:stCondLst>
                                        </p:cTn>
                                        <p:tgtEl>
                                          <p:spTgt spid="64"/>
                                        </p:tgtEl>
                                        <p:attrNameLst>
                                          <p:attrName>style.visibility</p:attrName>
                                        </p:attrNameLst>
                                      </p:cBhvr>
                                      <p:to>
                                        <p:strVal val="hidden"/>
                                      </p:to>
                                    </p:set>
                                  </p:childTnLst>
                                  <p:subTnLst>
                                    <p:audio>
                                      <p:cMediaNode>
                                        <p:cTn display="0" masterRel="sameClick">
                                          <p:stCondLst>
                                            <p:cond evt="begin" delay="0">
                                              <p:tn val="333"/>
                                            </p:cond>
                                          </p:stCondLst>
                                          <p:endCondLst>
                                            <p:cond evt="onStopAudio" delay="0">
                                              <p:tgtEl>
                                                <p:sldTgt/>
                                              </p:tgtEl>
                                            </p:cond>
                                          </p:endCondLst>
                                        </p:cTn>
                                        <p:tgtEl>
                                          <p:sndTgt r:embed="rId3" name="buzztmemory3.wav"/>
                                        </p:tgtEl>
                                      </p:cMediaNode>
                                    </p:audio>
                                  </p:subTnLst>
                                </p:cTn>
                              </p:par>
                            </p:childTnLst>
                          </p:cTn>
                        </p:par>
                        <p:par>
                          <p:cTn id="336" fill="hold">
                            <p:stCondLst>
                              <p:cond delay="200"/>
                            </p:stCondLst>
                            <p:childTnLst>
                              <p:par>
                                <p:cTn id="337" presetID="10" presetClass="exit" presetSubtype="0" fill="remove" grpId="9" nodeType="afterEffect">
                                  <p:stCondLst>
                                    <p:cond delay="0"/>
                                  </p:stCondLst>
                                  <p:childTnLst>
                                    <p:animEffect transition="out" filter="fade">
                                      <p:cBhvr>
                                        <p:cTn id="338" dur="100"/>
                                        <p:tgtEl>
                                          <p:spTgt spid="71"/>
                                        </p:tgtEl>
                                      </p:cBhvr>
                                    </p:animEffect>
                                    <p:set>
                                      <p:cBhvr>
                                        <p:cTn id="339" dur="1" fill="hold">
                                          <p:stCondLst>
                                            <p:cond delay="99"/>
                                          </p:stCondLst>
                                        </p:cTn>
                                        <p:tgtEl>
                                          <p:spTgt spid="71"/>
                                        </p:tgtEl>
                                        <p:attrNameLst>
                                          <p:attrName>style.visibility</p:attrName>
                                        </p:attrNameLst>
                                      </p:cBhvr>
                                      <p:to>
                                        <p:strVal val="hidden"/>
                                      </p:to>
                                    </p:set>
                                  </p:childTnLst>
                                  <p:subTnLst>
                                    <p:audio>
                                      <p:cMediaNode>
                                        <p:cTn display="0" masterRel="sameClick">
                                          <p:stCondLst>
                                            <p:cond evt="begin" delay="0">
                                              <p:tn val="337"/>
                                            </p:cond>
                                          </p:stCondLst>
                                          <p:endCondLst>
                                            <p:cond evt="onStopAudio" delay="0">
                                              <p:tgtEl>
                                                <p:sldTgt/>
                                              </p:tgtEl>
                                            </p:cond>
                                          </p:endCondLst>
                                        </p:cTn>
                                        <p:tgtEl>
                                          <p:sndTgt r:embed="rId3" name="buzztmemory3.wav"/>
                                        </p:tgtEl>
                                      </p:cMediaNode>
                                    </p:audio>
                                  </p:subTnLst>
                                </p:cTn>
                              </p:par>
                            </p:childTnLst>
                          </p:cTn>
                        </p:par>
                        <p:par>
                          <p:cTn id="340" fill="hold">
                            <p:stCondLst>
                              <p:cond delay="300"/>
                            </p:stCondLst>
                            <p:childTnLst>
                              <p:par>
                                <p:cTn id="341" presetID="10" presetClass="exit" presetSubtype="0" fill="remove" grpId="10" nodeType="afterEffect">
                                  <p:stCondLst>
                                    <p:cond delay="0"/>
                                  </p:stCondLst>
                                  <p:childTnLst>
                                    <p:animEffect transition="out" filter="fade">
                                      <p:cBhvr>
                                        <p:cTn id="342" dur="100"/>
                                        <p:tgtEl>
                                          <p:spTgt spid="69"/>
                                        </p:tgtEl>
                                      </p:cBhvr>
                                    </p:animEffect>
                                    <p:set>
                                      <p:cBhvr>
                                        <p:cTn id="343" dur="1" fill="hold">
                                          <p:stCondLst>
                                            <p:cond delay="99"/>
                                          </p:stCondLst>
                                        </p:cTn>
                                        <p:tgtEl>
                                          <p:spTgt spid="69"/>
                                        </p:tgtEl>
                                        <p:attrNameLst>
                                          <p:attrName>style.visibility</p:attrName>
                                        </p:attrNameLst>
                                      </p:cBhvr>
                                      <p:to>
                                        <p:strVal val="hidden"/>
                                      </p:to>
                                    </p:set>
                                  </p:childTnLst>
                                  <p:subTnLst>
                                    <p:audio>
                                      <p:cMediaNode>
                                        <p:cTn display="0" masterRel="sameClick">
                                          <p:stCondLst>
                                            <p:cond evt="begin" delay="0">
                                              <p:tn val="341"/>
                                            </p:cond>
                                          </p:stCondLst>
                                          <p:endCondLst>
                                            <p:cond evt="onStopAudio" delay="0">
                                              <p:tgtEl>
                                                <p:sldTgt/>
                                              </p:tgtEl>
                                            </p:cond>
                                          </p:endCondLst>
                                        </p:cTn>
                                        <p:tgtEl>
                                          <p:sndTgt r:embed="rId3" name="buzztmemory3.wav"/>
                                        </p:tgtEl>
                                      </p:cMediaNode>
                                    </p:audio>
                                  </p:subTnLst>
                                </p:cTn>
                              </p:par>
                            </p:childTnLst>
                          </p:cTn>
                        </p:par>
                        <p:par>
                          <p:cTn id="344" fill="hold">
                            <p:stCondLst>
                              <p:cond delay="400"/>
                            </p:stCondLst>
                            <p:childTnLst>
                              <p:par>
                                <p:cTn id="345" presetID="10" presetClass="exit" presetSubtype="0" fill="remove" grpId="9" nodeType="afterEffect">
                                  <p:stCondLst>
                                    <p:cond delay="0"/>
                                  </p:stCondLst>
                                  <p:childTnLst>
                                    <p:animEffect transition="out" filter="fade">
                                      <p:cBhvr>
                                        <p:cTn id="346" dur="100"/>
                                        <p:tgtEl>
                                          <p:spTgt spid="66"/>
                                        </p:tgtEl>
                                      </p:cBhvr>
                                    </p:animEffect>
                                    <p:set>
                                      <p:cBhvr>
                                        <p:cTn id="347" dur="1" fill="hold">
                                          <p:stCondLst>
                                            <p:cond delay="99"/>
                                          </p:stCondLst>
                                        </p:cTn>
                                        <p:tgtEl>
                                          <p:spTgt spid="66"/>
                                        </p:tgtEl>
                                        <p:attrNameLst>
                                          <p:attrName>style.visibility</p:attrName>
                                        </p:attrNameLst>
                                      </p:cBhvr>
                                      <p:to>
                                        <p:strVal val="hidden"/>
                                      </p:to>
                                    </p:set>
                                  </p:childTnLst>
                                  <p:subTnLst>
                                    <p:audio>
                                      <p:cMediaNode>
                                        <p:cTn display="0" masterRel="sameClick">
                                          <p:stCondLst>
                                            <p:cond evt="begin" delay="0">
                                              <p:tn val="345"/>
                                            </p:cond>
                                          </p:stCondLst>
                                          <p:endCondLst>
                                            <p:cond evt="onStopAudio" delay="0">
                                              <p:tgtEl>
                                                <p:sldTgt/>
                                              </p:tgtEl>
                                            </p:cond>
                                          </p:endCondLst>
                                        </p:cTn>
                                        <p:tgtEl>
                                          <p:sndTgt r:embed="rId3" name="buzztmemory3.wav"/>
                                        </p:tgtEl>
                                      </p:cMediaNode>
                                    </p:audio>
                                  </p:subTnLst>
                                </p:cTn>
                              </p:par>
                            </p:childTnLst>
                          </p:cTn>
                        </p:par>
                        <p:par>
                          <p:cTn id="348" fill="hold">
                            <p:stCondLst>
                              <p:cond delay="500"/>
                            </p:stCondLst>
                            <p:childTnLst>
                              <p:par>
                                <p:cTn id="349" presetID="10" presetClass="exit" presetSubtype="0" fill="remove" grpId="8" nodeType="afterEffect">
                                  <p:stCondLst>
                                    <p:cond delay="0"/>
                                  </p:stCondLst>
                                  <p:childTnLst>
                                    <p:animEffect transition="out" filter="fade">
                                      <p:cBhvr>
                                        <p:cTn id="350" dur="100"/>
                                        <p:tgtEl>
                                          <p:spTgt spid="73"/>
                                        </p:tgtEl>
                                      </p:cBhvr>
                                    </p:animEffect>
                                    <p:set>
                                      <p:cBhvr>
                                        <p:cTn id="351" dur="1" fill="hold">
                                          <p:stCondLst>
                                            <p:cond delay="99"/>
                                          </p:stCondLst>
                                        </p:cTn>
                                        <p:tgtEl>
                                          <p:spTgt spid="73"/>
                                        </p:tgtEl>
                                        <p:attrNameLst>
                                          <p:attrName>style.visibility</p:attrName>
                                        </p:attrNameLst>
                                      </p:cBhvr>
                                      <p:to>
                                        <p:strVal val="hidden"/>
                                      </p:to>
                                    </p:set>
                                  </p:childTnLst>
                                  <p:subTnLst>
                                    <p:audio>
                                      <p:cMediaNode>
                                        <p:cTn display="0" masterRel="sameClick">
                                          <p:stCondLst>
                                            <p:cond evt="begin" delay="0">
                                              <p:tn val="349"/>
                                            </p:cond>
                                          </p:stCondLst>
                                          <p:endCondLst>
                                            <p:cond evt="onStopAudio" delay="0">
                                              <p:tgtEl>
                                                <p:sldTgt/>
                                              </p:tgtEl>
                                            </p:cond>
                                          </p:endCondLst>
                                        </p:cTn>
                                        <p:tgtEl>
                                          <p:sndTgt r:embed="rId3" name="buzztmemory3.wav"/>
                                        </p:tgtEl>
                                      </p:cMediaNode>
                                    </p:audio>
                                  </p:subTnLst>
                                </p:cTn>
                              </p:par>
                            </p:childTnLst>
                          </p:cTn>
                        </p:par>
                        <p:par>
                          <p:cTn id="352" fill="hold">
                            <p:stCondLst>
                              <p:cond delay="600"/>
                            </p:stCondLst>
                            <p:childTnLst>
                              <p:par>
                                <p:cTn id="353" presetID="10" presetClass="exit" presetSubtype="0" fill="remove" grpId="8" nodeType="afterEffect">
                                  <p:stCondLst>
                                    <p:cond delay="0"/>
                                  </p:stCondLst>
                                  <p:childTnLst>
                                    <p:animEffect transition="out" filter="fade">
                                      <p:cBhvr>
                                        <p:cTn id="354" dur="100"/>
                                        <p:tgtEl>
                                          <p:spTgt spid="74"/>
                                        </p:tgtEl>
                                      </p:cBhvr>
                                    </p:animEffect>
                                    <p:set>
                                      <p:cBhvr>
                                        <p:cTn id="355" dur="1" fill="hold">
                                          <p:stCondLst>
                                            <p:cond delay="99"/>
                                          </p:stCondLst>
                                        </p:cTn>
                                        <p:tgtEl>
                                          <p:spTgt spid="74"/>
                                        </p:tgtEl>
                                        <p:attrNameLst>
                                          <p:attrName>style.visibility</p:attrName>
                                        </p:attrNameLst>
                                      </p:cBhvr>
                                      <p:to>
                                        <p:strVal val="hidden"/>
                                      </p:to>
                                    </p:set>
                                  </p:childTnLst>
                                  <p:subTnLst>
                                    <p:audio>
                                      <p:cMediaNode>
                                        <p:cTn display="0" masterRel="sameClick">
                                          <p:stCondLst>
                                            <p:cond evt="begin" delay="0">
                                              <p:tn val="353"/>
                                            </p:cond>
                                          </p:stCondLst>
                                          <p:endCondLst>
                                            <p:cond evt="onStopAudio" delay="0">
                                              <p:tgtEl>
                                                <p:sldTgt/>
                                              </p:tgtEl>
                                            </p:cond>
                                          </p:endCondLst>
                                        </p:cTn>
                                        <p:tgtEl>
                                          <p:sndTgt r:embed="rId3" name="buzztmemory3.wav"/>
                                        </p:tgtEl>
                                      </p:cMediaNode>
                                    </p:audio>
                                  </p:subTnLst>
                                </p:cTn>
                              </p:par>
                            </p:childTnLst>
                          </p:cTn>
                        </p:par>
                        <p:par>
                          <p:cTn id="356" fill="hold">
                            <p:stCondLst>
                              <p:cond delay="700"/>
                            </p:stCondLst>
                            <p:childTnLst>
                              <p:par>
                                <p:cTn id="357" presetID="10" presetClass="exit" presetSubtype="0" fill="remove" grpId="9" nodeType="afterEffect">
                                  <p:stCondLst>
                                    <p:cond delay="0"/>
                                  </p:stCondLst>
                                  <p:childTnLst>
                                    <p:animEffect transition="out" filter="fade">
                                      <p:cBhvr>
                                        <p:cTn id="358" dur="100"/>
                                        <p:tgtEl>
                                          <p:spTgt spid="65"/>
                                        </p:tgtEl>
                                      </p:cBhvr>
                                    </p:animEffect>
                                    <p:set>
                                      <p:cBhvr>
                                        <p:cTn id="359" dur="1" fill="hold">
                                          <p:stCondLst>
                                            <p:cond delay="99"/>
                                          </p:stCondLst>
                                        </p:cTn>
                                        <p:tgtEl>
                                          <p:spTgt spid="65"/>
                                        </p:tgtEl>
                                        <p:attrNameLst>
                                          <p:attrName>style.visibility</p:attrName>
                                        </p:attrNameLst>
                                      </p:cBhvr>
                                      <p:to>
                                        <p:strVal val="hidden"/>
                                      </p:to>
                                    </p:set>
                                  </p:childTnLst>
                                  <p:subTnLst>
                                    <p:audio>
                                      <p:cMediaNode>
                                        <p:cTn display="0" masterRel="sameClick">
                                          <p:stCondLst>
                                            <p:cond evt="begin" delay="0">
                                              <p:tn val="357"/>
                                            </p:cond>
                                          </p:stCondLst>
                                          <p:endCondLst>
                                            <p:cond evt="onStopAudio" delay="0">
                                              <p:tgtEl>
                                                <p:sldTgt/>
                                              </p:tgtEl>
                                            </p:cond>
                                          </p:endCondLst>
                                        </p:cTn>
                                        <p:tgtEl>
                                          <p:sndTgt r:embed="rId3" name="buzztmemory3.wav"/>
                                        </p:tgtEl>
                                      </p:cMediaNode>
                                    </p:audio>
                                  </p:subTnLst>
                                </p:cTn>
                              </p:par>
                            </p:childTnLst>
                          </p:cTn>
                        </p:par>
                        <p:par>
                          <p:cTn id="360" fill="hold">
                            <p:stCondLst>
                              <p:cond delay="800"/>
                            </p:stCondLst>
                            <p:childTnLst>
                              <p:par>
                                <p:cTn id="361" presetID="10" presetClass="exit" presetSubtype="0" fill="remove" grpId="9" nodeType="afterEffect">
                                  <p:stCondLst>
                                    <p:cond delay="0"/>
                                  </p:stCondLst>
                                  <p:childTnLst>
                                    <p:animEffect transition="out" filter="fade">
                                      <p:cBhvr>
                                        <p:cTn id="362" dur="100"/>
                                        <p:tgtEl>
                                          <p:spTgt spid="72"/>
                                        </p:tgtEl>
                                      </p:cBhvr>
                                    </p:animEffect>
                                    <p:set>
                                      <p:cBhvr>
                                        <p:cTn id="363" dur="1" fill="hold">
                                          <p:stCondLst>
                                            <p:cond delay="99"/>
                                          </p:stCondLst>
                                        </p:cTn>
                                        <p:tgtEl>
                                          <p:spTgt spid="72"/>
                                        </p:tgtEl>
                                        <p:attrNameLst>
                                          <p:attrName>style.visibility</p:attrName>
                                        </p:attrNameLst>
                                      </p:cBhvr>
                                      <p:to>
                                        <p:strVal val="hidden"/>
                                      </p:to>
                                    </p:set>
                                  </p:childTnLst>
                                  <p:subTnLst>
                                    <p:audio>
                                      <p:cMediaNode>
                                        <p:cTn display="0" masterRel="sameClick">
                                          <p:stCondLst>
                                            <p:cond evt="begin" delay="0">
                                              <p:tn val="361"/>
                                            </p:cond>
                                          </p:stCondLst>
                                          <p:endCondLst>
                                            <p:cond evt="onStopAudio" delay="0">
                                              <p:tgtEl>
                                                <p:sldTgt/>
                                              </p:tgtEl>
                                            </p:cond>
                                          </p:endCondLst>
                                        </p:cTn>
                                        <p:tgtEl>
                                          <p:sndTgt r:embed="rId3" name="buzztmemory3.wav"/>
                                        </p:tgtEl>
                                      </p:cMediaNode>
                                    </p:audio>
                                  </p:subTnLst>
                                </p:cTn>
                              </p:par>
                            </p:childTnLst>
                          </p:cTn>
                        </p:par>
                        <p:par>
                          <p:cTn id="364" fill="hold">
                            <p:stCondLst>
                              <p:cond delay="900"/>
                            </p:stCondLst>
                            <p:childTnLst>
                              <p:par>
                                <p:cTn id="365" presetID="10" presetClass="exit" presetSubtype="0" fill="hold" grpId="8" nodeType="afterEffect">
                                  <p:stCondLst>
                                    <p:cond delay="0"/>
                                  </p:stCondLst>
                                  <p:childTnLst>
                                    <p:animEffect transition="out" filter="fade">
                                      <p:cBhvr>
                                        <p:cTn id="366" dur="100"/>
                                        <p:tgtEl>
                                          <p:spTgt spid="70"/>
                                        </p:tgtEl>
                                      </p:cBhvr>
                                    </p:animEffect>
                                    <p:set>
                                      <p:cBhvr>
                                        <p:cTn id="367" dur="1" fill="hold">
                                          <p:stCondLst>
                                            <p:cond delay="99"/>
                                          </p:stCondLst>
                                        </p:cTn>
                                        <p:tgtEl>
                                          <p:spTgt spid="70"/>
                                        </p:tgtEl>
                                        <p:attrNameLst>
                                          <p:attrName>style.visibility</p:attrName>
                                        </p:attrNameLst>
                                      </p:cBhvr>
                                      <p:to>
                                        <p:strVal val="hidden"/>
                                      </p:to>
                                    </p:set>
                                  </p:childTnLst>
                                  <p:subTnLst>
                                    <p:audio>
                                      <p:cMediaNode>
                                        <p:cTn display="0" masterRel="sameClick">
                                          <p:stCondLst>
                                            <p:cond evt="begin" delay="0">
                                              <p:tn val="365"/>
                                            </p:cond>
                                          </p:stCondLst>
                                          <p:endCondLst>
                                            <p:cond evt="onStopAudio" delay="0">
                                              <p:tgtEl>
                                                <p:sldTgt/>
                                              </p:tgtEl>
                                            </p:cond>
                                          </p:endCondLst>
                                        </p:cTn>
                                        <p:tgtEl>
                                          <p:sndTgt r:embed="rId3" name="buzztmemory3.wav"/>
                                        </p:tgtEl>
                                      </p:cMediaNode>
                                    </p:audio>
                                  </p:subTnLst>
                                </p:cTn>
                              </p:par>
                            </p:childTnLst>
                          </p:cTn>
                        </p:par>
                      </p:childTnLst>
                    </p:cTn>
                  </p:par>
                </p:childTnLst>
              </p:cTn>
              <p:nextCondLst>
                <p:cond evt="onClick" delay="0">
                  <p:tgtEl>
                    <p:spTgt spid="76"/>
                  </p:tgtEl>
                </p:cond>
              </p:nextCondLst>
            </p:seq>
          </p:childTnLst>
        </p:cTn>
      </p:par>
    </p:tnLst>
    <p:bldLst>
      <p:bldP spid="64" grpId="0" animBg="1"/>
      <p:bldP spid="64" grpId="1" animBg="1"/>
      <p:bldP spid="64" grpId="2" animBg="1"/>
      <p:bldP spid="64" grpId="3" animBg="1"/>
      <p:bldP spid="64" grpId="4" animBg="1"/>
      <p:bldP spid="64" grpId="5" animBg="1"/>
      <p:bldP spid="64" grpId="6" animBg="1"/>
      <p:bldP spid="64" grpId="7" animBg="1"/>
      <p:bldP spid="64" grpId="8" animBg="1"/>
      <p:bldP spid="64" grpId="9" animBg="1"/>
      <p:bldP spid="64" grpId="10" animBg="1"/>
      <p:bldP spid="65" grpId="0" animBg="1"/>
      <p:bldP spid="65" grpId="1" animBg="1"/>
      <p:bldP spid="65" grpId="2" animBg="1"/>
      <p:bldP spid="65" grpId="3" animBg="1"/>
      <p:bldP spid="65" grpId="4" animBg="1"/>
      <p:bldP spid="65" grpId="5" animBg="1"/>
      <p:bldP spid="65" grpId="6" animBg="1"/>
      <p:bldP spid="65" grpId="7" animBg="1"/>
      <p:bldP spid="65" grpId="8" animBg="1"/>
      <p:bldP spid="65" grpId="9" animBg="1"/>
      <p:bldP spid="66" grpId="0" animBg="1"/>
      <p:bldP spid="66" grpId="1" animBg="1"/>
      <p:bldP spid="66" grpId="2" animBg="1"/>
      <p:bldP spid="66" grpId="3" animBg="1"/>
      <p:bldP spid="66" grpId="4" animBg="1"/>
      <p:bldP spid="66" grpId="5" animBg="1"/>
      <p:bldP spid="66" grpId="6" animBg="1"/>
      <p:bldP spid="66" grpId="7" animBg="1"/>
      <p:bldP spid="66" grpId="8" animBg="1"/>
      <p:bldP spid="66" grpId="9" animBg="1"/>
      <p:bldP spid="69" grpId="0" animBg="1"/>
      <p:bldP spid="69" grpId="1" animBg="1"/>
      <p:bldP spid="69" grpId="2" animBg="1"/>
      <p:bldP spid="69" grpId="3" animBg="1"/>
      <p:bldP spid="69" grpId="4" animBg="1"/>
      <p:bldP spid="69" grpId="5" animBg="1"/>
      <p:bldP spid="69" grpId="6" animBg="1"/>
      <p:bldP spid="69" grpId="7" animBg="1"/>
      <p:bldP spid="69" grpId="8" animBg="1"/>
      <p:bldP spid="69" grpId="9" animBg="1"/>
      <p:bldP spid="69" grpId="10" animBg="1"/>
      <p:bldP spid="70" grpId="0" animBg="1"/>
      <p:bldP spid="70" grpId="1" animBg="1"/>
      <p:bldP spid="70" grpId="2" animBg="1"/>
      <p:bldP spid="70" grpId="3" animBg="1"/>
      <p:bldP spid="70" grpId="4" animBg="1"/>
      <p:bldP spid="70" grpId="5" animBg="1"/>
      <p:bldP spid="70" grpId="6" animBg="1"/>
      <p:bldP spid="70" grpId="7" animBg="1"/>
      <p:bldP spid="70" grpId="8" animBg="1"/>
      <p:bldP spid="71" grpId="0" animBg="1"/>
      <p:bldP spid="71" grpId="1" animBg="1"/>
      <p:bldP spid="71" grpId="2" animBg="1"/>
      <p:bldP spid="71" grpId="3" animBg="1"/>
      <p:bldP spid="71" grpId="4" animBg="1"/>
      <p:bldP spid="71" grpId="5" animBg="1"/>
      <p:bldP spid="71" grpId="6" animBg="1"/>
      <p:bldP spid="71" grpId="7" animBg="1"/>
      <p:bldP spid="71" grpId="8" animBg="1"/>
      <p:bldP spid="71" grpId="9" animBg="1"/>
      <p:bldP spid="72" grpId="0" animBg="1"/>
      <p:bldP spid="72" grpId="1" animBg="1"/>
      <p:bldP spid="72" grpId="2" animBg="1"/>
      <p:bldP spid="72" grpId="3" animBg="1"/>
      <p:bldP spid="72" grpId="4" animBg="1"/>
      <p:bldP spid="72" grpId="5" animBg="1"/>
      <p:bldP spid="72" grpId="6" animBg="1"/>
      <p:bldP spid="72" grpId="7" animBg="1"/>
      <p:bldP spid="72" grpId="8" animBg="1"/>
      <p:bldP spid="72" grpId="9" animBg="1"/>
      <p:bldP spid="73" grpId="0" animBg="1"/>
      <p:bldP spid="73" grpId="1" animBg="1"/>
      <p:bldP spid="73" grpId="2" animBg="1"/>
      <p:bldP spid="73" grpId="3" animBg="1"/>
      <p:bldP spid="73" grpId="4" animBg="1"/>
      <p:bldP spid="73" grpId="5" animBg="1"/>
      <p:bldP spid="73" grpId="6" animBg="1"/>
      <p:bldP spid="73" grpId="7" animBg="1"/>
      <p:bldP spid="73" grpId="8" animBg="1"/>
      <p:bldP spid="74" grpId="0" animBg="1"/>
      <p:bldP spid="74" grpId="1" animBg="1"/>
      <p:bldP spid="74" grpId="2" animBg="1"/>
      <p:bldP spid="74" grpId="3" animBg="1"/>
      <p:bldP spid="74" grpId="4" animBg="1"/>
      <p:bldP spid="74" grpId="5" animBg="1"/>
      <p:bldP spid="74" grpId="6" animBg="1"/>
      <p:bldP spid="74" grpId="7" animBg="1"/>
      <p:bldP spid="74" grpId="8"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rgbClr val="BABABA"/>
            </a:gs>
            <a:gs pos="3000">
              <a:srgbClr val="BABABA"/>
            </a:gs>
            <a:gs pos="56000">
              <a:srgbClr val="FFFFFF"/>
            </a:gs>
            <a:gs pos="63000">
              <a:srgbClr val="D1D1D1"/>
            </a:gs>
            <a:gs pos="100000">
              <a:schemeClr val="bg1"/>
            </a:gs>
          </a:gsLst>
          <a:lin ang="5400000"/>
        </a:gradFill>
        <a:effectLst/>
      </p:bgPr>
    </p:bg>
    <p:spTree>
      <p:nvGrpSpPr>
        <p:cNvPr id="1" name=""/>
        <p:cNvGrpSpPr/>
        <p:nvPr/>
      </p:nvGrpSpPr>
      <p:grpSpPr>
        <a:xfrm>
          <a:off x="0" y="0"/>
          <a:ext cx="0" cy="0"/>
          <a:chOff x="0" y="0"/>
          <a:chExt cx="0" cy="0"/>
        </a:xfrm>
      </p:grpSpPr>
      <p:sp>
        <p:nvSpPr>
          <p:cNvPr id="23" name="bottom_box"/>
          <p:cNvSpPr/>
          <p:nvPr/>
        </p:nvSpPr>
        <p:spPr>
          <a:xfrm rot="5400000">
            <a:off x="5905500" y="571500"/>
            <a:ext cx="381000" cy="12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365760" anchor="ctr"/>
          <a:lstStyle/>
          <a:p>
            <a:pPr algn="r">
              <a:defRPr/>
            </a:pPr>
            <a:endParaRPr lang="en-US" sz="3733" b="1" dirty="0">
              <a:solidFill>
                <a:srgbClr val="FFFFFF"/>
              </a:solidFill>
            </a:endParaRPr>
          </a:p>
        </p:txBody>
      </p:sp>
      <p:sp>
        <p:nvSpPr>
          <p:cNvPr id="14" name="Dikdörtgen 13"/>
          <p:cNvSpPr/>
          <p:nvPr/>
        </p:nvSpPr>
        <p:spPr>
          <a:xfrm>
            <a:off x="246599" y="75035"/>
            <a:ext cx="2632959" cy="523220"/>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Ø"/>
            </a:pPr>
            <a:r>
              <a:rPr lang="tr-TR" sz="2800" dirty="0" smtClean="0">
                <a:ln w="0"/>
                <a:solidFill>
                  <a:srgbClr val="C00000"/>
                </a:solidFill>
                <a:effectLst>
                  <a:outerShdw blurRad="38100" dist="19050" dir="2700000" algn="tl" rotWithShape="0">
                    <a:srgbClr val="000000">
                      <a:alpha val="40000"/>
                    </a:srgbClr>
                  </a:outerShdw>
                </a:effectLst>
              </a:rPr>
              <a:t>Dilin Sağlığı</a:t>
            </a:r>
            <a:endParaRPr lang="tr-TR" sz="2800" dirty="0">
              <a:ln w="0"/>
              <a:solidFill>
                <a:srgbClr val="C00000"/>
              </a:solidFill>
              <a:effectLst>
                <a:outerShdw blurRad="38100" dist="19050" dir="2700000" algn="tl" rotWithShape="0">
                  <a:srgbClr val="000000">
                    <a:alpha val="40000"/>
                  </a:srgbClr>
                </a:outerShdw>
              </a:effectLst>
            </a:endParaRPr>
          </a:p>
        </p:txBody>
      </p:sp>
      <p:sp>
        <p:nvSpPr>
          <p:cNvPr id="11" name="Dikdörtgen 10"/>
          <p:cNvSpPr/>
          <p:nvPr/>
        </p:nvSpPr>
        <p:spPr>
          <a:xfrm>
            <a:off x="-88231" y="3715232"/>
            <a:ext cx="3580276" cy="2462213"/>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v"/>
            </a:pPr>
            <a:r>
              <a:rPr lang="tr-TR" sz="2200" dirty="0">
                <a:ln w="0"/>
                <a:solidFill>
                  <a:srgbClr val="000000"/>
                </a:solidFill>
                <a:effectLst>
                  <a:outerShdw blurRad="38100" dist="19050" dir="2700000" algn="tl" rotWithShape="0">
                    <a:srgbClr val="000000">
                      <a:alpha val="40000"/>
                    </a:srgbClr>
                  </a:outerShdw>
                </a:effectLst>
              </a:rPr>
              <a:t>Diş temizliğimiz sırasında dil temizliğimizi de ihmal etmemeliyiz. Yiyecek artıkları, sadece dişte değil dilde de birikir ve düzenli temizlenmesi gerekir.</a:t>
            </a:r>
          </a:p>
        </p:txBody>
      </p:sp>
      <p:sp>
        <p:nvSpPr>
          <p:cNvPr id="43" name="Yuvarlatılmış Dikdörtgen 42">
            <a:hlinkClick r:id="" action="ppaction://hlinkshowjump?jump=nextslide"/>
          </p:cNvPr>
          <p:cNvSpPr/>
          <p:nvPr/>
        </p:nvSpPr>
        <p:spPr>
          <a:xfrm>
            <a:off x="10719331" y="6257412"/>
            <a:ext cx="1296365" cy="4629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tr-TR" sz="1600" dirty="0" smtClean="0">
                <a:solidFill>
                  <a:srgbClr val="000000"/>
                </a:solidFill>
                <a:ea typeface="Tahoma" panose="020B0604030504040204" pitchFamily="34" charset="0"/>
                <a:cs typeface="Tahoma" panose="020B0604030504040204" pitchFamily="34" charset="0"/>
              </a:rPr>
              <a:t>Devam et</a:t>
            </a:r>
            <a:endParaRPr lang="tr-TR" sz="1600" dirty="0">
              <a:solidFill>
                <a:srgbClr val="000000"/>
              </a:solidFill>
              <a:ea typeface="Tahoma" panose="020B0604030504040204" pitchFamily="34" charset="0"/>
              <a:cs typeface="Tahoma" panose="020B0604030504040204" pitchFamily="34" charset="0"/>
            </a:endParaRPr>
          </a:p>
        </p:txBody>
      </p:sp>
      <p:pic>
        <p:nvPicPr>
          <p:cNvPr id="3" name="Resim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7283" y="817843"/>
            <a:ext cx="2689248" cy="2542180"/>
          </a:xfrm>
          <a:prstGeom prst="ellipse">
            <a:avLst/>
          </a:prstGeom>
          <a:ln>
            <a:noFill/>
          </a:ln>
          <a:effectLst>
            <a:softEdge rad="112500"/>
          </a:effectLst>
        </p:spPr>
      </p:pic>
      <p:pic>
        <p:nvPicPr>
          <p:cNvPr id="5" name="Resim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492045" y="768275"/>
            <a:ext cx="2681860" cy="2542180"/>
          </a:xfrm>
          <a:prstGeom prst="ellipse">
            <a:avLst/>
          </a:prstGeom>
          <a:ln>
            <a:noFill/>
          </a:ln>
          <a:effectLst>
            <a:softEdge rad="112500"/>
          </a:effectLst>
        </p:spPr>
      </p:pic>
      <p:pic>
        <p:nvPicPr>
          <p:cNvPr id="9" name="Resim 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598443" y="701874"/>
            <a:ext cx="2751517" cy="2608581"/>
          </a:xfrm>
          <a:prstGeom prst="ellipse">
            <a:avLst/>
          </a:prstGeom>
          <a:ln>
            <a:noFill/>
          </a:ln>
          <a:effectLst>
            <a:softEdge rad="112500"/>
          </a:effectLst>
        </p:spPr>
      </p:pic>
      <p:pic>
        <p:nvPicPr>
          <p:cNvPr id="10" name="Resim 9"/>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615091" y="598255"/>
            <a:ext cx="2576909" cy="2443044"/>
          </a:xfrm>
          <a:prstGeom prst="ellipse">
            <a:avLst/>
          </a:prstGeom>
          <a:ln>
            <a:noFill/>
          </a:ln>
          <a:effectLst>
            <a:softEdge rad="112500"/>
          </a:effectLst>
        </p:spPr>
      </p:pic>
      <p:sp>
        <p:nvSpPr>
          <p:cNvPr id="20" name="Dikdörtgen 19"/>
          <p:cNvSpPr/>
          <p:nvPr/>
        </p:nvSpPr>
        <p:spPr>
          <a:xfrm>
            <a:off x="3685964" y="3662621"/>
            <a:ext cx="2294021" cy="2462213"/>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v"/>
            </a:pPr>
            <a:r>
              <a:rPr lang="tr-TR" sz="2200" dirty="0">
                <a:ln w="0"/>
                <a:solidFill>
                  <a:srgbClr val="000000"/>
                </a:solidFill>
                <a:effectLst>
                  <a:outerShdw blurRad="38100" dist="19050" dir="2700000" algn="tl" rotWithShape="0">
                    <a:srgbClr val="000000">
                      <a:alpha val="40000"/>
                    </a:srgbClr>
                  </a:outerShdw>
                </a:effectLst>
              </a:rPr>
              <a:t>Ne olduğunu bilmediğimiz yiyeceğin ve içeceğin tadına kesinlikle bakmamalıyız.</a:t>
            </a:r>
          </a:p>
        </p:txBody>
      </p:sp>
      <p:sp>
        <p:nvSpPr>
          <p:cNvPr id="21" name="Dikdörtgen 20"/>
          <p:cNvSpPr/>
          <p:nvPr/>
        </p:nvSpPr>
        <p:spPr>
          <a:xfrm>
            <a:off x="6405101" y="3662620"/>
            <a:ext cx="2642646" cy="1785104"/>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v"/>
            </a:pPr>
            <a:r>
              <a:rPr lang="tr-TR" sz="2200" dirty="0">
                <a:ln w="0"/>
                <a:solidFill>
                  <a:srgbClr val="000000"/>
                </a:solidFill>
                <a:effectLst>
                  <a:outerShdw blurRad="38100" dist="19050" dir="2700000" algn="tl" rotWithShape="0">
                    <a:srgbClr val="000000">
                      <a:alpha val="40000"/>
                    </a:srgbClr>
                  </a:outerShdw>
                </a:effectLst>
              </a:rPr>
              <a:t>Çok sıcak, soğuk, acı, tuzlu, asitli yiyecek ve içecekler tüketmemeliyiz.</a:t>
            </a:r>
          </a:p>
        </p:txBody>
      </p:sp>
      <p:sp>
        <p:nvSpPr>
          <p:cNvPr id="22" name="Dikdörtgen 21"/>
          <p:cNvSpPr/>
          <p:nvPr/>
        </p:nvSpPr>
        <p:spPr>
          <a:xfrm>
            <a:off x="9298311" y="3715232"/>
            <a:ext cx="2842040" cy="2123658"/>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v"/>
            </a:pPr>
            <a:r>
              <a:rPr lang="tr-TR" sz="2200" dirty="0">
                <a:ln w="0"/>
                <a:solidFill>
                  <a:srgbClr val="000000"/>
                </a:solidFill>
                <a:effectLst>
                  <a:outerShdw blurRad="38100" dist="19050" dir="2700000" algn="tl" rotWithShape="0">
                    <a:srgbClr val="000000">
                      <a:alpha val="40000"/>
                    </a:srgbClr>
                  </a:outerShdw>
                </a:effectLst>
              </a:rPr>
              <a:t>Dilimizde herhangi bir şişlik, kızarıklık veya yara olması halinde sağlık kuruluşuna gitmeliyiz.</a:t>
            </a:r>
          </a:p>
        </p:txBody>
      </p:sp>
      <p:sp>
        <p:nvSpPr>
          <p:cNvPr id="13" name="Dikdörtgen 12"/>
          <p:cNvSpPr/>
          <p:nvPr/>
        </p:nvSpPr>
        <p:spPr>
          <a:xfrm>
            <a:off x="4592734" y="6516551"/>
            <a:ext cx="3276025" cy="307777"/>
          </a:xfrm>
          <a:prstGeom prst="rect">
            <a:avLst/>
          </a:prstGeom>
          <a:noFill/>
        </p:spPr>
        <p:txBody>
          <a:bodyPr wrap="none" lIns="91440" tIns="45720" rIns="91440" bIns="45720">
            <a:spAutoFit/>
          </a:bodyPr>
          <a:lstStyle/>
          <a:p>
            <a:pPr algn="ctr"/>
            <a:r>
              <a:rPr lang="tr-TR" sz="1400" dirty="0" smtClean="0">
                <a:ln w="0"/>
                <a:solidFill>
                  <a:schemeClr val="bg1"/>
                </a:solidFill>
                <a:effectLst>
                  <a:outerShdw blurRad="38100" dist="19050" dir="2700000" algn="tl" rotWithShape="0">
                    <a:srgbClr val="000000">
                      <a:alpha val="40000"/>
                    </a:srgbClr>
                  </a:outerShdw>
                </a:effectLst>
              </a:rPr>
              <a:t>Not : Klavyede </a:t>
            </a:r>
            <a:r>
              <a:rPr lang="tr-TR" sz="1400" dirty="0" err="1" smtClean="0">
                <a:ln w="0"/>
                <a:solidFill>
                  <a:schemeClr val="bg1"/>
                </a:solidFill>
                <a:effectLst>
                  <a:outerShdw blurRad="38100" dist="19050" dir="2700000" algn="tl" rotWithShape="0">
                    <a:srgbClr val="000000">
                      <a:alpha val="40000"/>
                    </a:srgbClr>
                  </a:outerShdw>
                </a:effectLst>
              </a:rPr>
              <a:t>enter</a:t>
            </a:r>
            <a:r>
              <a:rPr lang="tr-TR" sz="1400" dirty="0" smtClean="0">
                <a:ln w="0"/>
                <a:solidFill>
                  <a:schemeClr val="bg1"/>
                </a:solidFill>
                <a:effectLst>
                  <a:outerShdw blurRad="38100" dist="19050" dir="2700000" algn="tl" rotWithShape="0">
                    <a:srgbClr val="000000">
                      <a:alpha val="40000"/>
                    </a:srgbClr>
                  </a:outerShdw>
                </a:effectLst>
              </a:rPr>
              <a:t> tuşuyla ilerleyiniz.</a:t>
            </a:r>
            <a:endParaRPr lang="tr-TR" sz="1400" dirty="0">
              <a:ln w="0"/>
              <a:solidFill>
                <a:schemeClr val="bg1"/>
              </a:solidFill>
              <a:effectLst>
                <a:outerShdw blurRad="38100" dist="19050" dir="2700000" algn="tl" rotWithShape="0">
                  <a:srgbClr val="000000">
                    <a:alpha val="40000"/>
                  </a:srgbClr>
                </a:outerShdw>
              </a:effectLst>
            </a:endParaRPr>
          </a:p>
        </p:txBody>
      </p:sp>
    </p:spTree>
    <p:custDataLst>
      <p:tags r:id="rId1"/>
    </p:custDataLst>
    <p:extLst>
      <p:ext uri="{BB962C8B-B14F-4D97-AF65-F5344CB8AC3E}">
        <p14:creationId xmlns:p14="http://schemas.microsoft.com/office/powerpoint/2010/main" val="4013212794"/>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900" decel="100000" fill="hold"/>
                                        <p:tgtEl>
                                          <p:spTgt spid="11"/>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900" decel="100000" fill="hold"/>
                                        <p:tgtEl>
                                          <p:spTgt spid="5"/>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26" fill="hold">
                            <p:stCondLst>
                              <p:cond delay="1000"/>
                            </p:stCondLst>
                            <p:childTnLst>
                              <p:par>
                                <p:cTn id="27" presetID="37"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900" decel="100000" fill="hold"/>
                                        <p:tgtEl>
                                          <p:spTgt spid="20"/>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900" decel="100000" fill="hold"/>
                                        <p:tgtEl>
                                          <p:spTgt spid="9"/>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41" fill="hold">
                            <p:stCondLst>
                              <p:cond delay="1000"/>
                            </p:stCondLst>
                            <p:childTnLst>
                              <p:par>
                                <p:cTn id="42" presetID="37" presetClass="entr" presetSubtype="0"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anim calcmode="lin" valueType="num">
                                      <p:cBhvr>
                                        <p:cTn id="45" dur="1000" fill="hold"/>
                                        <p:tgtEl>
                                          <p:spTgt spid="21"/>
                                        </p:tgtEl>
                                        <p:attrNameLst>
                                          <p:attrName>ppt_x</p:attrName>
                                        </p:attrNameLst>
                                      </p:cBhvr>
                                      <p:tavLst>
                                        <p:tav tm="0">
                                          <p:val>
                                            <p:strVal val="#ppt_x"/>
                                          </p:val>
                                        </p:tav>
                                        <p:tav tm="100000">
                                          <p:val>
                                            <p:strVal val="#ppt_x"/>
                                          </p:val>
                                        </p:tav>
                                      </p:tavLst>
                                    </p:anim>
                                    <p:anim calcmode="lin" valueType="num">
                                      <p:cBhvr>
                                        <p:cTn id="46" dur="900" decel="100000" fill="hold"/>
                                        <p:tgtEl>
                                          <p:spTgt spid="21"/>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7"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900" decel="100000" fill="hold"/>
                                        <p:tgtEl>
                                          <p:spTgt spid="10"/>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56" fill="hold">
                            <p:stCondLst>
                              <p:cond delay="1000"/>
                            </p:stCondLst>
                            <p:childTnLst>
                              <p:par>
                                <p:cTn id="57" presetID="37" presetClass="entr" presetSubtype="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1000"/>
                                        <p:tgtEl>
                                          <p:spTgt spid="22"/>
                                        </p:tgtEl>
                                      </p:cBhvr>
                                    </p:animEffect>
                                    <p:anim calcmode="lin" valueType="num">
                                      <p:cBhvr>
                                        <p:cTn id="60" dur="1000" fill="hold"/>
                                        <p:tgtEl>
                                          <p:spTgt spid="22"/>
                                        </p:tgtEl>
                                        <p:attrNameLst>
                                          <p:attrName>ppt_x</p:attrName>
                                        </p:attrNameLst>
                                      </p:cBhvr>
                                      <p:tavLst>
                                        <p:tav tm="0">
                                          <p:val>
                                            <p:strVal val="#ppt_x"/>
                                          </p:val>
                                        </p:tav>
                                        <p:tav tm="100000">
                                          <p:val>
                                            <p:strVal val="#ppt_x"/>
                                          </p:val>
                                        </p:tav>
                                      </p:tavLst>
                                    </p:anim>
                                    <p:anim calcmode="lin" valueType="num">
                                      <p:cBhvr>
                                        <p:cTn id="61" dur="900" decel="100000" fill="hold"/>
                                        <p:tgtEl>
                                          <p:spTgt spid="22"/>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63" fill="hold">
                            <p:stCondLst>
                              <p:cond delay="2000"/>
                            </p:stCondLst>
                            <p:childTnLst>
                              <p:par>
                                <p:cTn id="64" presetID="42" presetClass="entr" presetSubtype="0" fill="hold" grpId="0" nodeType="after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fade">
                                      <p:cBhvr>
                                        <p:cTn id="66" dur="1000"/>
                                        <p:tgtEl>
                                          <p:spTgt spid="43"/>
                                        </p:tgtEl>
                                      </p:cBhvr>
                                    </p:animEffect>
                                    <p:anim calcmode="lin" valueType="num">
                                      <p:cBhvr>
                                        <p:cTn id="67" dur="1000" fill="hold"/>
                                        <p:tgtEl>
                                          <p:spTgt spid="43"/>
                                        </p:tgtEl>
                                        <p:attrNameLst>
                                          <p:attrName>ppt_x</p:attrName>
                                        </p:attrNameLst>
                                      </p:cBhvr>
                                      <p:tavLst>
                                        <p:tav tm="0">
                                          <p:val>
                                            <p:strVal val="#ppt_x"/>
                                          </p:val>
                                        </p:tav>
                                        <p:tav tm="100000">
                                          <p:val>
                                            <p:strVal val="#ppt_x"/>
                                          </p:val>
                                        </p:tav>
                                      </p:tavLst>
                                    </p:anim>
                                    <p:anim calcmode="lin" valueType="num">
                                      <p:cBhvr>
                                        <p:cTn id="6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3" grpId="0" animBg="1"/>
      <p:bldP spid="20" grpId="0"/>
      <p:bldP spid="21" grpId="0"/>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rgbClr val="BABABA"/>
            </a:gs>
            <a:gs pos="3000">
              <a:srgbClr val="BABABA"/>
            </a:gs>
            <a:gs pos="56000">
              <a:srgbClr val="FFFFFF"/>
            </a:gs>
            <a:gs pos="63000">
              <a:srgbClr val="D1D1D1"/>
            </a:gs>
            <a:gs pos="100000">
              <a:schemeClr val="bg1"/>
            </a:gs>
          </a:gsLst>
          <a:lin ang="5400000"/>
        </a:gradFill>
        <a:effectLst/>
      </p:bgPr>
    </p:bg>
    <p:spTree>
      <p:nvGrpSpPr>
        <p:cNvPr id="1" name=""/>
        <p:cNvGrpSpPr/>
        <p:nvPr/>
      </p:nvGrpSpPr>
      <p:grpSpPr>
        <a:xfrm>
          <a:off x="0" y="0"/>
          <a:ext cx="0" cy="0"/>
          <a:chOff x="0" y="0"/>
          <a:chExt cx="0" cy="0"/>
        </a:xfrm>
      </p:grpSpPr>
      <p:sp>
        <p:nvSpPr>
          <p:cNvPr id="43" name="Yuvarlatılmış Dikdörtgen 42">
            <a:hlinkClick r:id="" action="ppaction://hlinkshowjump?jump=nextslide"/>
          </p:cNvPr>
          <p:cNvSpPr/>
          <p:nvPr/>
        </p:nvSpPr>
        <p:spPr>
          <a:xfrm>
            <a:off x="10719331" y="6257412"/>
            <a:ext cx="1296365" cy="4629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tr-TR" sz="1600" dirty="0" smtClean="0">
                <a:solidFill>
                  <a:srgbClr val="000000"/>
                </a:solidFill>
                <a:ea typeface="Tahoma" panose="020B0604030504040204" pitchFamily="34" charset="0"/>
                <a:cs typeface="Tahoma" panose="020B0604030504040204" pitchFamily="34" charset="0"/>
              </a:rPr>
              <a:t>Devam et</a:t>
            </a:r>
            <a:endParaRPr lang="tr-TR" sz="1600" dirty="0">
              <a:solidFill>
                <a:srgbClr val="000000"/>
              </a:solidFill>
              <a:ea typeface="Tahoma" panose="020B0604030504040204" pitchFamily="34" charset="0"/>
              <a:cs typeface="Tahoma" panose="020B0604030504040204" pitchFamily="34" charset="0"/>
            </a:endParaRPr>
          </a:p>
        </p:txBody>
      </p:sp>
      <p:sp>
        <p:nvSpPr>
          <p:cNvPr id="29" name="Dikdörtgen 28"/>
          <p:cNvSpPr/>
          <p:nvPr/>
        </p:nvSpPr>
        <p:spPr>
          <a:xfrm>
            <a:off x="165196" y="73635"/>
            <a:ext cx="5865443" cy="523220"/>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Ø"/>
            </a:pPr>
            <a:r>
              <a:rPr lang="tr-TR" sz="2800" dirty="0" smtClean="0">
                <a:ln w="0"/>
                <a:solidFill>
                  <a:srgbClr val="C00000"/>
                </a:solidFill>
                <a:effectLst>
                  <a:outerShdw blurRad="38100" dist="19050" dir="2700000" algn="tl" rotWithShape="0">
                    <a:srgbClr val="000000">
                      <a:alpha val="40000"/>
                    </a:srgbClr>
                  </a:outerShdw>
                </a:effectLst>
              </a:rPr>
              <a:t>Dokunma Organımız : Deri</a:t>
            </a:r>
            <a:endParaRPr lang="tr-TR" sz="2800" dirty="0">
              <a:ln w="0"/>
              <a:solidFill>
                <a:srgbClr val="C00000"/>
              </a:solidFill>
              <a:effectLst>
                <a:outerShdw blurRad="38100" dist="19050" dir="2700000" algn="tl" rotWithShape="0">
                  <a:srgbClr val="000000">
                    <a:alpha val="40000"/>
                  </a:srgbClr>
                </a:outerShdw>
              </a:effectLst>
            </a:endParaRPr>
          </a:p>
        </p:txBody>
      </p:sp>
      <p:sp>
        <p:nvSpPr>
          <p:cNvPr id="27" name="Dikdörtgen 26"/>
          <p:cNvSpPr/>
          <p:nvPr/>
        </p:nvSpPr>
        <p:spPr>
          <a:xfrm>
            <a:off x="374924" y="5012689"/>
            <a:ext cx="9675135" cy="461665"/>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Ø"/>
            </a:pPr>
            <a:r>
              <a:rPr lang="tr-TR" sz="2400" dirty="0">
                <a:ln w="0"/>
                <a:solidFill>
                  <a:srgbClr val="000000"/>
                </a:solidFill>
                <a:effectLst>
                  <a:outerShdw blurRad="38100" dist="19050" dir="2700000" algn="tl" rotWithShape="0">
                    <a:srgbClr val="000000">
                      <a:alpha val="40000"/>
                    </a:srgbClr>
                  </a:outerShdw>
                </a:effectLst>
              </a:rPr>
              <a:t>Vücudumuzun dış katmanı olan deri dokunma duyu organımızdır.</a:t>
            </a:r>
          </a:p>
        </p:txBody>
      </p:sp>
      <p:pic>
        <p:nvPicPr>
          <p:cNvPr id="3" name="Resim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75739" y="799436"/>
            <a:ext cx="6709800" cy="36938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Dikdörtgen 7"/>
          <p:cNvSpPr/>
          <p:nvPr/>
        </p:nvSpPr>
        <p:spPr>
          <a:xfrm>
            <a:off x="374923" y="5553397"/>
            <a:ext cx="9675135" cy="1200329"/>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Ø"/>
            </a:pPr>
            <a:r>
              <a:rPr lang="tr-TR" sz="2400" dirty="0">
                <a:ln w="0"/>
                <a:solidFill>
                  <a:srgbClr val="000000"/>
                </a:solidFill>
                <a:effectLst>
                  <a:outerShdw blurRad="38100" dist="19050" dir="2700000" algn="tl" rotWithShape="0">
                    <a:srgbClr val="000000">
                      <a:alpha val="40000"/>
                    </a:srgbClr>
                  </a:outerShdw>
                </a:effectLst>
              </a:rPr>
              <a:t>Deri, vücudumuzu kaplar ve bizi dışarıdan gelecek zararlara karşı korur. Aynı zamanda vücut ısısını ve su dengesini korur. Çeşitli zararlı maddelerin ter yoluyla vücuttan atılmasını sağlar.</a:t>
            </a:r>
          </a:p>
        </p:txBody>
      </p:sp>
    </p:spTree>
    <p:custDataLst>
      <p:tags r:id="rId1"/>
    </p:custDataLst>
    <p:extLst>
      <p:ext uri="{BB962C8B-B14F-4D97-AF65-F5344CB8AC3E}">
        <p14:creationId xmlns:p14="http://schemas.microsoft.com/office/powerpoint/2010/main" val="881831054"/>
      </p:ext>
    </p:extLst>
  </p:cSld>
  <p:clrMapOvr>
    <a:masterClrMapping/>
  </p:clrMapOvr>
  <p:transition spd="med" advClick="0">
    <p:pul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rgbClr val="BABABA"/>
            </a:gs>
            <a:gs pos="3000">
              <a:srgbClr val="BABABA"/>
            </a:gs>
            <a:gs pos="56000">
              <a:srgbClr val="FFFFFF"/>
            </a:gs>
            <a:gs pos="63000">
              <a:srgbClr val="D1D1D1"/>
            </a:gs>
            <a:gs pos="100000">
              <a:schemeClr val="bg1"/>
            </a:gs>
          </a:gsLst>
          <a:lin ang="5400000"/>
        </a:gradFill>
        <a:effectLst/>
      </p:bgPr>
    </p:bg>
    <p:spTree>
      <p:nvGrpSpPr>
        <p:cNvPr id="1" name=""/>
        <p:cNvGrpSpPr/>
        <p:nvPr/>
      </p:nvGrpSpPr>
      <p:grpSpPr>
        <a:xfrm>
          <a:off x="0" y="0"/>
          <a:ext cx="0" cy="0"/>
          <a:chOff x="0" y="0"/>
          <a:chExt cx="0" cy="0"/>
        </a:xfrm>
      </p:grpSpPr>
      <p:sp>
        <p:nvSpPr>
          <p:cNvPr id="23" name="bottom_box"/>
          <p:cNvSpPr/>
          <p:nvPr/>
        </p:nvSpPr>
        <p:spPr>
          <a:xfrm rot="5400000">
            <a:off x="5905500" y="571500"/>
            <a:ext cx="381000" cy="12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365760" anchor="ctr"/>
          <a:lstStyle/>
          <a:p>
            <a:pPr algn="r">
              <a:defRPr/>
            </a:pPr>
            <a:endParaRPr lang="en-US" sz="3733" b="1" dirty="0">
              <a:solidFill>
                <a:srgbClr val="FFFFFF"/>
              </a:solidFill>
            </a:endParaRPr>
          </a:p>
        </p:txBody>
      </p:sp>
      <p:pic>
        <p:nvPicPr>
          <p:cNvPr id="15" name="Main_Board"/>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63579" y="1"/>
            <a:ext cx="8505027" cy="711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780977" y="2314039"/>
            <a:ext cx="2488746" cy="4425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ağ Ok 19">
            <a:hlinkClick r:id="" action="ppaction://hlinkshowjump?jump=nextslide"/>
          </p:cNvPr>
          <p:cNvSpPr/>
          <p:nvPr/>
        </p:nvSpPr>
        <p:spPr>
          <a:xfrm>
            <a:off x="11279652" y="5391285"/>
            <a:ext cx="565061" cy="471607"/>
          </a:xfrm>
          <a:prstGeom prst="rightArrow">
            <a:avLst/>
          </a:prstGeom>
          <a:solidFill>
            <a:srgbClr val="D595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21" name="Metin kutusu 20"/>
          <p:cNvSpPr txBox="1"/>
          <p:nvPr/>
        </p:nvSpPr>
        <p:spPr>
          <a:xfrm>
            <a:off x="10346791" y="4967344"/>
            <a:ext cx="1180579" cy="369332"/>
          </a:xfrm>
          <a:prstGeom prst="rect">
            <a:avLst/>
          </a:prstGeom>
          <a:noFill/>
        </p:spPr>
        <p:txBody>
          <a:bodyPr wrap="square" rtlCol="0">
            <a:spAutoFit/>
          </a:bodyPr>
          <a:lstStyle/>
          <a:p>
            <a:r>
              <a:rPr lang="tr-TR" dirty="0" smtClean="0">
                <a:solidFill>
                  <a:srgbClr val="523100"/>
                </a:solidFill>
              </a:rPr>
              <a:t>(30 – 35)</a:t>
            </a:r>
            <a:endParaRPr lang="tr-TR" dirty="0">
              <a:solidFill>
                <a:srgbClr val="523100"/>
              </a:solidFill>
            </a:endParaRPr>
          </a:p>
        </p:txBody>
      </p:sp>
      <p:pic>
        <p:nvPicPr>
          <p:cNvPr id="34" name="Resim 33">
            <a:hlinkClick r:id="" action="ppaction://hlinkshowjump?jump=lastslide"/>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655940" y="6434888"/>
            <a:ext cx="465223" cy="465223"/>
          </a:xfrm>
          <a:prstGeom prst="rect">
            <a:avLst/>
          </a:prstGeom>
        </p:spPr>
      </p:pic>
      <p:sp>
        <p:nvSpPr>
          <p:cNvPr id="13" name="Metin kutusu 12"/>
          <p:cNvSpPr txBox="1"/>
          <p:nvPr/>
        </p:nvSpPr>
        <p:spPr>
          <a:xfrm>
            <a:off x="10204252" y="3837467"/>
            <a:ext cx="1323119" cy="1015663"/>
          </a:xfrm>
          <a:prstGeom prst="rect">
            <a:avLst/>
          </a:prstGeom>
          <a:noFill/>
        </p:spPr>
        <p:txBody>
          <a:bodyPr wrap="none" rtlCol="0">
            <a:spAutoFit/>
          </a:bodyPr>
          <a:lstStyle/>
          <a:p>
            <a:pPr algn="ctr"/>
            <a:r>
              <a:rPr lang="tr-TR" sz="2000" dirty="0" smtClean="0">
                <a:solidFill>
                  <a:srgbClr val="F0F3FB">
                    <a:lumMod val="25000"/>
                  </a:srgbClr>
                </a:solidFill>
              </a:rPr>
              <a:t>Dokunma</a:t>
            </a:r>
          </a:p>
          <a:p>
            <a:pPr algn="ctr"/>
            <a:r>
              <a:rPr lang="tr-TR" sz="2000" dirty="0" smtClean="0">
                <a:solidFill>
                  <a:srgbClr val="F0F3FB">
                    <a:lumMod val="25000"/>
                  </a:srgbClr>
                </a:solidFill>
              </a:rPr>
              <a:t>Organımız</a:t>
            </a:r>
          </a:p>
          <a:p>
            <a:pPr algn="ctr"/>
            <a:r>
              <a:rPr lang="tr-TR" sz="2000" dirty="0" smtClean="0">
                <a:solidFill>
                  <a:srgbClr val="F0F3FB">
                    <a:lumMod val="25000"/>
                  </a:srgbClr>
                </a:solidFill>
              </a:rPr>
              <a:t>Deri</a:t>
            </a:r>
            <a:endParaRPr lang="tr-TR" sz="2000" dirty="0">
              <a:solidFill>
                <a:srgbClr val="523100"/>
              </a:solidFill>
            </a:endParaRPr>
          </a:p>
        </p:txBody>
      </p:sp>
      <p:sp>
        <p:nvSpPr>
          <p:cNvPr id="12" name="Dikdörtgen 11"/>
          <p:cNvSpPr/>
          <p:nvPr/>
        </p:nvSpPr>
        <p:spPr>
          <a:xfrm>
            <a:off x="2212380" y="1355165"/>
            <a:ext cx="6930612" cy="461665"/>
          </a:xfrm>
          <a:prstGeom prst="rect">
            <a:avLst/>
          </a:prstGeom>
          <a:noFill/>
        </p:spPr>
        <p:txBody>
          <a:bodyPr wrap="square" lIns="91440" tIns="45720" rIns="91440" bIns="45720">
            <a:spAutoFit/>
          </a:bodyPr>
          <a:lstStyle/>
          <a:p>
            <a:pPr algn="just"/>
            <a:r>
              <a:rPr lang="tr-TR" sz="2400" dirty="0" smtClean="0">
                <a:ln w="0"/>
                <a:solidFill>
                  <a:srgbClr val="000000"/>
                </a:solidFill>
                <a:effectLst>
                  <a:outerShdw blurRad="38100" dist="19050" dir="2700000" algn="tl" rotWithShape="0">
                    <a:srgbClr val="000000">
                      <a:alpha val="40000"/>
                    </a:srgbClr>
                  </a:outerShdw>
                </a:effectLst>
              </a:rPr>
              <a:t>	</a:t>
            </a:r>
            <a:endParaRPr lang="tr-TR" sz="2400" dirty="0">
              <a:ln w="0"/>
              <a:solidFill>
                <a:srgbClr val="000000"/>
              </a:solidFill>
              <a:effectLst>
                <a:outerShdw blurRad="38100" dist="19050" dir="2700000" algn="tl" rotWithShape="0">
                  <a:srgbClr val="000000">
                    <a:alpha val="40000"/>
                  </a:srgbClr>
                </a:outerShdw>
              </a:effectLst>
            </a:endParaRPr>
          </a:p>
        </p:txBody>
      </p:sp>
      <p:pic>
        <p:nvPicPr>
          <p:cNvPr id="4" name="Resim 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0" y="2701172"/>
            <a:ext cx="2479790" cy="3650776"/>
          </a:xfrm>
          <a:prstGeom prst="rect">
            <a:avLst/>
          </a:prstGeom>
        </p:spPr>
      </p:pic>
      <p:sp>
        <p:nvSpPr>
          <p:cNvPr id="22" name="Dikdörtgen 21"/>
          <p:cNvSpPr/>
          <p:nvPr/>
        </p:nvSpPr>
        <p:spPr>
          <a:xfrm>
            <a:off x="1569771" y="873533"/>
            <a:ext cx="8092641" cy="954107"/>
          </a:xfrm>
          <a:prstGeom prst="rect">
            <a:avLst/>
          </a:prstGeom>
          <a:noFill/>
        </p:spPr>
        <p:txBody>
          <a:bodyPr wrap="square" lIns="91440" tIns="45720" rIns="91440" bIns="45720">
            <a:spAutoFit/>
          </a:bodyPr>
          <a:lstStyle/>
          <a:p>
            <a:pPr marL="342900" indent="-342900">
              <a:buFont typeface="Wingdings" panose="05000000000000000000" pitchFamily="2" charset="2"/>
              <a:buChar char="Ø"/>
            </a:pPr>
            <a:r>
              <a:rPr lang="tr-TR" sz="2800" dirty="0" smtClean="0">
                <a:ln w="0"/>
                <a:solidFill>
                  <a:srgbClr val="000000"/>
                </a:solidFill>
                <a:effectLst>
                  <a:outerShdw blurRad="38100" dist="19050" dir="2700000" algn="tl" rotWithShape="0">
                    <a:srgbClr val="000000">
                      <a:alpha val="40000"/>
                    </a:srgbClr>
                  </a:outerShdw>
                </a:effectLst>
              </a:rPr>
              <a:t>Birlikte Yapalım 2.8. </a:t>
            </a:r>
            <a:endParaRPr lang="tr-TR" sz="2800" dirty="0">
              <a:ln w="0"/>
              <a:solidFill>
                <a:srgbClr val="000000"/>
              </a:solidFill>
              <a:effectLst>
                <a:outerShdw blurRad="38100" dist="19050" dir="2700000" algn="tl" rotWithShape="0">
                  <a:srgbClr val="000000">
                    <a:alpha val="40000"/>
                  </a:srgbClr>
                </a:outerShdw>
              </a:effectLst>
            </a:endParaRPr>
          </a:p>
          <a:p>
            <a:r>
              <a:rPr lang="tr-TR" sz="2800" dirty="0" smtClean="0">
                <a:ln w="0"/>
                <a:solidFill>
                  <a:srgbClr val="000000"/>
                </a:solidFill>
                <a:effectLst>
                  <a:outerShdw blurRad="38100" dist="19050" dir="2700000" algn="tl" rotWithShape="0">
                    <a:srgbClr val="000000">
                      <a:alpha val="40000"/>
                    </a:srgbClr>
                  </a:outerShdw>
                </a:effectLst>
              </a:rPr>
              <a:t>   Dokun Hisset Oyunu etkinliğini yapalım.</a:t>
            </a:r>
            <a:endParaRPr lang="tr-TR" sz="2800" dirty="0">
              <a:ln w="0"/>
              <a:solidFill>
                <a:srgbClr val="000000"/>
              </a:solidFill>
              <a:effectLst>
                <a:outerShdw blurRad="38100" dist="19050" dir="2700000" algn="tl" rotWithShape="0">
                  <a:srgbClr val="000000">
                    <a:alpha val="40000"/>
                  </a:srgbClr>
                </a:outerShdw>
              </a:effectLst>
            </a:endParaRPr>
          </a:p>
        </p:txBody>
      </p:sp>
      <p:sp>
        <p:nvSpPr>
          <p:cNvPr id="14" name="Metin kutusu 13"/>
          <p:cNvSpPr txBox="1"/>
          <p:nvPr/>
        </p:nvSpPr>
        <p:spPr>
          <a:xfrm>
            <a:off x="9848707" y="2848140"/>
            <a:ext cx="2073003" cy="923330"/>
          </a:xfrm>
          <a:prstGeom prst="rect">
            <a:avLst/>
          </a:prstGeom>
          <a:noFill/>
        </p:spPr>
        <p:txBody>
          <a:bodyPr wrap="none" rtlCol="0">
            <a:spAutoFit/>
          </a:bodyPr>
          <a:lstStyle/>
          <a:p>
            <a:pPr algn="ctr"/>
            <a:r>
              <a:rPr lang="tr-TR" b="1" dirty="0" smtClean="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rPr>
              <a:t>DUYU </a:t>
            </a:r>
          </a:p>
          <a:p>
            <a:pPr algn="ctr"/>
            <a:r>
              <a:rPr lang="tr-TR" b="1" dirty="0" smtClean="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rPr>
              <a:t>ORGANLARIMIZ</a:t>
            </a:r>
          </a:p>
          <a:p>
            <a:pPr algn="ctr"/>
            <a:r>
              <a:rPr lang="tr-TR" b="1" dirty="0" smtClean="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rPr>
              <a:t>VE GÖREVLERİ</a:t>
            </a:r>
            <a:endParaRPr lang="tr-TR" b="1" dirty="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endParaRPr>
          </a:p>
        </p:txBody>
      </p:sp>
    </p:spTree>
    <p:custDataLst>
      <p:tags r:id="rId1"/>
    </p:custDataLst>
    <p:extLst>
      <p:ext uri="{BB962C8B-B14F-4D97-AF65-F5344CB8AC3E}">
        <p14:creationId xmlns:p14="http://schemas.microsoft.com/office/powerpoint/2010/main" val="2399863507"/>
      </p:ext>
    </p:extLst>
  </p:cSld>
  <p:clrMapOvr>
    <a:masterClrMapping/>
  </p:clrMapOvr>
  <p:transition spd="med" advClick="0">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rgbClr val="BABABA"/>
            </a:gs>
            <a:gs pos="3000">
              <a:srgbClr val="BABABA"/>
            </a:gs>
            <a:gs pos="56000">
              <a:srgbClr val="FFFFFF"/>
            </a:gs>
            <a:gs pos="63000">
              <a:srgbClr val="D1D1D1"/>
            </a:gs>
            <a:gs pos="100000">
              <a:schemeClr val="bg1"/>
            </a:gs>
          </a:gsLst>
          <a:lin ang="5400000"/>
        </a:gradFill>
        <a:effectLst/>
      </p:bgPr>
    </p:bg>
    <p:spTree>
      <p:nvGrpSpPr>
        <p:cNvPr id="1" name=""/>
        <p:cNvGrpSpPr/>
        <p:nvPr/>
      </p:nvGrpSpPr>
      <p:grpSpPr>
        <a:xfrm>
          <a:off x="0" y="0"/>
          <a:ext cx="0" cy="0"/>
          <a:chOff x="0" y="0"/>
          <a:chExt cx="0" cy="0"/>
        </a:xfrm>
      </p:grpSpPr>
      <p:sp>
        <p:nvSpPr>
          <p:cNvPr id="29" name="Dikdörtgen 28"/>
          <p:cNvSpPr/>
          <p:nvPr/>
        </p:nvSpPr>
        <p:spPr>
          <a:xfrm>
            <a:off x="165196" y="73635"/>
            <a:ext cx="5865443" cy="523220"/>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Ø"/>
            </a:pPr>
            <a:r>
              <a:rPr lang="tr-TR" sz="2800" dirty="0" smtClean="0">
                <a:ln w="0"/>
                <a:solidFill>
                  <a:srgbClr val="C00000"/>
                </a:solidFill>
                <a:effectLst>
                  <a:outerShdw blurRad="38100" dist="19050" dir="2700000" algn="tl" rotWithShape="0">
                    <a:srgbClr val="000000">
                      <a:alpha val="40000"/>
                    </a:srgbClr>
                  </a:outerShdw>
                </a:effectLst>
              </a:rPr>
              <a:t>Dokunma Organımız : Deri</a:t>
            </a:r>
            <a:endParaRPr lang="tr-TR" sz="2800" dirty="0">
              <a:ln w="0"/>
              <a:solidFill>
                <a:srgbClr val="C00000"/>
              </a:solidFill>
              <a:effectLst>
                <a:outerShdw blurRad="38100" dist="19050" dir="2700000" algn="tl" rotWithShape="0">
                  <a:srgbClr val="000000">
                    <a:alpha val="40000"/>
                  </a:srgbClr>
                </a:outerShdw>
              </a:effectLst>
            </a:endParaRP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703" y="707992"/>
            <a:ext cx="10772936" cy="5827796"/>
          </a:xfrm>
          <a:prstGeom prst="rect">
            <a:avLst/>
          </a:prstGeom>
        </p:spPr>
      </p:pic>
      <p:sp>
        <p:nvSpPr>
          <p:cNvPr id="26" name="Dikdörtgen 25"/>
          <p:cNvSpPr/>
          <p:nvPr/>
        </p:nvSpPr>
        <p:spPr>
          <a:xfrm>
            <a:off x="-5480" y="707992"/>
            <a:ext cx="5668343" cy="2308324"/>
          </a:xfrm>
          <a:prstGeom prst="rect">
            <a:avLst/>
          </a:prstGeom>
        </p:spPr>
        <p:style>
          <a:lnRef idx="1">
            <a:schemeClr val="accent5"/>
          </a:lnRef>
          <a:fillRef idx="2">
            <a:schemeClr val="accent5"/>
          </a:fillRef>
          <a:effectRef idx="1">
            <a:schemeClr val="accent5"/>
          </a:effectRef>
          <a:fontRef idx="minor">
            <a:schemeClr val="dk1"/>
          </a:fontRef>
        </p:style>
        <p:txBody>
          <a:bodyPr wrap="square" lIns="91440" tIns="45720" rIns="91440" bIns="45720">
            <a:spAutoFit/>
          </a:bodyPr>
          <a:lstStyle/>
          <a:p>
            <a:pPr marL="342900" indent="-342900" algn="just">
              <a:buFont typeface="Wingdings" panose="05000000000000000000" pitchFamily="2" charset="2"/>
              <a:buChar char="Ø"/>
            </a:pPr>
            <a:r>
              <a:rPr lang="tr-TR" sz="2400" dirty="0">
                <a:ln w="0"/>
                <a:solidFill>
                  <a:srgbClr val="000000"/>
                </a:solidFill>
                <a:effectLst>
                  <a:outerShdw blurRad="38100" dist="19050" dir="2700000" algn="tl" rotWithShape="0">
                    <a:srgbClr val="000000">
                      <a:alpha val="40000"/>
                    </a:srgbClr>
                  </a:outerShdw>
                </a:effectLst>
              </a:rPr>
              <a:t>Çevremizdeki nesnelerin pek çok özelliğini derimiz ile algılarız. Suyun sıcak veya soğuk olduğunu ayrıca cisimlerin sert, yumuşak, düz, pürüzlü, pürüzsüz olmalarını onlara dokunarak anlarız.</a:t>
            </a:r>
          </a:p>
        </p:txBody>
      </p:sp>
      <p:sp>
        <p:nvSpPr>
          <p:cNvPr id="43" name="Yuvarlatılmış Dikdörtgen 42">
            <a:hlinkClick r:id="" action="ppaction://hlinkshowjump?jump=nextslide"/>
          </p:cNvPr>
          <p:cNvSpPr/>
          <p:nvPr/>
        </p:nvSpPr>
        <p:spPr>
          <a:xfrm>
            <a:off x="10767457" y="6304295"/>
            <a:ext cx="1296365" cy="4629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tr-TR" sz="1600" dirty="0" smtClean="0">
                <a:solidFill>
                  <a:srgbClr val="000000"/>
                </a:solidFill>
                <a:ea typeface="Tahoma" panose="020B0604030504040204" pitchFamily="34" charset="0"/>
                <a:cs typeface="Tahoma" panose="020B0604030504040204" pitchFamily="34" charset="0"/>
              </a:rPr>
              <a:t>Devam et</a:t>
            </a:r>
            <a:endParaRPr lang="tr-TR" sz="1600" dirty="0">
              <a:solidFill>
                <a:srgbClr val="000000"/>
              </a:solidFill>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2521473094"/>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150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rgbClr val="BABABA"/>
            </a:gs>
            <a:gs pos="3000">
              <a:srgbClr val="BABABA"/>
            </a:gs>
            <a:gs pos="56000">
              <a:srgbClr val="FFFFFF"/>
            </a:gs>
            <a:gs pos="63000">
              <a:srgbClr val="D1D1D1"/>
            </a:gs>
            <a:gs pos="100000">
              <a:schemeClr val="bg1"/>
            </a:gs>
          </a:gsLst>
          <a:lin ang="5400000"/>
        </a:gradFill>
        <a:effectLst/>
      </p:bgPr>
    </p:bg>
    <p:spTree>
      <p:nvGrpSpPr>
        <p:cNvPr id="1" name=""/>
        <p:cNvGrpSpPr/>
        <p:nvPr/>
      </p:nvGrpSpPr>
      <p:grpSpPr>
        <a:xfrm>
          <a:off x="0" y="0"/>
          <a:ext cx="0" cy="0"/>
          <a:chOff x="0" y="0"/>
          <a:chExt cx="0" cy="0"/>
        </a:xfrm>
      </p:grpSpPr>
      <p:sp>
        <p:nvSpPr>
          <p:cNvPr id="29" name="Dikdörtgen 28"/>
          <p:cNvSpPr/>
          <p:nvPr/>
        </p:nvSpPr>
        <p:spPr>
          <a:xfrm>
            <a:off x="165196" y="73635"/>
            <a:ext cx="5865443" cy="523220"/>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Ø"/>
            </a:pPr>
            <a:r>
              <a:rPr lang="tr-TR" sz="2800" dirty="0" smtClean="0">
                <a:ln w="0"/>
                <a:solidFill>
                  <a:srgbClr val="C00000"/>
                </a:solidFill>
                <a:effectLst>
                  <a:outerShdw blurRad="38100" dist="19050" dir="2700000" algn="tl" rotWithShape="0">
                    <a:srgbClr val="000000">
                      <a:alpha val="40000"/>
                    </a:srgbClr>
                  </a:outerShdw>
                </a:effectLst>
              </a:rPr>
              <a:t>Dokunma Organımız : Deri</a:t>
            </a:r>
            <a:endParaRPr lang="tr-TR" sz="2800" dirty="0">
              <a:ln w="0"/>
              <a:solidFill>
                <a:srgbClr val="C00000"/>
              </a:solidFill>
              <a:effectLst>
                <a:outerShdw blurRad="38100" dist="19050" dir="2700000" algn="tl" rotWithShape="0">
                  <a:srgbClr val="000000">
                    <a:alpha val="40000"/>
                  </a:srgbClr>
                </a:outerShdw>
              </a:effectLst>
            </a:endParaRP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979" y="707992"/>
            <a:ext cx="10828421" cy="5827796"/>
          </a:xfrm>
          <a:prstGeom prst="rect">
            <a:avLst/>
          </a:prstGeom>
        </p:spPr>
      </p:pic>
      <p:sp>
        <p:nvSpPr>
          <p:cNvPr id="26" name="Dikdörtgen 25"/>
          <p:cNvSpPr/>
          <p:nvPr/>
        </p:nvSpPr>
        <p:spPr>
          <a:xfrm>
            <a:off x="6523657" y="335245"/>
            <a:ext cx="5668343" cy="2677656"/>
          </a:xfrm>
          <a:prstGeom prst="rect">
            <a:avLst/>
          </a:prstGeom>
        </p:spPr>
        <p:style>
          <a:lnRef idx="1">
            <a:schemeClr val="accent5"/>
          </a:lnRef>
          <a:fillRef idx="2">
            <a:schemeClr val="accent5"/>
          </a:fillRef>
          <a:effectRef idx="1">
            <a:schemeClr val="accent5"/>
          </a:effectRef>
          <a:fontRef idx="minor">
            <a:schemeClr val="dk1"/>
          </a:fontRef>
        </p:style>
        <p:txBody>
          <a:bodyPr wrap="square" lIns="91440" tIns="45720" rIns="91440" bIns="45720">
            <a:spAutoFit/>
          </a:bodyPr>
          <a:lstStyle/>
          <a:p>
            <a:pPr marL="342900" indent="-342900" algn="just">
              <a:buFont typeface="Wingdings" panose="05000000000000000000" pitchFamily="2" charset="2"/>
              <a:buChar char="Ø"/>
            </a:pPr>
            <a:r>
              <a:rPr lang="tr-TR" sz="2400" dirty="0">
                <a:ln w="0"/>
                <a:solidFill>
                  <a:srgbClr val="000000"/>
                </a:solidFill>
                <a:effectLst>
                  <a:outerShdw blurRad="38100" dist="19050" dir="2700000" algn="tl" rotWithShape="0">
                    <a:srgbClr val="000000">
                      <a:alpha val="40000"/>
                    </a:srgbClr>
                  </a:outerShdw>
                </a:effectLst>
              </a:rPr>
              <a:t>Derimiz tüm vücudumuzu koruyucu bir örtü gibi kaplar. Mikropların vücudumuza girmesini önler. Zararlı maddeleri ter yoluyla dışarı atarak boşaltımımıza yardımcı olur. Ayrıca Güneş'in zararlı etkilerinden korur ve aşırı su kaybetmemizi önler.</a:t>
            </a:r>
          </a:p>
        </p:txBody>
      </p:sp>
      <p:sp>
        <p:nvSpPr>
          <p:cNvPr id="43" name="Yuvarlatılmış Dikdörtgen 42">
            <a:hlinkClick r:id="" action="ppaction://hlinkshowjump?jump=nextslide"/>
          </p:cNvPr>
          <p:cNvSpPr/>
          <p:nvPr/>
        </p:nvSpPr>
        <p:spPr>
          <a:xfrm>
            <a:off x="10767457" y="6304295"/>
            <a:ext cx="1296365" cy="4629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tr-TR" sz="1600" dirty="0" smtClean="0">
                <a:solidFill>
                  <a:srgbClr val="000000"/>
                </a:solidFill>
                <a:ea typeface="Tahoma" panose="020B0604030504040204" pitchFamily="34" charset="0"/>
                <a:cs typeface="Tahoma" panose="020B0604030504040204" pitchFamily="34" charset="0"/>
              </a:rPr>
              <a:t>Devam et</a:t>
            </a:r>
            <a:endParaRPr lang="tr-TR" sz="1600" dirty="0">
              <a:solidFill>
                <a:srgbClr val="000000"/>
              </a:solidFill>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693395029"/>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150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rgbClr val="BABABA"/>
            </a:gs>
            <a:gs pos="3000">
              <a:srgbClr val="BABABA"/>
            </a:gs>
            <a:gs pos="56000">
              <a:srgbClr val="FFFFFF"/>
            </a:gs>
            <a:gs pos="63000">
              <a:srgbClr val="D1D1D1"/>
            </a:gs>
            <a:gs pos="100000">
              <a:schemeClr val="bg1"/>
            </a:gs>
          </a:gsLst>
          <a:lin ang="5400000"/>
        </a:gradFill>
        <a:effectLst/>
      </p:bgPr>
    </p:bg>
    <p:spTree>
      <p:nvGrpSpPr>
        <p:cNvPr id="1" name=""/>
        <p:cNvGrpSpPr/>
        <p:nvPr/>
      </p:nvGrpSpPr>
      <p:grpSpPr>
        <a:xfrm>
          <a:off x="0" y="0"/>
          <a:ext cx="0" cy="0"/>
          <a:chOff x="0" y="0"/>
          <a:chExt cx="0" cy="0"/>
        </a:xfrm>
      </p:grpSpPr>
      <p:sp>
        <p:nvSpPr>
          <p:cNvPr id="23" name="bottom_box"/>
          <p:cNvSpPr/>
          <p:nvPr/>
        </p:nvSpPr>
        <p:spPr>
          <a:xfrm rot="5400000">
            <a:off x="5905500" y="571500"/>
            <a:ext cx="381000" cy="12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365760" anchor="ctr"/>
          <a:lstStyle/>
          <a:p>
            <a:pPr algn="r">
              <a:defRPr/>
            </a:pPr>
            <a:endParaRPr lang="en-US" sz="3733" b="1" dirty="0">
              <a:solidFill>
                <a:srgbClr val="FFFFFF"/>
              </a:solidFill>
            </a:endParaRPr>
          </a:p>
        </p:txBody>
      </p:sp>
      <p:pic>
        <p:nvPicPr>
          <p:cNvPr id="15" name="Main_Board"/>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63579" y="1"/>
            <a:ext cx="8505027" cy="711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780977" y="2314039"/>
            <a:ext cx="2488746" cy="4425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ağ Ok 19">
            <a:hlinkClick r:id="" action="ppaction://hlinkshowjump?jump=nextslide"/>
          </p:cNvPr>
          <p:cNvSpPr/>
          <p:nvPr/>
        </p:nvSpPr>
        <p:spPr>
          <a:xfrm>
            <a:off x="11279652" y="5391285"/>
            <a:ext cx="565061" cy="471607"/>
          </a:xfrm>
          <a:prstGeom prst="rightArrow">
            <a:avLst/>
          </a:prstGeom>
          <a:solidFill>
            <a:srgbClr val="D595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21" name="Metin kutusu 20"/>
          <p:cNvSpPr txBox="1"/>
          <p:nvPr/>
        </p:nvSpPr>
        <p:spPr>
          <a:xfrm>
            <a:off x="10346791" y="4967344"/>
            <a:ext cx="1180579" cy="369332"/>
          </a:xfrm>
          <a:prstGeom prst="rect">
            <a:avLst/>
          </a:prstGeom>
          <a:noFill/>
        </p:spPr>
        <p:txBody>
          <a:bodyPr wrap="square" rtlCol="0">
            <a:spAutoFit/>
          </a:bodyPr>
          <a:lstStyle/>
          <a:p>
            <a:r>
              <a:rPr lang="tr-TR" dirty="0" smtClean="0">
                <a:solidFill>
                  <a:srgbClr val="523100"/>
                </a:solidFill>
              </a:rPr>
              <a:t>(33 – 35)</a:t>
            </a:r>
            <a:endParaRPr lang="tr-TR" dirty="0">
              <a:solidFill>
                <a:srgbClr val="523100"/>
              </a:solidFill>
            </a:endParaRPr>
          </a:p>
        </p:txBody>
      </p:sp>
      <p:pic>
        <p:nvPicPr>
          <p:cNvPr id="34" name="Resim 33">
            <a:hlinkClick r:id="" action="ppaction://hlinkshowjump?jump=lastslide"/>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655940" y="6434888"/>
            <a:ext cx="465223" cy="465223"/>
          </a:xfrm>
          <a:prstGeom prst="rect">
            <a:avLst/>
          </a:prstGeom>
        </p:spPr>
      </p:pic>
      <p:sp>
        <p:nvSpPr>
          <p:cNvPr id="13" name="Metin kutusu 12"/>
          <p:cNvSpPr txBox="1"/>
          <p:nvPr/>
        </p:nvSpPr>
        <p:spPr>
          <a:xfrm>
            <a:off x="10204252" y="3837467"/>
            <a:ext cx="1323119" cy="1015663"/>
          </a:xfrm>
          <a:prstGeom prst="rect">
            <a:avLst/>
          </a:prstGeom>
          <a:noFill/>
        </p:spPr>
        <p:txBody>
          <a:bodyPr wrap="none" rtlCol="0">
            <a:spAutoFit/>
          </a:bodyPr>
          <a:lstStyle/>
          <a:p>
            <a:pPr algn="ctr"/>
            <a:r>
              <a:rPr lang="tr-TR" sz="2000" dirty="0" smtClean="0">
                <a:solidFill>
                  <a:srgbClr val="F0F3FB">
                    <a:lumMod val="25000"/>
                  </a:srgbClr>
                </a:solidFill>
              </a:rPr>
              <a:t>Dokunma</a:t>
            </a:r>
          </a:p>
          <a:p>
            <a:pPr algn="ctr"/>
            <a:r>
              <a:rPr lang="tr-TR" sz="2000" dirty="0" smtClean="0">
                <a:solidFill>
                  <a:srgbClr val="F0F3FB">
                    <a:lumMod val="25000"/>
                  </a:srgbClr>
                </a:solidFill>
              </a:rPr>
              <a:t>Organımız</a:t>
            </a:r>
          </a:p>
          <a:p>
            <a:pPr algn="ctr"/>
            <a:r>
              <a:rPr lang="tr-TR" sz="2000" dirty="0" smtClean="0">
                <a:solidFill>
                  <a:srgbClr val="F0F3FB">
                    <a:lumMod val="25000"/>
                  </a:srgbClr>
                </a:solidFill>
              </a:rPr>
              <a:t>Deri</a:t>
            </a:r>
            <a:endParaRPr lang="tr-TR" sz="2000" dirty="0">
              <a:solidFill>
                <a:srgbClr val="523100"/>
              </a:solidFill>
            </a:endParaRPr>
          </a:p>
        </p:txBody>
      </p:sp>
      <p:sp>
        <p:nvSpPr>
          <p:cNvPr id="12" name="Dikdörtgen 11"/>
          <p:cNvSpPr/>
          <p:nvPr/>
        </p:nvSpPr>
        <p:spPr>
          <a:xfrm>
            <a:off x="2212380" y="1355165"/>
            <a:ext cx="6930612" cy="461665"/>
          </a:xfrm>
          <a:prstGeom prst="rect">
            <a:avLst/>
          </a:prstGeom>
          <a:noFill/>
        </p:spPr>
        <p:txBody>
          <a:bodyPr wrap="square" lIns="91440" tIns="45720" rIns="91440" bIns="45720">
            <a:spAutoFit/>
          </a:bodyPr>
          <a:lstStyle/>
          <a:p>
            <a:pPr algn="just"/>
            <a:r>
              <a:rPr lang="tr-TR" sz="2400" dirty="0" smtClean="0">
                <a:ln w="0"/>
                <a:solidFill>
                  <a:srgbClr val="000000"/>
                </a:solidFill>
                <a:effectLst>
                  <a:outerShdw blurRad="38100" dist="19050" dir="2700000" algn="tl" rotWithShape="0">
                    <a:srgbClr val="000000">
                      <a:alpha val="40000"/>
                    </a:srgbClr>
                  </a:outerShdw>
                </a:effectLst>
              </a:rPr>
              <a:t>	</a:t>
            </a:r>
            <a:endParaRPr lang="tr-TR" sz="2400" dirty="0">
              <a:ln w="0"/>
              <a:solidFill>
                <a:srgbClr val="000000"/>
              </a:solidFill>
              <a:effectLst>
                <a:outerShdw blurRad="38100" dist="19050" dir="2700000" algn="tl" rotWithShape="0">
                  <a:srgbClr val="000000">
                    <a:alpha val="40000"/>
                  </a:srgbClr>
                </a:outerShdw>
              </a:effectLst>
            </a:endParaRPr>
          </a:p>
        </p:txBody>
      </p:sp>
      <p:pic>
        <p:nvPicPr>
          <p:cNvPr id="4" name="Resim 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0" y="2701172"/>
            <a:ext cx="2479790" cy="3650776"/>
          </a:xfrm>
          <a:prstGeom prst="rect">
            <a:avLst/>
          </a:prstGeom>
        </p:spPr>
      </p:pic>
      <p:sp>
        <p:nvSpPr>
          <p:cNvPr id="22" name="Dikdörtgen 21"/>
          <p:cNvSpPr/>
          <p:nvPr/>
        </p:nvSpPr>
        <p:spPr>
          <a:xfrm>
            <a:off x="1569771" y="873533"/>
            <a:ext cx="8092641" cy="954107"/>
          </a:xfrm>
          <a:prstGeom prst="rect">
            <a:avLst/>
          </a:prstGeom>
          <a:noFill/>
        </p:spPr>
        <p:txBody>
          <a:bodyPr wrap="square" lIns="91440" tIns="45720" rIns="91440" bIns="45720">
            <a:spAutoFit/>
          </a:bodyPr>
          <a:lstStyle/>
          <a:p>
            <a:pPr marL="342900" indent="-342900">
              <a:buFont typeface="Wingdings" panose="05000000000000000000" pitchFamily="2" charset="2"/>
              <a:buChar char="Ø"/>
            </a:pPr>
            <a:r>
              <a:rPr lang="tr-TR" sz="2800" dirty="0" smtClean="0">
                <a:ln w="0"/>
                <a:solidFill>
                  <a:srgbClr val="000000"/>
                </a:solidFill>
                <a:effectLst>
                  <a:outerShdw blurRad="38100" dist="19050" dir="2700000" algn="tl" rotWithShape="0">
                    <a:srgbClr val="000000">
                      <a:alpha val="40000"/>
                    </a:srgbClr>
                  </a:outerShdw>
                </a:effectLst>
              </a:rPr>
              <a:t>Birlikte Yapalım 2.9. </a:t>
            </a:r>
            <a:endParaRPr lang="tr-TR" sz="2800" dirty="0">
              <a:ln w="0"/>
              <a:solidFill>
                <a:srgbClr val="000000"/>
              </a:solidFill>
              <a:effectLst>
                <a:outerShdw blurRad="38100" dist="19050" dir="2700000" algn="tl" rotWithShape="0">
                  <a:srgbClr val="000000">
                    <a:alpha val="40000"/>
                  </a:srgbClr>
                </a:outerShdw>
              </a:effectLst>
            </a:endParaRPr>
          </a:p>
          <a:p>
            <a:r>
              <a:rPr lang="tr-TR" sz="2800" dirty="0" smtClean="0">
                <a:ln w="0"/>
                <a:solidFill>
                  <a:srgbClr val="000000"/>
                </a:solidFill>
                <a:effectLst>
                  <a:outerShdw blurRad="38100" dist="19050" dir="2700000" algn="tl" rotWithShape="0">
                    <a:srgbClr val="000000">
                      <a:alpha val="40000"/>
                    </a:srgbClr>
                  </a:outerShdw>
                </a:effectLst>
              </a:rPr>
              <a:t>   Duyarlı Ten etkinliğini yapalım.</a:t>
            </a:r>
            <a:endParaRPr lang="tr-TR" sz="2800" dirty="0">
              <a:ln w="0"/>
              <a:solidFill>
                <a:srgbClr val="000000"/>
              </a:solidFill>
              <a:effectLst>
                <a:outerShdw blurRad="38100" dist="19050" dir="2700000" algn="tl" rotWithShape="0">
                  <a:srgbClr val="000000">
                    <a:alpha val="40000"/>
                  </a:srgbClr>
                </a:outerShdw>
              </a:effectLst>
            </a:endParaRPr>
          </a:p>
        </p:txBody>
      </p:sp>
      <p:sp>
        <p:nvSpPr>
          <p:cNvPr id="14" name="Metin kutusu 13"/>
          <p:cNvSpPr txBox="1"/>
          <p:nvPr/>
        </p:nvSpPr>
        <p:spPr>
          <a:xfrm>
            <a:off x="9848707" y="2848140"/>
            <a:ext cx="2073003" cy="923330"/>
          </a:xfrm>
          <a:prstGeom prst="rect">
            <a:avLst/>
          </a:prstGeom>
          <a:noFill/>
        </p:spPr>
        <p:txBody>
          <a:bodyPr wrap="none" rtlCol="0">
            <a:spAutoFit/>
          </a:bodyPr>
          <a:lstStyle/>
          <a:p>
            <a:pPr algn="ctr"/>
            <a:r>
              <a:rPr lang="tr-TR" b="1" dirty="0" smtClean="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rPr>
              <a:t>DUYU </a:t>
            </a:r>
          </a:p>
          <a:p>
            <a:pPr algn="ctr"/>
            <a:r>
              <a:rPr lang="tr-TR" b="1" dirty="0" smtClean="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rPr>
              <a:t>ORGANLARIMIZ</a:t>
            </a:r>
          </a:p>
          <a:p>
            <a:pPr algn="ctr"/>
            <a:r>
              <a:rPr lang="tr-TR" b="1" dirty="0" smtClean="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rPr>
              <a:t>VE GÖREVLERİ</a:t>
            </a:r>
            <a:endParaRPr lang="tr-TR" b="1" dirty="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endParaRPr>
          </a:p>
        </p:txBody>
      </p:sp>
    </p:spTree>
    <p:custDataLst>
      <p:tags r:id="rId1"/>
    </p:custDataLst>
    <p:extLst>
      <p:ext uri="{BB962C8B-B14F-4D97-AF65-F5344CB8AC3E}">
        <p14:creationId xmlns:p14="http://schemas.microsoft.com/office/powerpoint/2010/main" val="1527399515"/>
      </p:ext>
    </p:extLst>
  </p:cSld>
  <p:clrMapOvr>
    <a:masterClrMapping/>
  </p:clrMapOvr>
  <p:transition spd="med" advClick="0">
    <p:pull/>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rgbClr val="BABABA"/>
            </a:gs>
            <a:gs pos="3000">
              <a:srgbClr val="BABABA"/>
            </a:gs>
            <a:gs pos="56000">
              <a:srgbClr val="FFFFFF"/>
            </a:gs>
            <a:gs pos="63000">
              <a:srgbClr val="D1D1D1"/>
            </a:gs>
            <a:gs pos="100000">
              <a:schemeClr val="bg1"/>
            </a:gs>
          </a:gsLst>
          <a:lin ang="5400000"/>
        </a:gradFill>
        <a:effectLst/>
      </p:bgPr>
    </p:bg>
    <p:spTree>
      <p:nvGrpSpPr>
        <p:cNvPr id="1" name=""/>
        <p:cNvGrpSpPr/>
        <p:nvPr/>
      </p:nvGrpSpPr>
      <p:grpSpPr>
        <a:xfrm>
          <a:off x="0" y="0"/>
          <a:ext cx="0" cy="0"/>
          <a:chOff x="0" y="0"/>
          <a:chExt cx="0" cy="0"/>
        </a:xfrm>
      </p:grpSpPr>
      <p:sp>
        <p:nvSpPr>
          <p:cNvPr id="23" name="bottom_box"/>
          <p:cNvSpPr/>
          <p:nvPr/>
        </p:nvSpPr>
        <p:spPr>
          <a:xfrm rot="5400000">
            <a:off x="5905500" y="571500"/>
            <a:ext cx="381000" cy="12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365760" anchor="ctr"/>
          <a:lstStyle/>
          <a:p>
            <a:pPr algn="r">
              <a:defRPr/>
            </a:pPr>
            <a:endParaRPr lang="en-US" sz="3733" b="1" dirty="0">
              <a:solidFill>
                <a:srgbClr val="FFFFFF"/>
              </a:solidFill>
            </a:endParaRPr>
          </a:p>
        </p:txBody>
      </p:sp>
      <p:sp>
        <p:nvSpPr>
          <p:cNvPr id="14" name="Dikdörtgen 13"/>
          <p:cNvSpPr/>
          <p:nvPr/>
        </p:nvSpPr>
        <p:spPr>
          <a:xfrm>
            <a:off x="246599" y="75035"/>
            <a:ext cx="2632959" cy="523220"/>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Ø"/>
            </a:pPr>
            <a:r>
              <a:rPr lang="tr-TR" sz="2800" dirty="0" smtClean="0">
                <a:ln w="0"/>
                <a:solidFill>
                  <a:srgbClr val="C00000"/>
                </a:solidFill>
                <a:effectLst>
                  <a:outerShdw blurRad="38100" dist="19050" dir="2700000" algn="tl" rotWithShape="0">
                    <a:srgbClr val="000000">
                      <a:alpha val="40000"/>
                    </a:srgbClr>
                  </a:outerShdw>
                </a:effectLst>
              </a:rPr>
              <a:t>Deri Sağlığı</a:t>
            </a:r>
            <a:endParaRPr lang="tr-TR" sz="2800" dirty="0">
              <a:ln w="0"/>
              <a:solidFill>
                <a:srgbClr val="C00000"/>
              </a:solidFill>
              <a:effectLst>
                <a:outerShdw blurRad="38100" dist="19050" dir="2700000" algn="tl" rotWithShape="0">
                  <a:srgbClr val="000000">
                    <a:alpha val="40000"/>
                  </a:srgbClr>
                </a:outerShdw>
              </a:effectLst>
            </a:endParaRPr>
          </a:p>
        </p:txBody>
      </p:sp>
      <p:sp>
        <p:nvSpPr>
          <p:cNvPr id="11" name="Dikdörtgen 10"/>
          <p:cNvSpPr/>
          <p:nvPr/>
        </p:nvSpPr>
        <p:spPr>
          <a:xfrm>
            <a:off x="79183" y="3737545"/>
            <a:ext cx="2800375" cy="1785104"/>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v"/>
            </a:pPr>
            <a:r>
              <a:rPr lang="tr-TR" sz="2200" dirty="0">
                <a:ln w="0"/>
                <a:solidFill>
                  <a:srgbClr val="000000"/>
                </a:solidFill>
                <a:effectLst>
                  <a:outerShdw blurRad="38100" dist="19050" dir="2700000" algn="tl" rotWithShape="0">
                    <a:srgbClr val="000000">
                      <a:alpha val="40000"/>
                    </a:srgbClr>
                  </a:outerShdw>
                </a:effectLst>
              </a:rPr>
              <a:t>Derimizin sağlıklı olarak görev yapabilmesi için düzenli banyo yapmamız gerekir.</a:t>
            </a:r>
          </a:p>
        </p:txBody>
      </p:sp>
      <p:sp>
        <p:nvSpPr>
          <p:cNvPr id="20" name="Dikdörtgen 19"/>
          <p:cNvSpPr/>
          <p:nvPr/>
        </p:nvSpPr>
        <p:spPr>
          <a:xfrm>
            <a:off x="3214253" y="3644427"/>
            <a:ext cx="3190848" cy="2462213"/>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v"/>
            </a:pPr>
            <a:r>
              <a:rPr lang="tr-TR" sz="2200" dirty="0">
                <a:ln w="0"/>
                <a:solidFill>
                  <a:srgbClr val="000000"/>
                </a:solidFill>
                <a:effectLst>
                  <a:outerShdw blurRad="38100" dist="19050" dir="2700000" algn="tl" rotWithShape="0">
                    <a:srgbClr val="000000">
                      <a:alpha val="40000"/>
                    </a:srgbClr>
                  </a:outerShdw>
                </a:effectLst>
              </a:rPr>
              <a:t>Zarar verici maddelere; kesilme, ezilme, yaralanma ve yanma gibi durumlara karşı dikkatli olup derimizi korumalıyız.</a:t>
            </a:r>
          </a:p>
        </p:txBody>
      </p:sp>
      <p:sp>
        <p:nvSpPr>
          <p:cNvPr id="21" name="Dikdörtgen 20"/>
          <p:cNvSpPr/>
          <p:nvPr/>
        </p:nvSpPr>
        <p:spPr>
          <a:xfrm>
            <a:off x="6475943" y="3662870"/>
            <a:ext cx="2642646" cy="2462213"/>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v"/>
            </a:pPr>
            <a:r>
              <a:rPr lang="tr-TR" sz="2200" dirty="0">
                <a:ln w="0"/>
                <a:solidFill>
                  <a:srgbClr val="000000"/>
                </a:solidFill>
                <a:effectLst>
                  <a:outerShdw blurRad="38100" dist="19050" dir="2700000" algn="tl" rotWithShape="0">
                    <a:srgbClr val="000000">
                      <a:alpha val="40000"/>
                    </a:srgbClr>
                  </a:outerShdw>
                </a:effectLst>
              </a:rPr>
              <a:t>Güneş’ten gelen bazı ışınlar derimize zarar verir. Uzun süre Güneş altında kalmamaya dikkat etmeliyiz.</a:t>
            </a:r>
          </a:p>
        </p:txBody>
      </p:sp>
      <p:sp>
        <p:nvSpPr>
          <p:cNvPr id="22" name="Dikdörtgen 21"/>
          <p:cNvSpPr/>
          <p:nvPr/>
        </p:nvSpPr>
        <p:spPr>
          <a:xfrm>
            <a:off x="9298311" y="3587424"/>
            <a:ext cx="2842040" cy="2800767"/>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v"/>
            </a:pPr>
            <a:r>
              <a:rPr lang="tr-TR" sz="2200" dirty="0">
                <a:ln w="0"/>
                <a:solidFill>
                  <a:srgbClr val="000000"/>
                </a:solidFill>
                <a:effectLst>
                  <a:outerShdw blurRad="38100" dist="19050" dir="2700000" algn="tl" rotWithShape="0">
                    <a:srgbClr val="000000">
                      <a:alpha val="40000"/>
                    </a:srgbClr>
                  </a:outerShdw>
                </a:effectLst>
              </a:rPr>
              <a:t>Derimizde şişlik, kızarıklık, yara, kaşıntı gibi durumlar olduğunda cilt doktoruna gidip muayene olmalıyız.</a:t>
            </a: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802" y="686815"/>
            <a:ext cx="2828925" cy="2705100"/>
          </a:xfrm>
          <a:prstGeom prst="ellipse">
            <a:avLst/>
          </a:prstGeom>
          <a:ln>
            <a:noFill/>
          </a:ln>
          <a:effectLst>
            <a:softEdge rad="112500"/>
          </a:effectLst>
        </p:spPr>
      </p:pic>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2045" y="686815"/>
            <a:ext cx="2828925" cy="2600325"/>
          </a:xfrm>
          <a:prstGeom prst="ellipse">
            <a:avLst/>
          </a:prstGeom>
          <a:ln>
            <a:noFill/>
          </a:ln>
          <a:effectLst>
            <a:softEdge rad="112500"/>
          </a:effectLst>
        </p:spPr>
      </p:pic>
      <p:pic>
        <p:nvPicPr>
          <p:cNvPr id="6" name="Resim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5943" y="686815"/>
            <a:ext cx="2828925" cy="2695575"/>
          </a:xfrm>
          <a:prstGeom prst="ellipse">
            <a:avLst/>
          </a:prstGeom>
          <a:ln>
            <a:noFill/>
          </a:ln>
          <a:effectLst>
            <a:softEdge rad="112500"/>
          </a:effectLst>
        </p:spPr>
      </p:pic>
      <p:pic>
        <p:nvPicPr>
          <p:cNvPr id="7" name="Resim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59841" y="663002"/>
            <a:ext cx="2828925" cy="2647950"/>
          </a:xfrm>
          <a:prstGeom prst="ellipse">
            <a:avLst/>
          </a:prstGeom>
          <a:ln>
            <a:noFill/>
          </a:ln>
          <a:effectLst>
            <a:softEdge rad="112500"/>
          </a:effectLst>
        </p:spPr>
      </p:pic>
      <p:sp>
        <p:nvSpPr>
          <p:cNvPr id="43" name="Yuvarlatılmış Dikdörtgen 42">
            <a:hlinkClick r:id="" action="ppaction://hlinkshowjump?jump=nextslide"/>
          </p:cNvPr>
          <p:cNvSpPr/>
          <p:nvPr/>
        </p:nvSpPr>
        <p:spPr>
          <a:xfrm>
            <a:off x="10843986" y="6284505"/>
            <a:ext cx="1296365" cy="4629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tr-TR" sz="1600" dirty="0" smtClean="0">
                <a:solidFill>
                  <a:srgbClr val="000000"/>
                </a:solidFill>
                <a:ea typeface="Tahoma" panose="020B0604030504040204" pitchFamily="34" charset="0"/>
                <a:cs typeface="Tahoma" panose="020B0604030504040204" pitchFamily="34" charset="0"/>
              </a:rPr>
              <a:t>Devam et</a:t>
            </a:r>
            <a:endParaRPr lang="tr-TR" sz="1600" dirty="0">
              <a:solidFill>
                <a:srgbClr val="000000"/>
              </a:solidFill>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3117611839"/>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900" decel="100000" fill="hold"/>
                                        <p:tgtEl>
                                          <p:spTgt spid="11"/>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6" fill="hold">
                            <p:stCondLst>
                              <p:cond delay="1000"/>
                            </p:stCondLst>
                            <p:childTnLst>
                              <p:par>
                                <p:cTn id="27" presetID="37"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900" decel="100000" fill="hold"/>
                                        <p:tgtEl>
                                          <p:spTgt spid="20"/>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900" decel="100000" fill="hold"/>
                                        <p:tgtEl>
                                          <p:spTgt spid="6"/>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41" fill="hold">
                            <p:stCondLst>
                              <p:cond delay="1000"/>
                            </p:stCondLst>
                            <p:childTnLst>
                              <p:par>
                                <p:cTn id="42" presetID="37" presetClass="entr" presetSubtype="0"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anim calcmode="lin" valueType="num">
                                      <p:cBhvr>
                                        <p:cTn id="45" dur="1000" fill="hold"/>
                                        <p:tgtEl>
                                          <p:spTgt spid="21"/>
                                        </p:tgtEl>
                                        <p:attrNameLst>
                                          <p:attrName>ppt_x</p:attrName>
                                        </p:attrNameLst>
                                      </p:cBhvr>
                                      <p:tavLst>
                                        <p:tav tm="0">
                                          <p:val>
                                            <p:strVal val="#ppt_x"/>
                                          </p:val>
                                        </p:tav>
                                        <p:tav tm="100000">
                                          <p:val>
                                            <p:strVal val="#ppt_x"/>
                                          </p:val>
                                        </p:tav>
                                      </p:tavLst>
                                    </p:anim>
                                    <p:anim calcmode="lin" valueType="num">
                                      <p:cBhvr>
                                        <p:cTn id="46" dur="900" decel="100000" fill="hold"/>
                                        <p:tgtEl>
                                          <p:spTgt spid="21"/>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7" presetClass="entr" presetSubtype="0"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1000"/>
                                        <p:tgtEl>
                                          <p:spTgt spid="7"/>
                                        </p:tgtEl>
                                      </p:cBhvr>
                                    </p:animEffect>
                                    <p:anim calcmode="lin" valueType="num">
                                      <p:cBhvr>
                                        <p:cTn id="53" dur="1000" fill="hold"/>
                                        <p:tgtEl>
                                          <p:spTgt spid="7"/>
                                        </p:tgtEl>
                                        <p:attrNameLst>
                                          <p:attrName>ppt_x</p:attrName>
                                        </p:attrNameLst>
                                      </p:cBhvr>
                                      <p:tavLst>
                                        <p:tav tm="0">
                                          <p:val>
                                            <p:strVal val="#ppt_x"/>
                                          </p:val>
                                        </p:tav>
                                        <p:tav tm="100000">
                                          <p:val>
                                            <p:strVal val="#ppt_x"/>
                                          </p:val>
                                        </p:tav>
                                      </p:tavLst>
                                    </p:anim>
                                    <p:anim calcmode="lin" valueType="num">
                                      <p:cBhvr>
                                        <p:cTn id="54" dur="900" decel="100000" fill="hold"/>
                                        <p:tgtEl>
                                          <p:spTgt spid="7"/>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56" fill="hold">
                            <p:stCondLst>
                              <p:cond delay="1000"/>
                            </p:stCondLst>
                            <p:childTnLst>
                              <p:par>
                                <p:cTn id="57" presetID="37" presetClass="entr" presetSubtype="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1000"/>
                                        <p:tgtEl>
                                          <p:spTgt spid="22"/>
                                        </p:tgtEl>
                                      </p:cBhvr>
                                    </p:animEffect>
                                    <p:anim calcmode="lin" valueType="num">
                                      <p:cBhvr>
                                        <p:cTn id="60" dur="1000" fill="hold"/>
                                        <p:tgtEl>
                                          <p:spTgt spid="22"/>
                                        </p:tgtEl>
                                        <p:attrNameLst>
                                          <p:attrName>ppt_x</p:attrName>
                                        </p:attrNameLst>
                                      </p:cBhvr>
                                      <p:tavLst>
                                        <p:tav tm="0">
                                          <p:val>
                                            <p:strVal val="#ppt_x"/>
                                          </p:val>
                                        </p:tav>
                                        <p:tav tm="100000">
                                          <p:val>
                                            <p:strVal val="#ppt_x"/>
                                          </p:val>
                                        </p:tav>
                                      </p:tavLst>
                                    </p:anim>
                                    <p:anim calcmode="lin" valueType="num">
                                      <p:cBhvr>
                                        <p:cTn id="61" dur="900" decel="100000" fill="hold"/>
                                        <p:tgtEl>
                                          <p:spTgt spid="22"/>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63" fill="hold">
                            <p:stCondLst>
                              <p:cond delay="2000"/>
                            </p:stCondLst>
                            <p:childTnLst>
                              <p:par>
                                <p:cTn id="64" presetID="42" presetClass="entr" presetSubtype="0" fill="hold" grpId="0" nodeType="after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fade">
                                      <p:cBhvr>
                                        <p:cTn id="66" dur="1000"/>
                                        <p:tgtEl>
                                          <p:spTgt spid="43"/>
                                        </p:tgtEl>
                                      </p:cBhvr>
                                    </p:animEffect>
                                    <p:anim calcmode="lin" valueType="num">
                                      <p:cBhvr>
                                        <p:cTn id="67" dur="1000" fill="hold"/>
                                        <p:tgtEl>
                                          <p:spTgt spid="43"/>
                                        </p:tgtEl>
                                        <p:attrNameLst>
                                          <p:attrName>ppt_x</p:attrName>
                                        </p:attrNameLst>
                                      </p:cBhvr>
                                      <p:tavLst>
                                        <p:tav tm="0">
                                          <p:val>
                                            <p:strVal val="#ppt_x"/>
                                          </p:val>
                                        </p:tav>
                                        <p:tav tm="100000">
                                          <p:val>
                                            <p:strVal val="#ppt_x"/>
                                          </p:val>
                                        </p:tav>
                                      </p:tavLst>
                                    </p:anim>
                                    <p:anim calcmode="lin" valueType="num">
                                      <p:cBhvr>
                                        <p:cTn id="6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P spid="21" grpId="0"/>
      <p:bldP spid="22" grpId="0"/>
      <p:bldP spid="4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rgbClr val="BABABA"/>
            </a:gs>
            <a:gs pos="3000">
              <a:srgbClr val="BABABA"/>
            </a:gs>
            <a:gs pos="56000">
              <a:srgbClr val="FFFFFF"/>
            </a:gs>
            <a:gs pos="63000">
              <a:srgbClr val="D1D1D1"/>
            </a:gs>
            <a:gs pos="100000">
              <a:schemeClr val="bg1"/>
            </a:gs>
          </a:gsLst>
          <a:lin ang="5400000"/>
        </a:gradFill>
        <a:effectLst/>
      </p:bgPr>
    </p:bg>
    <p:spTree>
      <p:nvGrpSpPr>
        <p:cNvPr id="1" name=""/>
        <p:cNvGrpSpPr/>
        <p:nvPr/>
      </p:nvGrpSpPr>
      <p:grpSpPr>
        <a:xfrm>
          <a:off x="0" y="0"/>
          <a:ext cx="0" cy="0"/>
          <a:chOff x="0" y="0"/>
          <a:chExt cx="0" cy="0"/>
        </a:xfrm>
      </p:grpSpPr>
      <p:sp>
        <p:nvSpPr>
          <p:cNvPr id="23" name="bottom_box"/>
          <p:cNvSpPr/>
          <p:nvPr/>
        </p:nvSpPr>
        <p:spPr>
          <a:xfrm rot="5400000">
            <a:off x="5905500" y="571500"/>
            <a:ext cx="381000" cy="12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365760" anchor="ctr"/>
          <a:lstStyle/>
          <a:p>
            <a:pPr algn="r">
              <a:defRPr/>
            </a:pPr>
            <a:endParaRPr lang="en-US" sz="3733" b="1" dirty="0">
              <a:solidFill>
                <a:srgbClr val="FFFFFF"/>
              </a:solidFill>
            </a:endParaRPr>
          </a:p>
        </p:txBody>
      </p:sp>
      <p:pic>
        <p:nvPicPr>
          <p:cNvPr id="15" name="Main_Board"/>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63579" y="1"/>
            <a:ext cx="8505027" cy="711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780977" y="2314039"/>
            <a:ext cx="2488746" cy="4425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Metin kutusu 17"/>
          <p:cNvSpPr txBox="1"/>
          <p:nvPr/>
        </p:nvSpPr>
        <p:spPr>
          <a:xfrm>
            <a:off x="9848707" y="2848140"/>
            <a:ext cx="2073003" cy="923330"/>
          </a:xfrm>
          <a:prstGeom prst="rect">
            <a:avLst/>
          </a:prstGeom>
          <a:noFill/>
        </p:spPr>
        <p:txBody>
          <a:bodyPr wrap="none" rtlCol="0">
            <a:spAutoFit/>
          </a:bodyPr>
          <a:lstStyle/>
          <a:p>
            <a:pPr algn="ctr"/>
            <a:r>
              <a:rPr lang="tr-TR" b="1" dirty="0" smtClean="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rPr>
              <a:t>DUYU </a:t>
            </a:r>
          </a:p>
          <a:p>
            <a:pPr algn="ctr"/>
            <a:r>
              <a:rPr lang="tr-TR" b="1" dirty="0" smtClean="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rPr>
              <a:t>ORGANLARIMIZ</a:t>
            </a:r>
          </a:p>
          <a:p>
            <a:pPr algn="ctr"/>
            <a:r>
              <a:rPr lang="tr-TR" b="1" dirty="0" smtClean="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rPr>
              <a:t>VE GÖREVLERİ</a:t>
            </a:r>
            <a:endParaRPr lang="tr-TR" b="1" dirty="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endParaRPr>
          </a:p>
        </p:txBody>
      </p:sp>
      <p:sp>
        <p:nvSpPr>
          <p:cNvPr id="20" name="Sağ Ok 19">
            <a:hlinkClick r:id="" action="ppaction://hlinkshowjump?jump=nextslide"/>
          </p:cNvPr>
          <p:cNvSpPr/>
          <p:nvPr/>
        </p:nvSpPr>
        <p:spPr>
          <a:xfrm>
            <a:off x="11279652" y="5391285"/>
            <a:ext cx="565061" cy="471607"/>
          </a:xfrm>
          <a:prstGeom prst="rightArrow">
            <a:avLst/>
          </a:prstGeom>
          <a:solidFill>
            <a:srgbClr val="D595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21" name="Metin kutusu 20"/>
          <p:cNvSpPr txBox="1"/>
          <p:nvPr/>
        </p:nvSpPr>
        <p:spPr>
          <a:xfrm>
            <a:off x="10293494" y="4962763"/>
            <a:ext cx="1183427" cy="369332"/>
          </a:xfrm>
          <a:prstGeom prst="rect">
            <a:avLst/>
          </a:prstGeom>
          <a:noFill/>
        </p:spPr>
        <p:txBody>
          <a:bodyPr wrap="square" rtlCol="0">
            <a:spAutoFit/>
          </a:bodyPr>
          <a:lstStyle/>
          <a:p>
            <a:r>
              <a:rPr lang="tr-TR" dirty="0" smtClean="0">
                <a:solidFill>
                  <a:srgbClr val="523100"/>
                </a:solidFill>
              </a:rPr>
              <a:t>(35 – 35)</a:t>
            </a:r>
            <a:endParaRPr lang="tr-TR" dirty="0">
              <a:solidFill>
                <a:srgbClr val="523100"/>
              </a:solidFill>
            </a:endParaRPr>
          </a:p>
        </p:txBody>
      </p:sp>
      <p:pic>
        <p:nvPicPr>
          <p:cNvPr id="34" name="Resim 33">
            <a:hlinkClick r:id="" action="ppaction://hlinkshowjump?jump=lastslide"/>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655940" y="6434888"/>
            <a:ext cx="465223" cy="465223"/>
          </a:xfrm>
          <a:prstGeom prst="rect">
            <a:avLst/>
          </a:prstGeom>
        </p:spPr>
      </p:pic>
      <p:sp>
        <p:nvSpPr>
          <p:cNvPr id="13" name="Metin kutusu 12"/>
          <p:cNvSpPr txBox="1"/>
          <p:nvPr/>
        </p:nvSpPr>
        <p:spPr>
          <a:xfrm>
            <a:off x="9946330" y="4087646"/>
            <a:ext cx="1877758" cy="400110"/>
          </a:xfrm>
          <a:prstGeom prst="rect">
            <a:avLst/>
          </a:prstGeom>
          <a:noFill/>
        </p:spPr>
        <p:txBody>
          <a:bodyPr wrap="none" rtlCol="0">
            <a:spAutoFit/>
          </a:bodyPr>
          <a:lstStyle/>
          <a:p>
            <a:pPr algn="ctr"/>
            <a:r>
              <a:rPr lang="tr-TR" sz="2000" dirty="0" smtClean="0">
                <a:solidFill>
                  <a:srgbClr val="F0F3FB">
                    <a:lumMod val="25000"/>
                  </a:srgbClr>
                </a:solidFill>
              </a:rPr>
              <a:t>Neler Öğrendik</a:t>
            </a:r>
            <a:endParaRPr lang="tr-TR" sz="2000" dirty="0">
              <a:solidFill>
                <a:srgbClr val="523100"/>
              </a:solidFill>
            </a:endParaRPr>
          </a:p>
        </p:txBody>
      </p:sp>
      <p:sp>
        <p:nvSpPr>
          <p:cNvPr id="12" name="Dikdörtgen 11"/>
          <p:cNvSpPr/>
          <p:nvPr/>
        </p:nvSpPr>
        <p:spPr>
          <a:xfrm>
            <a:off x="2212380" y="1355165"/>
            <a:ext cx="6930612" cy="461665"/>
          </a:xfrm>
          <a:prstGeom prst="rect">
            <a:avLst/>
          </a:prstGeom>
          <a:noFill/>
        </p:spPr>
        <p:txBody>
          <a:bodyPr wrap="square" lIns="91440" tIns="45720" rIns="91440" bIns="45720">
            <a:spAutoFit/>
          </a:bodyPr>
          <a:lstStyle/>
          <a:p>
            <a:pPr algn="just"/>
            <a:r>
              <a:rPr lang="tr-TR" sz="2400" dirty="0" smtClean="0">
                <a:ln w="0"/>
                <a:solidFill>
                  <a:srgbClr val="000000"/>
                </a:solidFill>
                <a:effectLst>
                  <a:outerShdw blurRad="38100" dist="19050" dir="2700000" algn="tl" rotWithShape="0">
                    <a:srgbClr val="000000">
                      <a:alpha val="40000"/>
                    </a:srgbClr>
                  </a:outerShdw>
                </a:effectLst>
              </a:rPr>
              <a:t>	</a:t>
            </a:r>
            <a:endParaRPr lang="tr-TR" sz="2400" dirty="0">
              <a:ln w="0"/>
              <a:solidFill>
                <a:srgbClr val="000000"/>
              </a:solidFill>
              <a:effectLst>
                <a:outerShdw blurRad="38100" dist="19050" dir="2700000" algn="tl" rotWithShape="0">
                  <a:srgbClr val="000000">
                    <a:alpha val="40000"/>
                  </a:srgbClr>
                </a:outerShdw>
              </a:effectLst>
            </a:endParaRPr>
          </a:p>
        </p:txBody>
      </p:sp>
      <p:pic>
        <p:nvPicPr>
          <p:cNvPr id="4" name="Resim 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0" y="2701172"/>
            <a:ext cx="2479790" cy="3650776"/>
          </a:xfrm>
          <a:prstGeom prst="rect">
            <a:avLst/>
          </a:prstGeom>
        </p:spPr>
      </p:pic>
      <p:sp>
        <p:nvSpPr>
          <p:cNvPr id="22" name="Dikdörtgen 21"/>
          <p:cNvSpPr/>
          <p:nvPr/>
        </p:nvSpPr>
        <p:spPr>
          <a:xfrm>
            <a:off x="1569771" y="873533"/>
            <a:ext cx="8092641" cy="523220"/>
          </a:xfrm>
          <a:prstGeom prst="rect">
            <a:avLst/>
          </a:prstGeom>
          <a:noFill/>
        </p:spPr>
        <p:txBody>
          <a:bodyPr wrap="square" lIns="91440" tIns="45720" rIns="91440" bIns="45720">
            <a:spAutoFit/>
          </a:bodyPr>
          <a:lstStyle/>
          <a:p>
            <a:pPr marL="342900" indent="-342900">
              <a:buFont typeface="Wingdings" panose="05000000000000000000" pitchFamily="2" charset="2"/>
              <a:buChar char="Ø"/>
            </a:pPr>
            <a:r>
              <a:rPr lang="tr-TR" sz="2800" dirty="0" smtClean="0">
                <a:ln w="0"/>
                <a:solidFill>
                  <a:srgbClr val="000000"/>
                </a:solidFill>
                <a:effectLst>
                  <a:outerShdw blurRad="38100" dist="19050" dir="2700000" algn="tl" rotWithShape="0">
                    <a:srgbClr val="000000">
                      <a:alpha val="40000"/>
                    </a:srgbClr>
                  </a:outerShdw>
                </a:effectLst>
              </a:rPr>
              <a:t>Neler Öğrendik ?</a:t>
            </a:r>
            <a:endParaRPr lang="tr-TR" sz="2800" dirty="0">
              <a:ln w="0"/>
              <a:solidFill>
                <a:srgbClr val="000000"/>
              </a:solidFill>
              <a:effectLst>
                <a:outerShdw blurRad="38100" dist="19050" dir="2700000" algn="tl" rotWithShape="0">
                  <a:srgbClr val="000000">
                    <a:alpha val="40000"/>
                  </a:srgbClr>
                </a:outerShdw>
              </a:effectLst>
            </a:endParaRPr>
          </a:p>
        </p:txBody>
      </p:sp>
      <p:pic>
        <p:nvPicPr>
          <p:cNvPr id="2" name="Resim 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816915" y="772025"/>
            <a:ext cx="4585787" cy="4772644"/>
          </a:xfrm>
          <a:prstGeom prst="rect">
            <a:avLst/>
          </a:prstGeom>
        </p:spPr>
      </p:pic>
    </p:spTree>
    <p:custDataLst>
      <p:tags r:id="rId1"/>
    </p:custDataLst>
    <p:extLst>
      <p:ext uri="{BB962C8B-B14F-4D97-AF65-F5344CB8AC3E}">
        <p14:creationId xmlns:p14="http://schemas.microsoft.com/office/powerpoint/2010/main" val="3557928167"/>
      </p:ext>
    </p:extLst>
  </p:cSld>
  <p:clrMapOvr>
    <a:masterClrMapping/>
  </p:clrMapOvr>
  <p:transition spd="med" advClick="0">
    <p:pul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rgbClr val="BABABA"/>
            </a:gs>
            <a:gs pos="3000">
              <a:srgbClr val="BABABA"/>
            </a:gs>
            <a:gs pos="56000">
              <a:srgbClr val="FFFFFF"/>
            </a:gs>
            <a:gs pos="63000">
              <a:srgbClr val="D1D1D1"/>
            </a:gs>
            <a:gs pos="100000">
              <a:schemeClr val="bg1"/>
            </a:gs>
          </a:gsLst>
          <a:lin ang="5400000"/>
        </a:gradFill>
        <a:effectLst/>
      </p:bgPr>
    </p:bg>
    <p:spTree>
      <p:nvGrpSpPr>
        <p:cNvPr id="1" name=""/>
        <p:cNvGrpSpPr/>
        <p:nvPr/>
      </p:nvGrpSpPr>
      <p:grpSpPr>
        <a:xfrm>
          <a:off x="0" y="0"/>
          <a:ext cx="0" cy="0"/>
          <a:chOff x="0" y="0"/>
          <a:chExt cx="0" cy="0"/>
        </a:xfrm>
      </p:grpSpPr>
      <p:sp>
        <p:nvSpPr>
          <p:cNvPr id="23" name="bottom_box"/>
          <p:cNvSpPr/>
          <p:nvPr/>
        </p:nvSpPr>
        <p:spPr>
          <a:xfrm rot="5400000">
            <a:off x="5905500" y="571500"/>
            <a:ext cx="381000" cy="12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365760" anchor="ctr"/>
          <a:lstStyle/>
          <a:p>
            <a:pPr algn="r">
              <a:defRPr/>
            </a:pPr>
            <a:endParaRPr lang="en-US" sz="3733" b="1" dirty="0">
              <a:solidFill>
                <a:srgbClr val="FFFFFF"/>
              </a:solidFill>
            </a:endParaRPr>
          </a:p>
        </p:txBody>
      </p:sp>
      <p:pic>
        <p:nvPicPr>
          <p:cNvPr id="13"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55152" y="-191074"/>
            <a:ext cx="8548789" cy="6658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Metin kutusu 14"/>
          <p:cNvSpPr txBox="1"/>
          <p:nvPr/>
        </p:nvSpPr>
        <p:spPr>
          <a:xfrm>
            <a:off x="3843575" y="567362"/>
            <a:ext cx="4592340" cy="3247043"/>
          </a:xfrm>
          <a:prstGeom prst="rect">
            <a:avLst/>
          </a:prstGeom>
          <a:noFill/>
        </p:spPr>
        <p:txBody>
          <a:bodyPr wrap="square" rtlCol="0">
            <a:spAutoFit/>
          </a:bodyPr>
          <a:lstStyle/>
          <a:p>
            <a:pPr algn="ctr"/>
            <a:endParaRPr lang="tr-TR" sz="2000" dirty="0">
              <a:solidFill>
                <a:srgbClr val="000000"/>
              </a:solidFill>
              <a:ea typeface="Tahoma" panose="020B0604030504040204" pitchFamily="34" charset="0"/>
              <a:cs typeface="Tahoma" panose="020B0604030504040204" pitchFamily="34" charset="0"/>
            </a:endParaRPr>
          </a:p>
          <a:p>
            <a:pPr algn="ctr"/>
            <a:r>
              <a:rPr lang="tr-TR" sz="3000" dirty="0">
                <a:solidFill>
                  <a:srgbClr val="000000"/>
                </a:solidFill>
                <a:ea typeface="Tahoma" panose="020B0604030504040204" pitchFamily="34" charset="0"/>
                <a:cs typeface="Tahoma" panose="020B0604030504040204" pitchFamily="34" charset="0"/>
              </a:rPr>
              <a:t>HAZIRLAYAN</a:t>
            </a:r>
          </a:p>
          <a:p>
            <a:pPr algn="ctr"/>
            <a:endParaRPr lang="tr-TR" sz="3000" dirty="0" smtClean="0">
              <a:solidFill>
                <a:srgbClr val="000000"/>
              </a:solidFill>
              <a:ea typeface="Tahoma" panose="020B0604030504040204" pitchFamily="34" charset="0"/>
              <a:cs typeface="Tahoma" panose="020B0604030504040204" pitchFamily="34" charset="0"/>
            </a:endParaRPr>
          </a:p>
          <a:p>
            <a:pPr algn="ctr"/>
            <a:r>
              <a:rPr lang="tr-TR" sz="2500" dirty="0" smtClean="0">
                <a:solidFill>
                  <a:srgbClr val="000000"/>
                </a:solidFill>
                <a:ea typeface="Tahoma" panose="020B0604030504040204" pitchFamily="34" charset="0"/>
                <a:cs typeface="Tahoma" panose="020B0604030504040204" pitchFamily="34" charset="0"/>
              </a:rPr>
              <a:t>Muhammet BOZKURT</a:t>
            </a:r>
            <a:endParaRPr lang="tr-TR" sz="2500" dirty="0">
              <a:solidFill>
                <a:srgbClr val="000000"/>
              </a:solidFill>
              <a:ea typeface="Tahoma" panose="020B0604030504040204" pitchFamily="34" charset="0"/>
              <a:cs typeface="Tahoma" panose="020B0604030504040204" pitchFamily="34" charset="0"/>
            </a:endParaRPr>
          </a:p>
          <a:p>
            <a:pPr algn="ctr"/>
            <a:r>
              <a:rPr lang="tr-TR" sz="2500" dirty="0" smtClean="0">
                <a:solidFill>
                  <a:srgbClr val="000000"/>
                </a:solidFill>
                <a:ea typeface="Tahoma" panose="020B0604030504040204" pitchFamily="34" charset="0"/>
                <a:cs typeface="Tahoma" panose="020B0604030504040204" pitchFamily="34" charset="0"/>
                <a:hlinkClick r:id="rId4"/>
              </a:rPr>
              <a:t>info@mebders.com</a:t>
            </a:r>
            <a:endParaRPr lang="tr-TR" sz="2500" dirty="0" smtClean="0">
              <a:solidFill>
                <a:srgbClr val="000000"/>
              </a:solidFill>
              <a:ea typeface="Tahoma" panose="020B0604030504040204" pitchFamily="34" charset="0"/>
              <a:cs typeface="Tahoma" panose="020B0604030504040204" pitchFamily="34" charset="0"/>
            </a:endParaRPr>
          </a:p>
          <a:p>
            <a:pPr algn="ctr"/>
            <a:endParaRPr lang="tr-TR" sz="2500" dirty="0">
              <a:solidFill>
                <a:srgbClr val="000000"/>
              </a:solidFill>
              <a:ea typeface="Tahoma" panose="020B0604030504040204" pitchFamily="34" charset="0"/>
              <a:cs typeface="Tahoma" panose="020B0604030504040204" pitchFamily="34" charset="0"/>
            </a:endParaRPr>
          </a:p>
          <a:p>
            <a:pPr algn="ctr"/>
            <a:r>
              <a:rPr lang="tr-TR" sz="2500" dirty="0" smtClean="0">
                <a:solidFill>
                  <a:srgbClr val="000000"/>
                </a:solidFill>
                <a:ea typeface="Tahoma" panose="020B0604030504040204" pitchFamily="34" charset="0"/>
                <a:cs typeface="Tahoma" panose="020B0604030504040204" pitchFamily="34" charset="0"/>
                <a:hlinkClick r:id="rId5"/>
              </a:rPr>
              <a:t>www.mebders.com</a:t>
            </a:r>
            <a:endParaRPr lang="tr-TR" sz="2500" dirty="0" smtClean="0">
              <a:solidFill>
                <a:srgbClr val="000000"/>
              </a:solidFill>
              <a:ea typeface="Tahoma" panose="020B0604030504040204" pitchFamily="34" charset="0"/>
              <a:cs typeface="Tahoma" panose="020B0604030504040204" pitchFamily="34" charset="0"/>
            </a:endParaRPr>
          </a:p>
          <a:p>
            <a:pPr algn="ctr"/>
            <a:endParaRPr lang="tr-TR" sz="2500" dirty="0" smtClean="0">
              <a:solidFill>
                <a:srgbClr val="000000"/>
              </a:solidFill>
              <a:ea typeface="Tahoma" panose="020B0604030504040204" pitchFamily="34" charset="0"/>
              <a:cs typeface="Tahoma" panose="020B0604030504040204" pitchFamily="34" charset="0"/>
            </a:endParaRPr>
          </a:p>
        </p:txBody>
      </p:sp>
      <p:sp>
        <p:nvSpPr>
          <p:cNvPr id="2" name="Metin kutusu 1"/>
          <p:cNvSpPr txBox="1"/>
          <p:nvPr/>
        </p:nvSpPr>
        <p:spPr>
          <a:xfrm>
            <a:off x="5252323" y="4884152"/>
            <a:ext cx="1774845" cy="369332"/>
          </a:xfrm>
          <a:prstGeom prst="rect">
            <a:avLst/>
          </a:prstGeom>
          <a:noFill/>
        </p:spPr>
        <p:txBody>
          <a:bodyPr wrap="none" rtlCol="0">
            <a:spAutoFit/>
          </a:bodyPr>
          <a:lstStyle/>
          <a:p>
            <a:r>
              <a:rPr lang="tr-TR" dirty="0" smtClean="0"/>
              <a:t>©mebders.com</a:t>
            </a:r>
            <a:endParaRPr lang="tr-TR" dirty="0"/>
          </a:p>
        </p:txBody>
      </p:sp>
      <p:sp>
        <p:nvSpPr>
          <p:cNvPr id="7" name="Yuvarlatılmış Dikdörtgen 6">
            <a:hlinkClick r:id="" action="ppaction://hlinkshowjump?jump=endshow"/>
          </p:cNvPr>
          <p:cNvSpPr/>
          <p:nvPr/>
        </p:nvSpPr>
        <p:spPr>
          <a:xfrm>
            <a:off x="10202454" y="5656997"/>
            <a:ext cx="1296365" cy="4629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tr-TR" sz="1600" dirty="0" smtClean="0">
                <a:solidFill>
                  <a:srgbClr val="000000"/>
                </a:solidFill>
                <a:latin typeface="Tahoma" panose="020B0604030504040204" pitchFamily="34" charset="0"/>
                <a:ea typeface="Tahoma" panose="020B0604030504040204" pitchFamily="34" charset="0"/>
                <a:cs typeface="Tahoma" panose="020B0604030504040204" pitchFamily="34" charset="0"/>
              </a:rPr>
              <a:t>Kapat</a:t>
            </a:r>
            <a:endParaRPr lang="tr-TR" sz="16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2718299552"/>
      </p:ext>
    </p:extLst>
  </p:cSld>
  <p:clrMapOvr>
    <a:masterClrMapping/>
  </p:clrMapOvr>
  <p:transition spd="med" advClick="0">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BABABA"/>
            </a:gs>
            <a:gs pos="3000">
              <a:srgbClr val="BABABA"/>
            </a:gs>
            <a:gs pos="56000">
              <a:srgbClr val="FFFFFF"/>
            </a:gs>
            <a:gs pos="63000">
              <a:srgbClr val="D1D1D1"/>
            </a:gs>
            <a:gs pos="100000">
              <a:schemeClr val="bg1"/>
            </a:gs>
          </a:gsLst>
          <a:lin ang="5400000"/>
        </a:gradFill>
        <a:effectLst/>
      </p:bgPr>
    </p:bg>
    <p:spTree>
      <p:nvGrpSpPr>
        <p:cNvPr id="1" name=""/>
        <p:cNvGrpSpPr/>
        <p:nvPr/>
      </p:nvGrpSpPr>
      <p:grpSpPr>
        <a:xfrm>
          <a:off x="0" y="0"/>
          <a:ext cx="0" cy="0"/>
          <a:chOff x="0" y="0"/>
          <a:chExt cx="0" cy="0"/>
        </a:xfrm>
      </p:grpSpPr>
      <p:sp>
        <p:nvSpPr>
          <p:cNvPr id="43" name="Yuvarlatılmış Dikdörtgen 42">
            <a:hlinkClick r:id="" action="ppaction://hlinkshowjump?jump=nextslide"/>
          </p:cNvPr>
          <p:cNvSpPr/>
          <p:nvPr/>
        </p:nvSpPr>
        <p:spPr>
          <a:xfrm>
            <a:off x="10719331" y="6257412"/>
            <a:ext cx="1296365" cy="4629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tr-TR" sz="1600" dirty="0" smtClean="0">
                <a:solidFill>
                  <a:srgbClr val="000000"/>
                </a:solidFill>
                <a:ea typeface="Tahoma" panose="020B0604030504040204" pitchFamily="34" charset="0"/>
                <a:cs typeface="Tahoma" panose="020B0604030504040204" pitchFamily="34" charset="0"/>
              </a:rPr>
              <a:t>Devam et</a:t>
            </a:r>
            <a:endParaRPr lang="tr-TR" sz="1600" dirty="0">
              <a:solidFill>
                <a:srgbClr val="000000"/>
              </a:solidFill>
              <a:ea typeface="Tahoma" panose="020B0604030504040204" pitchFamily="34" charset="0"/>
              <a:cs typeface="Tahoma" panose="020B0604030504040204" pitchFamily="34" charset="0"/>
            </a:endParaRPr>
          </a:p>
        </p:txBody>
      </p:sp>
      <p:pic>
        <p:nvPicPr>
          <p:cNvPr id="4" name="Resim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5816655" cy="6858000"/>
          </a:xfrm>
          <a:prstGeom prst="rect">
            <a:avLst/>
          </a:prstGeom>
        </p:spPr>
      </p:pic>
      <p:sp>
        <p:nvSpPr>
          <p:cNvPr id="5" name="Dikdörtgen 4"/>
          <p:cNvSpPr/>
          <p:nvPr/>
        </p:nvSpPr>
        <p:spPr>
          <a:xfrm>
            <a:off x="5901906" y="310196"/>
            <a:ext cx="6214790" cy="830997"/>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Ø"/>
            </a:pPr>
            <a:r>
              <a:rPr lang="tr-TR" sz="2400" b="0" cap="none" spc="0" dirty="0" smtClean="0">
                <a:ln w="0"/>
                <a:solidFill>
                  <a:schemeClr val="tx1"/>
                </a:solidFill>
                <a:effectLst>
                  <a:outerShdw blurRad="38100" dist="19050" dir="2700000" algn="tl" rotWithShape="0">
                    <a:schemeClr val="dk1">
                      <a:alpha val="40000"/>
                    </a:schemeClr>
                  </a:outerShdw>
                </a:effectLst>
              </a:rPr>
              <a:t>Duyu organlarımız çevremizi algılamamızı ve keşfetmemizi sağlar.</a:t>
            </a:r>
            <a:endParaRPr lang="tr-TR" sz="2400" b="0" cap="none" spc="0" dirty="0">
              <a:ln w="0"/>
              <a:solidFill>
                <a:schemeClr val="tx1"/>
              </a:solidFill>
              <a:effectLst>
                <a:outerShdw blurRad="38100" dist="19050" dir="2700000" algn="tl" rotWithShape="0">
                  <a:schemeClr val="dk1">
                    <a:alpha val="40000"/>
                  </a:schemeClr>
                </a:outerShdw>
              </a:effectLst>
            </a:endParaRPr>
          </a:p>
        </p:txBody>
      </p:sp>
      <p:sp>
        <p:nvSpPr>
          <p:cNvPr id="18" name="Dikdörtgen 17"/>
          <p:cNvSpPr/>
          <p:nvPr/>
        </p:nvSpPr>
        <p:spPr>
          <a:xfrm>
            <a:off x="5901906" y="1141193"/>
            <a:ext cx="6214790" cy="461665"/>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Ø"/>
            </a:pPr>
            <a:r>
              <a:rPr lang="tr-TR" sz="2400" b="0" cap="none" spc="0" dirty="0" smtClean="0">
                <a:ln w="0"/>
                <a:solidFill>
                  <a:schemeClr val="tx1"/>
                </a:solidFill>
                <a:effectLst>
                  <a:outerShdw blurRad="38100" dist="19050" dir="2700000" algn="tl" rotWithShape="0">
                    <a:schemeClr val="dk1">
                      <a:alpha val="40000"/>
                    </a:schemeClr>
                  </a:outerShdw>
                </a:effectLst>
              </a:rPr>
              <a:t>Beş duyumuz vardır. Bunlar ;</a:t>
            </a:r>
            <a:endParaRPr lang="tr-TR" sz="2400" b="0" cap="none" spc="0" dirty="0">
              <a:ln w="0"/>
              <a:solidFill>
                <a:schemeClr val="tx1"/>
              </a:solidFill>
              <a:effectLst>
                <a:outerShdw blurRad="38100" dist="19050" dir="2700000" algn="tl" rotWithShape="0">
                  <a:schemeClr val="dk1">
                    <a:alpha val="40000"/>
                  </a:schemeClr>
                </a:outerShdw>
              </a:effectLst>
            </a:endParaRPr>
          </a:p>
        </p:txBody>
      </p:sp>
      <p:sp>
        <p:nvSpPr>
          <p:cNvPr id="19" name="Dikdörtgen 18"/>
          <p:cNvSpPr/>
          <p:nvPr/>
        </p:nvSpPr>
        <p:spPr>
          <a:xfrm>
            <a:off x="6312489" y="1741357"/>
            <a:ext cx="2207567" cy="1938992"/>
          </a:xfrm>
          <a:prstGeom prst="rect">
            <a:avLst/>
          </a:prstGeom>
          <a:noFill/>
        </p:spPr>
        <p:txBody>
          <a:bodyPr wrap="square" lIns="91440" tIns="45720" rIns="91440" bIns="45720">
            <a:spAutoFit/>
          </a:bodyPr>
          <a:lstStyle/>
          <a:p>
            <a:pPr marL="457200" indent="-457200" algn="just">
              <a:buFont typeface="+mj-lt"/>
              <a:buAutoNum type="arabicPeriod"/>
            </a:pPr>
            <a:r>
              <a:rPr lang="tr-TR" sz="2400" b="0" cap="none" spc="0" dirty="0" smtClean="0">
                <a:ln w="0"/>
                <a:solidFill>
                  <a:schemeClr val="tx1"/>
                </a:solidFill>
                <a:effectLst>
                  <a:outerShdw blurRad="38100" dist="19050" dir="2700000" algn="tl" rotWithShape="0">
                    <a:schemeClr val="dk1">
                      <a:alpha val="40000"/>
                    </a:schemeClr>
                  </a:outerShdw>
                </a:effectLst>
              </a:rPr>
              <a:t>Görme</a:t>
            </a:r>
          </a:p>
          <a:p>
            <a:pPr marL="457200" indent="-457200" algn="just">
              <a:buFont typeface="+mj-lt"/>
              <a:buAutoNum type="arabicPeriod"/>
            </a:pPr>
            <a:r>
              <a:rPr lang="tr-TR" sz="2400" dirty="0" smtClean="0">
                <a:ln w="0"/>
                <a:effectLst>
                  <a:outerShdw blurRad="38100" dist="19050" dir="2700000" algn="tl" rotWithShape="0">
                    <a:schemeClr val="dk1">
                      <a:alpha val="40000"/>
                    </a:schemeClr>
                  </a:outerShdw>
                </a:effectLst>
              </a:rPr>
              <a:t>Duyma</a:t>
            </a:r>
          </a:p>
          <a:p>
            <a:pPr marL="457200" indent="-457200" algn="just">
              <a:buFont typeface="+mj-lt"/>
              <a:buAutoNum type="arabicPeriod"/>
            </a:pPr>
            <a:r>
              <a:rPr lang="tr-TR" sz="2400" b="0" cap="none" spc="0" dirty="0" smtClean="0">
                <a:ln w="0"/>
                <a:solidFill>
                  <a:schemeClr val="tx1"/>
                </a:solidFill>
                <a:effectLst>
                  <a:outerShdw blurRad="38100" dist="19050" dir="2700000" algn="tl" rotWithShape="0">
                    <a:schemeClr val="dk1">
                      <a:alpha val="40000"/>
                    </a:schemeClr>
                  </a:outerShdw>
                </a:effectLst>
              </a:rPr>
              <a:t>Koklama</a:t>
            </a:r>
          </a:p>
          <a:p>
            <a:pPr marL="457200" indent="-457200" algn="just">
              <a:buFont typeface="+mj-lt"/>
              <a:buAutoNum type="arabicPeriod"/>
            </a:pPr>
            <a:r>
              <a:rPr lang="tr-TR" sz="2400" dirty="0" smtClean="0">
                <a:ln w="0"/>
                <a:effectLst>
                  <a:outerShdw blurRad="38100" dist="19050" dir="2700000" algn="tl" rotWithShape="0">
                    <a:schemeClr val="dk1">
                      <a:alpha val="40000"/>
                    </a:schemeClr>
                  </a:outerShdw>
                </a:effectLst>
              </a:rPr>
              <a:t>Tatma</a:t>
            </a:r>
          </a:p>
          <a:p>
            <a:pPr marL="457200" indent="-457200" algn="just">
              <a:buFont typeface="+mj-lt"/>
              <a:buAutoNum type="arabicPeriod"/>
            </a:pPr>
            <a:r>
              <a:rPr lang="tr-TR" sz="2400" b="0" cap="none" spc="0" dirty="0" smtClean="0">
                <a:ln w="0"/>
                <a:solidFill>
                  <a:schemeClr val="tx1"/>
                </a:solidFill>
                <a:effectLst>
                  <a:outerShdw blurRad="38100" dist="19050" dir="2700000" algn="tl" rotWithShape="0">
                    <a:schemeClr val="dk1">
                      <a:alpha val="40000"/>
                    </a:schemeClr>
                  </a:outerShdw>
                </a:effectLst>
              </a:rPr>
              <a:t>Dokunma</a:t>
            </a:r>
            <a:endParaRPr lang="tr-TR" sz="2400" b="0" cap="none" spc="0" dirty="0">
              <a:ln w="0"/>
              <a:solidFill>
                <a:schemeClr val="tx1"/>
              </a:solidFill>
              <a:effectLst>
                <a:outerShdw blurRad="38100" dist="19050" dir="2700000" algn="tl" rotWithShape="0">
                  <a:schemeClr val="dk1">
                    <a:alpha val="40000"/>
                  </a:schemeClr>
                </a:outerShdw>
              </a:effectLst>
            </a:endParaRPr>
          </a:p>
        </p:txBody>
      </p:sp>
      <p:sp>
        <p:nvSpPr>
          <p:cNvPr id="20" name="Dikdörtgen 19"/>
          <p:cNvSpPr/>
          <p:nvPr/>
        </p:nvSpPr>
        <p:spPr>
          <a:xfrm>
            <a:off x="5977210" y="4036793"/>
            <a:ext cx="6214790" cy="830997"/>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Ø"/>
            </a:pPr>
            <a:r>
              <a:rPr lang="tr-TR" sz="2400" b="0" cap="none" spc="0" dirty="0" smtClean="0">
                <a:ln w="0"/>
                <a:solidFill>
                  <a:schemeClr val="tx1"/>
                </a:solidFill>
                <a:effectLst>
                  <a:outerShdw blurRad="38100" dist="19050" dir="2700000" algn="tl" rotWithShape="0">
                    <a:schemeClr val="dk1">
                      <a:alpha val="40000"/>
                    </a:schemeClr>
                  </a:outerShdw>
                </a:effectLst>
              </a:rPr>
              <a:t>Yandaki görselde duyu organlarımızı gösterir  misiniz ?</a:t>
            </a:r>
            <a:endParaRPr lang="tr-TR" sz="2400" b="0" cap="none" spc="0" dirty="0">
              <a:ln w="0"/>
              <a:solidFill>
                <a:schemeClr val="tx1"/>
              </a:solidFill>
              <a:effectLst>
                <a:outerShdw blurRad="38100" dist="19050" dir="2700000" algn="tl" rotWithShape="0">
                  <a:schemeClr val="dk1">
                    <a:alpha val="40000"/>
                  </a:schemeClr>
                </a:outerShdw>
              </a:effectLst>
            </a:endParaRPr>
          </a:p>
        </p:txBody>
      </p:sp>
      <p:sp>
        <p:nvSpPr>
          <p:cNvPr id="8" name="Dikdörtgen 7"/>
          <p:cNvSpPr/>
          <p:nvPr/>
        </p:nvSpPr>
        <p:spPr>
          <a:xfrm>
            <a:off x="6882043" y="6422060"/>
            <a:ext cx="3276025" cy="307777"/>
          </a:xfrm>
          <a:prstGeom prst="rect">
            <a:avLst/>
          </a:prstGeom>
          <a:noFill/>
        </p:spPr>
        <p:txBody>
          <a:bodyPr wrap="none" lIns="91440" tIns="45720" rIns="91440" bIns="45720">
            <a:spAutoFit/>
          </a:bodyPr>
          <a:lstStyle/>
          <a:p>
            <a:pPr algn="ctr"/>
            <a:r>
              <a:rPr lang="tr-TR" sz="1400" b="0" cap="none" spc="0" dirty="0" smtClean="0">
                <a:ln w="0"/>
                <a:solidFill>
                  <a:schemeClr val="tx1">
                    <a:lumMod val="95000"/>
                    <a:lumOff val="5000"/>
                  </a:schemeClr>
                </a:solidFill>
                <a:effectLst>
                  <a:outerShdw blurRad="38100" dist="19050" dir="2700000" algn="tl" rotWithShape="0">
                    <a:schemeClr val="dk1">
                      <a:alpha val="40000"/>
                    </a:schemeClr>
                  </a:outerShdw>
                </a:effectLst>
              </a:rPr>
              <a:t>Not : Klavyede </a:t>
            </a:r>
            <a:r>
              <a:rPr lang="tr-TR" sz="1400" b="0" cap="none" spc="0" dirty="0" err="1" smtClean="0">
                <a:ln w="0"/>
                <a:solidFill>
                  <a:schemeClr val="tx1">
                    <a:lumMod val="95000"/>
                    <a:lumOff val="5000"/>
                  </a:schemeClr>
                </a:solidFill>
                <a:effectLst>
                  <a:outerShdw blurRad="38100" dist="19050" dir="2700000" algn="tl" rotWithShape="0">
                    <a:schemeClr val="dk1">
                      <a:alpha val="40000"/>
                    </a:schemeClr>
                  </a:outerShdw>
                </a:effectLst>
              </a:rPr>
              <a:t>enter</a:t>
            </a:r>
            <a:r>
              <a:rPr lang="tr-TR" sz="1400" b="0" cap="none" spc="0" dirty="0" smtClean="0">
                <a:ln w="0"/>
                <a:solidFill>
                  <a:schemeClr val="tx1">
                    <a:lumMod val="95000"/>
                    <a:lumOff val="5000"/>
                  </a:schemeClr>
                </a:solidFill>
                <a:effectLst>
                  <a:outerShdw blurRad="38100" dist="19050" dir="2700000" algn="tl" rotWithShape="0">
                    <a:schemeClr val="dk1">
                      <a:alpha val="40000"/>
                    </a:schemeClr>
                  </a:outerShdw>
                </a:effectLst>
              </a:rPr>
              <a:t> tuşuyla ilerleyiniz.</a:t>
            </a:r>
            <a:endParaRPr lang="tr-TR" sz="1400" b="0" cap="none" spc="0" dirty="0">
              <a:ln w="0"/>
              <a:solidFill>
                <a:schemeClr val="tx1">
                  <a:lumMod val="95000"/>
                  <a:lumOff val="5000"/>
                </a:schemeClr>
              </a:solidFill>
              <a:effectLst>
                <a:outerShdw blurRad="38100" dist="19050" dir="2700000" algn="tl" rotWithShape="0">
                  <a:schemeClr val="dk1">
                    <a:alpha val="40000"/>
                  </a:schemeClr>
                </a:outerShdw>
              </a:effectLst>
            </a:endParaRPr>
          </a:p>
        </p:txBody>
      </p:sp>
    </p:spTree>
    <p:custDataLst>
      <p:tags r:id="rId1"/>
    </p:custDataLst>
    <p:extLst>
      <p:ext uri="{BB962C8B-B14F-4D97-AF65-F5344CB8AC3E}">
        <p14:creationId xmlns:p14="http://schemas.microsoft.com/office/powerpoint/2010/main" val="1332175433"/>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1000"/>
                                        <p:tgtEl>
                                          <p:spTgt spid="18"/>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20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up)">
                                      <p:cBhvr>
                                        <p:cTn id="21" dur="1000"/>
                                        <p:tgtEl>
                                          <p:spTgt spid="20"/>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5" grpId="0"/>
      <p:bldP spid="18" grpId="0"/>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BABABA"/>
            </a:gs>
            <a:gs pos="3000">
              <a:srgbClr val="BABABA"/>
            </a:gs>
            <a:gs pos="56000">
              <a:srgbClr val="FFFFFF"/>
            </a:gs>
            <a:gs pos="63000">
              <a:srgbClr val="D1D1D1"/>
            </a:gs>
            <a:gs pos="100000">
              <a:schemeClr val="bg1"/>
            </a:gs>
          </a:gsLst>
          <a:lin ang="5400000"/>
        </a:gradFill>
        <a:effectLst/>
      </p:bgPr>
    </p:bg>
    <p:spTree>
      <p:nvGrpSpPr>
        <p:cNvPr id="1" name=""/>
        <p:cNvGrpSpPr/>
        <p:nvPr/>
      </p:nvGrpSpPr>
      <p:grpSpPr>
        <a:xfrm>
          <a:off x="0" y="0"/>
          <a:ext cx="0" cy="0"/>
          <a:chOff x="0" y="0"/>
          <a:chExt cx="0" cy="0"/>
        </a:xfrm>
      </p:grpSpPr>
      <p:sp>
        <p:nvSpPr>
          <p:cNvPr id="43" name="Yuvarlatılmış Dikdörtgen 42">
            <a:hlinkClick r:id="" action="ppaction://hlinkshowjump?jump=nextslide"/>
          </p:cNvPr>
          <p:cNvSpPr/>
          <p:nvPr/>
        </p:nvSpPr>
        <p:spPr>
          <a:xfrm>
            <a:off x="10719331" y="6257412"/>
            <a:ext cx="1296365" cy="4629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tr-TR" sz="1600" dirty="0" smtClean="0">
                <a:solidFill>
                  <a:srgbClr val="000000"/>
                </a:solidFill>
                <a:ea typeface="Tahoma" panose="020B0604030504040204" pitchFamily="34" charset="0"/>
                <a:cs typeface="Tahoma" panose="020B0604030504040204" pitchFamily="34" charset="0"/>
              </a:rPr>
              <a:t>Devam et</a:t>
            </a:r>
            <a:endParaRPr lang="tr-TR" sz="1600" dirty="0">
              <a:solidFill>
                <a:srgbClr val="000000"/>
              </a:solidFill>
              <a:ea typeface="Tahoma" panose="020B0604030504040204" pitchFamily="34" charset="0"/>
              <a:cs typeface="Tahoma" panose="020B0604030504040204" pitchFamily="34" charset="0"/>
            </a:endParaRPr>
          </a:p>
        </p:txBody>
      </p:sp>
      <p:pic>
        <p:nvPicPr>
          <p:cNvPr id="2" name="Resim 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14444" y="4500951"/>
            <a:ext cx="2134096" cy="2080744"/>
          </a:xfrm>
          <a:prstGeom prst="rect">
            <a:avLst/>
          </a:prstGeom>
        </p:spPr>
      </p:pic>
      <p:pic>
        <p:nvPicPr>
          <p:cNvPr id="3" name="Resi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5252" y="1479384"/>
            <a:ext cx="3909490" cy="3811753"/>
          </a:xfrm>
          <a:prstGeom prst="rect">
            <a:avLst/>
          </a:prstGeom>
        </p:spPr>
      </p:pic>
      <p:pic>
        <p:nvPicPr>
          <p:cNvPr id="8" name="Resim 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2192000" y="1728606"/>
            <a:ext cx="3132231" cy="3053925"/>
          </a:xfrm>
          <a:prstGeom prst="rect">
            <a:avLst/>
          </a:prstGeom>
        </p:spPr>
      </p:pic>
      <p:pic>
        <p:nvPicPr>
          <p:cNvPr id="13" name="Resim 12"/>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flipH="1">
            <a:off x="-3125748" y="1728606"/>
            <a:ext cx="3116150" cy="3110693"/>
          </a:xfrm>
          <a:prstGeom prst="rect">
            <a:avLst/>
          </a:prstGeom>
        </p:spPr>
      </p:pic>
      <p:sp>
        <p:nvSpPr>
          <p:cNvPr id="9" name="Dikdörtgen 8"/>
          <p:cNvSpPr/>
          <p:nvPr/>
        </p:nvSpPr>
        <p:spPr>
          <a:xfrm>
            <a:off x="0" y="211368"/>
            <a:ext cx="7098483" cy="923330"/>
          </a:xfrm>
          <a:prstGeom prst="rect">
            <a:avLst/>
          </a:prstGeom>
          <a:noFill/>
        </p:spPr>
        <p:txBody>
          <a:bodyPr wrap="none" lIns="91440" tIns="45720" rIns="91440" bIns="45720">
            <a:spAutoFit/>
          </a:bodyPr>
          <a:lstStyle/>
          <a:p>
            <a:pPr marL="685800" indent="-685800" algn="ctr">
              <a:buFont typeface="Wingdings" panose="05000000000000000000" pitchFamily="2" charset="2"/>
              <a:buChar char="Ø"/>
            </a:pPr>
            <a:r>
              <a:rPr lang="tr-TR" sz="5400" b="0" cap="none" spc="0" dirty="0" smtClean="0">
                <a:ln w="0"/>
                <a:solidFill>
                  <a:schemeClr val="tx1"/>
                </a:solidFill>
                <a:effectLst>
                  <a:outerShdw blurRad="38100" dist="19050" dir="2700000" algn="tl" rotWithShape="0">
                    <a:schemeClr val="dk1">
                      <a:alpha val="40000"/>
                    </a:schemeClr>
                  </a:outerShdw>
                </a:effectLst>
              </a:rPr>
              <a:t>5 Duyu Organım Var</a:t>
            </a:r>
            <a:endParaRPr lang="tr-TR" sz="5400" b="0" cap="none" spc="0" dirty="0">
              <a:ln w="0"/>
              <a:solidFill>
                <a:schemeClr val="tx1"/>
              </a:solidFill>
              <a:effectLst>
                <a:outerShdw blurRad="38100" dist="19050" dir="2700000" algn="tl" rotWithShape="0">
                  <a:schemeClr val="dk1">
                    <a:alpha val="40000"/>
                  </a:schemeClr>
                </a:outerShdw>
              </a:effectLst>
            </a:endParaRPr>
          </a:p>
        </p:txBody>
      </p:sp>
      <p:pic>
        <p:nvPicPr>
          <p:cNvPr id="15" name="Resim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90781" y="1479384"/>
            <a:ext cx="3909490" cy="3811752"/>
          </a:xfrm>
          <a:prstGeom prst="rect">
            <a:avLst/>
          </a:prstGeom>
        </p:spPr>
      </p:pic>
      <p:pic>
        <p:nvPicPr>
          <p:cNvPr id="16" name="Resim 15"/>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2201598" y="1728606"/>
            <a:ext cx="3187104" cy="3107427"/>
          </a:xfrm>
          <a:prstGeom prst="rect">
            <a:avLst/>
          </a:prstGeom>
        </p:spPr>
      </p:pic>
      <p:pic>
        <p:nvPicPr>
          <p:cNvPr id="17" name="Resim 16"/>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flipH="1">
            <a:off x="-3208176" y="1728606"/>
            <a:ext cx="3208176" cy="3127971"/>
          </a:xfrm>
          <a:prstGeom prst="rect">
            <a:avLst/>
          </a:prstGeom>
        </p:spPr>
      </p:pic>
      <p:pic>
        <p:nvPicPr>
          <p:cNvPr id="21" name="Resim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57674" y="1252104"/>
            <a:ext cx="4375703" cy="4266311"/>
          </a:xfrm>
          <a:prstGeom prst="rect">
            <a:avLst/>
          </a:prstGeom>
        </p:spPr>
      </p:pic>
      <p:pic>
        <p:nvPicPr>
          <p:cNvPr id="22" name="Resim 21"/>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2484138" y="1134698"/>
            <a:ext cx="2418268" cy="2357811"/>
          </a:xfrm>
          <a:prstGeom prst="rect">
            <a:avLst/>
          </a:prstGeom>
        </p:spPr>
      </p:pic>
      <p:pic>
        <p:nvPicPr>
          <p:cNvPr id="10" name="Resim 9"/>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4854009" y="2291077"/>
            <a:ext cx="2244474" cy="2188363"/>
          </a:xfrm>
          <a:prstGeom prst="rect">
            <a:avLst/>
          </a:prstGeom>
        </p:spPr>
      </p:pic>
      <p:pic>
        <p:nvPicPr>
          <p:cNvPr id="12" name="Resim 11"/>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299774" y="2313603"/>
            <a:ext cx="2203176" cy="2148097"/>
          </a:xfrm>
          <a:prstGeom prst="rect">
            <a:avLst/>
          </a:prstGeom>
        </p:spPr>
      </p:pic>
      <p:pic>
        <p:nvPicPr>
          <p:cNvPr id="23" name="Resim 22"/>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3725305" y="4475279"/>
            <a:ext cx="2186757" cy="2132088"/>
          </a:xfrm>
          <a:prstGeom prst="rect">
            <a:avLst/>
          </a:prstGeom>
        </p:spPr>
      </p:pic>
      <p:sp>
        <p:nvSpPr>
          <p:cNvPr id="14" name="Dikdörtgen 13"/>
          <p:cNvSpPr/>
          <p:nvPr/>
        </p:nvSpPr>
        <p:spPr>
          <a:xfrm>
            <a:off x="8605329" y="1410592"/>
            <a:ext cx="2929200" cy="5078313"/>
          </a:xfrm>
          <a:prstGeom prst="rect">
            <a:avLst/>
          </a:prstGeom>
          <a:noFill/>
        </p:spPr>
        <p:txBody>
          <a:bodyPr wrap="none" lIns="91440" tIns="45720" rIns="91440" bIns="45720">
            <a:spAutoFit/>
          </a:bodyPr>
          <a:lstStyle/>
          <a:p>
            <a:pPr marL="914400" indent="-914400">
              <a:buFont typeface="+mj-lt"/>
              <a:buAutoNum type="arabicPeriod"/>
            </a:pPr>
            <a:r>
              <a:rPr lang="tr-TR" sz="5400" b="0" cap="none" spc="0" dirty="0" smtClean="0">
                <a:ln w="0"/>
                <a:solidFill>
                  <a:schemeClr val="tx1"/>
                </a:solidFill>
                <a:effectLst>
                  <a:outerShdw blurRad="38100" dist="19050" dir="2700000" algn="tl" rotWithShape="0">
                    <a:schemeClr val="dk1">
                      <a:alpha val="40000"/>
                    </a:schemeClr>
                  </a:outerShdw>
                </a:effectLst>
              </a:rPr>
              <a:t>Göz</a:t>
            </a:r>
          </a:p>
          <a:p>
            <a:pPr marL="914400" indent="-914400">
              <a:buFont typeface="+mj-lt"/>
              <a:buAutoNum type="arabicPeriod"/>
            </a:pPr>
            <a:r>
              <a:rPr lang="tr-TR" sz="5400" dirty="0" smtClean="0">
                <a:ln w="0"/>
                <a:effectLst>
                  <a:outerShdw blurRad="38100" dist="19050" dir="2700000" algn="tl" rotWithShape="0">
                    <a:schemeClr val="dk1">
                      <a:alpha val="40000"/>
                    </a:schemeClr>
                  </a:outerShdw>
                </a:effectLst>
              </a:rPr>
              <a:t>Kulak</a:t>
            </a:r>
          </a:p>
          <a:p>
            <a:pPr marL="914400" indent="-914400">
              <a:buFont typeface="+mj-lt"/>
              <a:buAutoNum type="arabicPeriod"/>
            </a:pPr>
            <a:r>
              <a:rPr lang="tr-TR" sz="5400" dirty="0" smtClean="0">
                <a:ln w="0"/>
                <a:effectLst>
                  <a:outerShdw blurRad="38100" dist="19050" dir="2700000" algn="tl" rotWithShape="0">
                    <a:schemeClr val="dk1">
                      <a:alpha val="40000"/>
                    </a:schemeClr>
                  </a:outerShdw>
                </a:effectLst>
              </a:rPr>
              <a:t>Burun</a:t>
            </a:r>
          </a:p>
          <a:p>
            <a:pPr marL="914400" indent="-914400">
              <a:buFont typeface="+mj-lt"/>
              <a:buAutoNum type="arabicPeriod"/>
            </a:pPr>
            <a:r>
              <a:rPr lang="tr-TR" sz="5400" dirty="0" smtClean="0">
                <a:ln w="0"/>
                <a:effectLst>
                  <a:outerShdw blurRad="38100" dist="19050" dir="2700000" algn="tl" rotWithShape="0">
                    <a:schemeClr val="dk1">
                      <a:alpha val="40000"/>
                    </a:schemeClr>
                  </a:outerShdw>
                </a:effectLst>
              </a:rPr>
              <a:t>Dil</a:t>
            </a:r>
          </a:p>
          <a:p>
            <a:pPr marL="914400" indent="-914400">
              <a:buFont typeface="+mj-lt"/>
              <a:buAutoNum type="arabicPeriod"/>
            </a:pPr>
            <a:r>
              <a:rPr lang="tr-TR" sz="5400" dirty="0" smtClean="0">
                <a:ln w="0"/>
                <a:effectLst>
                  <a:outerShdw blurRad="38100" dist="19050" dir="2700000" algn="tl" rotWithShape="0">
                    <a:schemeClr val="dk1">
                      <a:alpha val="40000"/>
                    </a:schemeClr>
                  </a:outerShdw>
                </a:effectLst>
              </a:rPr>
              <a:t>Deri</a:t>
            </a:r>
          </a:p>
          <a:p>
            <a:pPr marL="914400" indent="-914400" algn="ctr">
              <a:buFont typeface="+mj-lt"/>
              <a:buAutoNum type="arabicPeriod"/>
            </a:pPr>
            <a:endParaRPr lang="tr-TR" sz="5400" b="0" cap="none" spc="0" dirty="0" smtClean="0">
              <a:ln w="0"/>
              <a:solidFill>
                <a:schemeClr val="tx1"/>
              </a:solidFill>
              <a:effectLst>
                <a:outerShdw blurRad="38100" dist="19050" dir="2700000" algn="tl" rotWithShape="0">
                  <a:schemeClr val="dk1">
                    <a:alpha val="40000"/>
                  </a:schemeClr>
                </a:outerShdw>
              </a:effectLst>
            </a:endParaRPr>
          </a:p>
        </p:txBody>
      </p:sp>
    </p:spTree>
    <p:custDataLst>
      <p:tags r:id="rId1"/>
    </p:custDataLst>
    <p:extLst>
      <p:ext uri="{BB962C8B-B14F-4D97-AF65-F5344CB8AC3E}">
        <p14:creationId xmlns:p14="http://schemas.microsoft.com/office/powerpoint/2010/main" val="2905423577"/>
      </p:ext>
    </p:extLst>
  </p:cSld>
  <p:clrMapOvr>
    <a:masterClrMapping/>
  </p:clrMapOvr>
  <mc:AlternateContent xmlns:mc="http://schemas.openxmlformats.org/markup-compatibility/2006">
    <mc:Choice xmlns:p14="http://schemas.microsoft.com/office/powerpoint/2010/main" Requires="p14">
      <p:transition p14:dur="0" advClick="0">
        <p:sndAc>
          <p:stSnd>
            <p:snd r:embed="rId3" name="Beş Duyu Organım Var.wav"/>
          </p:stSnd>
        </p:sndAc>
      </p:transition>
    </mc:Choice>
    <mc:Fallback>
      <p:transition advClick="0">
        <p:sndAc>
          <p:stSnd>
            <p:snd r:embed="rId3" name="Beş Duyu Organım Var.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11500"/>
                            </p:stCondLst>
                            <p:childTnLst>
                              <p:par>
                                <p:cTn id="9" presetID="63" presetClass="path" presetSubtype="0" repeatCount="indefinite" accel="50000" decel="50000" autoRev="1" fill="hold" grpId="1" nodeType="afterEffect">
                                  <p:stCondLst>
                                    <p:cond delay="0"/>
                                  </p:stCondLst>
                                  <p:childTnLst>
                                    <p:animMotion origin="layout" path="M 4.375E-6 1.85185E-6 L 0.41393 1.85185E-6 " pathEditMode="relative" rAng="0" ptsTypes="AA">
                                      <p:cBhvr>
                                        <p:cTn id="10" dur="5000" fill="hold"/>
                                        <p:tgtEl>
                                          <p:spTgt spid="9"/>
                                        </p:tgtEl>
                                        <p:attrNameLst>
                                          <p:attrName>ppt_x</p:attrName>
                                          <p:attrName>ppt_y</p:attrName>
                                        </p:attrNameLst>
                                      </p:cBhvr>
                                      <p:rCtr x="20690" y="0"/>
                                    </p:animMotion>
                                  </p:childTnLst>
                                </p:cTn>
                              </p:par>
                              <p:par>
                                <p:cTn id="11" presetID="63" presetClass="path" presetSubtype="0" accel="50000" decel="50000" fill="hold" nodeType="withEffect">
                                  <p:stCondLst>
                                    <p:cond delay="4500"/>
                                  </p:stCondLst>
                                  <p:childTnLst>
                                    <p:animMotion origin="layout" path="M -4.375E-6 -3.7037E-6 L 0.33373 -3.7037E-6 " pathEditMode="relative" rAng="0" ptsTypes="AA">
                                      <p:cBhvr>
                                        <p:cTn id="12" dur="2000" fill="hold"/>
                                        <p:tgtEl>
                                          <p:spTgt spid="13"/>
                                        </p:tgtEl>
                                        <p:attrNameLst>
                                          <p:attrName>ppt_x</p:attrName>
                                          <p:attrName>ppt_y</p:attrName>
                                        </p:attrNameLst>
                                      </p:cBhvr>
                                      <p:rCtr x="16680" y="0"/>
                                    </p:animMotion>
                                  </p:childTnLst>
                                </p:cTn>
                              </p:par>
                              <p:par>
                                <p:cTn id="13" presetID="35" presetClass="path" presetSubtype="0" accel="50000" decel="50000" fill="hold" nodeType="withEffect">
                                  <p:stCondLst>
                                    <p:cond delay="4500"/>
                                  </p:stCondLst>
                                  <p:childTnLst>
                                    <p:animMotion origin="layout" path="M 4.58333E-6 1.48148E-6 L -0.33099 1.48148E-6 " pathEditMode="relative" rAng="0" ptsTypes="AA">
                                      <p:cBhvr>
                                        <p:cTn id="14" dur="2000" fill="hold"/>
                                        <p:tgtEl>
                                          <p:spTgt spid="8"/>
                                        </p:tgtEl>
                                        <p:attrNameLst>
                                          <p:attrName>ppt_x</p:attrName>
                                          <p:attrName>ppt_y</p:attrName>
                                        </p:attrNameLst>
                                      </p:cBhvr>
                                      <p:rCtr x="-16549" y="0"/>
                                    </p:animMotion>
                                  </p:childTnLst>
                                </p:cTn>
                              </p:par>
                              <p:par>
                                <p:cTn id="15" presetID="37" presetClass="entr" presetSubtype="0" fill="hold" nodeType="withEffect">
                                  <p:stCondLst>
                                    <p:cond delay="55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900" decel="100000" fill="hold"/>
                                        <p:tgtEl>
                                          <p:spTgt spid="3"/>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21" presetID="32" presetClass="emph" presetSubtype="0" repeatCount="7000" fill="hold" nodeType="withEffect">
                                  <p:stCondLst>
                                    <p:cond delay="6500"/>
                                  </p:stCondLst>
                                  <p:childTnLst>
                                    <p:animRot by="120000">
                                      <p:cBhvr>
                                        <p:cTn id="22" dur="100" fill="hold">
                                          <p:stCondLst>
                                            <p:cond delay="0"/>
                                          </p:stCondLst>
                                        </p:cTn>
                                        <p:tgtEl>
                                          <p:spTgt spid="3"/>
                                        </p:tgtEl>
                                        <p:attrNameLst>
                                          <p:attrName>r</p:attrName>
                                        </p:attrNameLst>
                                      </p:cBhvr>
                                    </p:animRot>
                                    <p:animRot by="-240000">
                                      <p:cBhvr>
                                        <p:cTn id="23" dur="200" fill="hold">
                                          <p:stCondLst>
                                            <p:cond delay="200"/>
                                          </p:stCondLst>
                                        </p:cTn>
                                        <p:tgtEl>
                                          <p:spTgt spid="3"/>
                                        </p:tgtEl>
                                        <p:attrNameLst>
                                          <p:attrName>r</p:attrName>
                                        </p:attrNameLst>
                                      </p:cBhvr>
                                    </p:animRot>
                                    <p:animRot by="240000">
                                      <p:cBhvr>
                                        <p:cTn id="24" dur="200" fill="hold">
                                          <p:stCondLst>
                                            <p:cond delay="400"/>
                                          </p:stCondLst>
                                        </p:cTn>
                                        <p:tgtEl>
                                          <p:spTgt spid="3"/>
                                        </p:tgtEl>
                                        <p:attrNameLst>
                                          <p:attrName>r</p:attrName>
                                        </p:attrNameLst>
                                      </p:cBhvr>
                                    </p:animRot>
                                    <p:animRot by="-240000">
                                      <p:cBhvr>
                                        <p:cTn id="25" dur="200" fill="hold">
                                          <p:stCondLst>
                                            <p:cond delay="600"/>
                                          </p:stCondLst>
                                        </p:cTn>
                                        <p:tgtEl>
                                          <p:spTgt spid="3"/>
                                        </p:tgtEl>
                                        <p:attrNameLst>
                                          <p:attrName>r</p:attrName>
                                        </p:attrNameLst>
                                      </p:cBhvr>
                                    </p:animRot>
                                    <p:animRot by="120000">
                                      <p:cBhvr>
                                        <p:cTn id="26" dur="200" fill="hold">
                                          <p:stCondLst>
                                            <p:cond delay="800"/>
                                          </p:stCondLst>
                                        </p:cTn>
                                        <p:tgtEl>
                                          <p:spTgt spid="3"/>
                                        </p:tgtEl>
                                        <p:attrNameLst>
                                          <p:attrName>r</p:attrName>
                                        </p:attrNameLst>
                                      </p:cBhvr>
                                    </p:animRot>
                                  </p:childTnLst>
                                </p:cTn>
                              </p:par>
                              <p:par>
                                <p:cTn id="27" presetID="32" presetClass="emph" presetSubtype="0" repeatCount="7000" fill="hold" nodeType="withEffect">
                                  <p:stCondLst>
                                    <p:cond delay="6500"/>
                                  </p:stCondLst>
                                  <p:childTnLst>
                                    <p:animRot by="120000">
                                      <p:cBhvr>
                                        <p:cTn id="28" dur="100" fill="hold">
                                          <p:stCondLst>
                                            <p:cond delay="0"/>
                                          </p:stCondLst>
                                        </p:cTn>
                                        <p:tgtEl>
                                          <p:spTgt spid="8"/>
                                        </p:tgtEl>
                                        <p:attrNameLst>
                                          <p:attrName>r</p:attrName>
                                        </p:attrNameLst>
                                      </p:cBhvr>
                                    </p:animRot>
                                    <p:animRot by="-240000">
                                      <p:cBhvr>
                                        <p:cTn id="29" dur="200" fill="hold">
                                          <p:stCondLst>
                                            <p:cond delay="200"/>
                                          </p:stCondLst>
                                        </p:cTn>
                                        <p:tgtEl>
                                          <p:spTgt spid="8"/>
                                        </p:tgtEl>
                                        <p:attrNameLst>
                                          <p:attrName>r</p:attrName>
                                        </p:attrNameLst>
                                      </p:cBhvr>
                                    </p:animRot>
                                    <p:animRot by="240000">
                                      <p:cBhvr>
                                        <p:cTn id="30" dur="200" fill="hold">
                                          <p:stCondLst>
                                            <p:cond delay="400"/>
                                          </p:stCondLst>
                                        </p:cTn>
                                        <p:tgtEl>
                                          <p:spTgt spid="8"/>
                                        </p:tgtEl>
                                        <p:attrNameLst>
                                          <p:attrName>r</p:attrName>
                                        </p:attrNameLst>
                                      </p:cBhvr>
                                    </p:animRot>
                                    <p:animRot by="-240000">
                                      <p:cBhvr>
                                        <p:cTn id="31" dur="200" fill="hold">
                                          <p:stCondLst>
                                            <p:cond delay="600"/>
                                          </p:stCondLst>
                                        </p:cTn>
                                        <p:tgtEl>
                                          <p:spTgt spid="8"/>
                                        </p:tgtEl>
                                        <p:attrNameLst>
                                          <p:attrName>r</p:attrName>
                                        </p:attrNameLst>
                                      </p:cBhvr>
                                    </p:animRot>
                                    <p:animRot by="120000">
                                      <p:cBhvr>
                                        <p:cTn id="32" dur="200" fill="hold">
                                          <p:stCondLst>
                                            <p:cond delay="800"/>
                                          </p:stCondLst>
                                        </p:cTn>
                                        <p:tgtEl>
                                          <p:spTgt spid="8"/>
                                        </p:tgtEl>
                                        <p:attrNameLst>
                                          <p:attrName>r</p:attrName>
                                        </p:attrNameLst>
                                      </p:cBhvr>
                                    </p:animRot>
                                  </p:childTnLst>
                                </p:cTn>
                              </p:par>
                              <p:par>
                                <p:cTn id="33" presetID="32" presetClass="emph" presetSubtype="0" repeatCount="7000" fill="hold" nodeType="withEffect">
                                  <p:stCondLst>
                                    <p:cond delay="6500"/>
                                  </p:stCondLst>
                                  <p:childTnLst>
                                    <p:animRot by="120000">
                                      <p:cBhvr>
                                        <p:cTn id="34" dur="100" fill="hold">
                                          <p:stCondLst>
                                            <p:cond delay="0"/>
                                          </p:stCondLst>
                                        </p:cTn>
                                        <p:tgtEl>
                                          <p:spTgt spid="13"/>
                                        </p:tgtEl>
                                        <p:attrNameLst>
                                          <p:attrName>r</p:attrName>
                                        </p:attrNameLst>
                                      </p:cBhvr>
                                    </p:animRot>
                                    <p:animRot by="-240000">
                                      <p:cBhvr>
                                        <p:cTn id="35" dur="200" fill="hold">
                                          <p:stCondLst>
                                            <p:cond delay="200"/>
                                          </p:stCondLst>
                                        </p:cTn>
                                        <p:tgtEl>
                                          <p:spTgt spid="13"/>
                                        </p:tgtEl>
                                        <p:attrNameLst>
                                          <p:attrName>r</p:attrName>
                                        </p:attrNameLst>
                                      </p:cBhvr>
                                    </p:animRot>
                                    <p:animRot by="240000">
                                      <p:cBhvr>
                                        <p:cTn id="36" dur="200" fill="hold">
                                          <p:stCondLst>
                                            <p:cond delay="400"/>
                                          </p:stCondLst>
                                        </p:cTn>
                                        <p:tgtEl>
                                          <p:spTgt spid="13"/>
                                        </p:tgtEl>
                                        <p:attrNameLst>
                                          <p:attrName>r</p:attrName>
                                        </p:attrNameLst>
                                      </p:cBhvr>
                                    </p:animRot>
                                    <p:animRot by="-240000">
                                      <p:cBhvr>
                                        <p:cTn id="37" dur="200" fill="hold">
                                          <p:stCondLst>
                                            <p:cond delay="600"/>
                                          </p:stCondLst>
                                        </p:cTn>
                                        <p:tgtEl>
                                          <p:spTgt spid="13"/>
                                        </p:tgtEl>
                                        <p:attrNameLst>
                                          <p:attrName>r</p:attrName>
                                        </p:attrNameLst>
                                      </p:cBhvr>
                                    </p:animRot>
                                    <p:animRot by="120000">
                                      <p:cBhvr>
                                        <p:cTn id="38" dur="200" fill="hold">
                                          <p:stCondLst>
                                            <p:cond delay="800"/>
                                          </p:stCondLst>
                                        </p:cTn>
                                        <p:tgtEl>
                                          <p:spTgt spid="13"/>
                                        </p:tgtEl>
                                        <p:attrNameLst>
                                          <p:attrName>r</p:attrName>
                                        </p:attrNameLst>
                                      </p:cBhvr>
                                    </p:animRot>
                                  </p:childTnLst>
                                </p:cTn>
                              </p:par>
                              <p:par>
                                <p:cTn id="39" presetID="2" presetClass="exit" presetSubtype="4" fill="hold" nodeType="withEffect">
                                  <p:stCondLst>
                                    <p:cond delay="13500"/>
                                  </p:stCondLst>
                                  <p:childTnLst>
                                    <p:anim calcmode="lin" valueType="num">
                                      <p:cBhvr additive="base">
                                        <p:cTn id="40" dur="500"/>
                                        <p:tgtEl>
                                          <p:spTgt spid="13"/>
                                        </p:tgtEl>
                                        <p:attrNameLst>
                                          <p:attrName>ppt_x</p:attrName>
                                        </p:attrNameLst>
                                      </p:cBhvr>
                                      <p:tavLst>
                                        <p:tav tm="0">
                                          <p:val>
                                            <p:strVal val="ppt_x"/>
                                          </p:val>
                                        </p:tav>
                                        <p:tav tm="100000">
                                          <p:val>
                                            <p:strVal val="ppt_x"/>
                                          </p:val>
                                        </p:tav>
                                      </p:tavLst>
                                    </p:anim>
                                    <p:anim calcmode="lin" valueType="num">
                                      <p:cBhvr additive="base">
                                        <p:cTn id="41" dur="500"/>
                                        <p:tgtEl>
                                          <p:spTgt spid="13"/>
                                        </p:tgtEl>
                                        <p:attrNameLst>
                                          <p:attrName>ppt_y</p:attrName>
                                        </p:attrNameLst>
                                      </p:cBhvr>
                                      <p:tavLst>
                                        <p:tav tm="0">
                                          <p:val>
                                            <p:strVal val="ppt_y"/>
                                          </p:val>
                                        </p:tav>
                                        <p:tav tm="100000">
                                          <p:val>
                                            <p:strVal val="1+ppt_h/2"/>
                                          </p:val>
                                        </p:tav>
                                      </p:tavLst>
                                    </p:anim>
                                    <p:set>
                                      <p:cBhvr>
                                        <p:cTn id="42" dur="1" fill="hold">
                                          <p:stCondLst>
                                            <p:cond delay="499"/>
                                          </p:stCondLst>
                                        </p:cTn>
                                        <p:tgtEl>
                                          <p:spTgt spid="13"/>
                                        </p:tgtEl>
                                        <p:attrNameLst>
                                          <p:attrName>style.visibility</p:attrName>
                                        </p:attrNameLst>
                                      </p:cBhvr>
                                      <p:to>
                                        <p:strVal val="hidden"/>
                                      </p:to>
                                    </p:set>
                                  </p:childTnLst>
                                </p:cTn>
                              </p:par>
                              <p:par>
                                <p:cTn id="43" presetID="2" presetClass="exit" presetSubtype="4" fill="hold" nodeType="withEffect">
                                  <p:stCondLst>
                                    <p:cond delay="13500"/>
                                  </p:stCondLst>
                                  <p:childTnLst>
                                    <p:anim calcmode="lin" valueType="num">
                                      <p:cBhvr additive="base">
                                        <p:cTn id="44" dur="500"/>
                                        <p:tgtEl>
                                          <p:spTgt spid="8"/>
                                        </p:tgtEl>
                                        <p:attrNameLst>
                                          <p:attrName>ppt_x</p:attrName>
                                        </p:attrNameLst>
                                      </p:cBhvr>
                                      <p:tavLst>
                                        <p:tav tm="0">
                                          <p:val>
                                            <p:strVal val="ppt_x"/>
                                          </p:val>
                                        </p:tav>
                                        <p:tav tm="100000">
                                          <p:val>
                                            <p:strVal val="ppt_x"/>
                                          </p:val>
                                        </p:tav>
                                      </p:tavLst>
                                    </p:anim>
                                    <p:anim calcmode="lin" valueType="num">
                                      <p:cBhvr additive="base">
                                        <p:cTn id="45" dur="500"/>
                                        <p:tgtEl>
                                          <p:spTgt spid="8"/>
                                        </p:tgtEl>
                                        <p:attrNameLst>
                                          <p:attrName>ppt_y</p:attrName>
                                        </p:attrNameLst>
                                      </p:cBhvr>
                                      <p:tavLst>
                                        <p:tav tm="0">
                                          <p:val>
                                            <p:strVal val="ppt_y"/>
                                          </p:val>
                                        </p:tav>
                                        <p:tav tm="100000">
                                          <p:val>
                                            <p:strVal val="1+ppt_h/2"/>
                                          </p:val>
                                        </p:tav>
                                      </p:tavLst>
                                    </p:anim>
                                    <p:set>
                                      <p:cBhvr>
                                        <p:cTn id="46" dur="1" fill="hold">
                                          <p:stCondLst>
                                            <p:cond delay="499"/>
                                          </p:stCondLst>
                                        </p:cTn>
                                        <p:tgtEl>
                                          <p:spTgt spid="8"/>
                                        </p:tgtEl>
                                        <p:attrNameLst>
                                          <p:attrName>style.visibility</p:attrName>
                                        </p:attrNameLst>
                                      </p:cBhvr>
                                      <p:to>
                                        <p:strVal val="hidden"/>
                                      </p:to>
                                    </p:set>
                                  </p:childTnLst>
                                </p:cTn>
                              </p:par>
                              <p:par>
                                <p:cTn id="47" presetID="2" presetClass="exit" presetSubtype="4" fill="hold" nodeType="withEffect">
                                  <p:stCondLst>
                                    <p:cond delay="13500"/>
                                  </p:stCondLst>
                                  <p:childTnLst>
                                    <p:anim calcmode="lin" valueType="num">
                                      <p:cBhvr additive="base">
                                        <p:cTn id="48" dur="500"/>
                                        <p:tgtEl>
                                          <p:spTgt spid="3"/>
                                        </p:tgtEl>
                                        <p:attrNameLst>
                                          <p:attrName>ppt_x</p:attrName>
                                        </p:attrNameLst>
                                      </p:cBhvr>
                                      <p:tavLst>
                                        <p:tav tm="0">
                                          <p:val>
                                            <p:strVal val="ppt_x"/>
                                          </p:val>
                                        </p:tav>
                                        <p:tav tm="100000">
                                          <p:val>
                                            <p:strVal val="ppt_x"/>
                                          </p:val>
                                        </p:tav>
                                      </p:tavLst>
                                    </p:anim>
                                    <p:anim calcmode="lin" valueType="num">
                                      <p:cBhvr additive="base">
                                        <p:cTn id="49" dur="500"/>
                                        <p:tgtEl>
                                          <p:spTgt spid="3"/>
                                        </p:tgtEl>
                                        <p:attrNameLst>
                                          <p:attrName>ppt_y</p:attrName>
                                        </p:attrNameLst>
                                      </p:cBhvr>
                                      <p:tavLst>
                                        <p:tav tm="0">
                                          <p:val>
                                            <p:strVal val="ppt_y"/>
                                          </p:val>
                                        </p:tav>
                                        <p:tav tm="100000">
                                          <p:val>
                                            <p:strVal val="1+ppt_h/2"/>
                                          </p:val>
                                        </p:tav>
                                      </p:tavLst>
                                    </p:anim>
                                    <p:set>
                                      <p:cBhvr>
                                        <p:cTn id="50" dur="1" fill="hold">
                                          <p:stCondLst>
                                            <p:cond delay="499"/>
                                          </p:stCondLst>
                                        </p:cTn>
                                        <p:tgtEl>
                                          <p:spTgt spid="3"/>
                                        </p:tgtEl>
                                        <p:attrNameLst>
                                          <p:attrName>style.visibility</p:attrName>
                                        </p:attrNameLst>
                                      </p:cBhvr>
                                      <p:to>
                                        <p:strVal val="hidden"/>
                                      </p:to>
                                    </p:set>
                                  </p:childTnLst>
                                </p:cTn>
                              </p:par>
                              <p:par>
                                <p:cTn id="51" presetID="63" presetClass="path" presetSubtype="0" accel="50000" decel="50000" fill="hold" nodeType="withEffect">
                                  <p:stCondLst>
                                    <p:cond delay="19000"/>
                                  </p:stCondLst>
                                  <p:childTnLst>
                                    <p:animMotion origin="layout" path="M 4.16667E-7 -2.59259E-6 L 0.33372 -2.59259E-6 " pathEditMode="relative" rAng="0" ptsTypes="AA">
                                      <p:cBhvr>
                                        <p:cTn id="52" dur="2000" fill="hold"/>
                                        <p:tgtEl>
                                          <p:spTgt spid="17"/>
                                        </p:tgtEl>
                                        <p:attrNameLst>
                                          <p:attrName>ppt_x</p:attrName>
                                          <p:attrName>ppt_y</p:attrName>
                                        </p:attrNameLst>
                                      </p:cBhvr>
                                      <p:rCtr x="16680" y="0"/>
                                    </p:animMotion>
                                  </p:childTnLst>
                                </p:cTn>
                              </p:par>
                              <p:par>
                                <p:cTn id="53" presetID="35" presetClass="path" presetSubtype="0" accel="50000" decel="50000" fill="hold" nodeType="withEffect">
                                  <p:stCondLst>
                                    <p:cond delay="19000"/>
                                  </p:stCondLst>
                                  <p:childTnLst>
                                    <p:animMotion origin="layout" path="M -4.16667E-7 -2.22222E-6 L -0.33099 -2.22222E-6 " pathEditMode="relative" rAng="0" ptsTypes="AA">
                                      <p:cBhvr>
                                        <p:cTn id="54" dur="2000" fill="hold"/>
                                        <p:tgtEl>
                                          <p:spTgt spid="16"/>
                                        </p:tgtEl>
                                        <p:attrNameLst>
                                          <p:attrName>ppt_x</p:attrName>
                                          <p:attrName>ppt_y</p:attrName>
                                        </p:attrNameLst>
                                      </p:cBhvr>
                                      <p:rCtr x="-16549" y="0"/>
                                    </p:animMotion>
                                  </p:childTnLst>
                                </p:cTn>
                              </p:par>
                              <p:par>
                                <p:cTn id="55" presetID="37" presetClass="entr" presetSubtype="0" fill="hold" nodeType="withEffect">
                                  <p:stCondLst>
                                    <p:cond delay="2000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1000"/>
                                        <p:tgtEl>
                                          <p:spTgt spid="15"/>
                                        </p:tgtEl>
                                      </p:cBhvr>
                                    </p:animEffect>
                                    <p:anim calcmode="lin" valueType="num">
                                      <p:cBhvr>
                                        <p:cTn id="58" dur="1000" fill="hold"/>
                                        <p:tgtEl>
                                          <p:spTgt spid="15"/>
                                        </p:tgtEl>
                                        <p:attrNameLst>
                                          <p:attrName>ppt_x</p:attrName>
                                        </p:attrNameLst>
                                      </p:cBhvr>
                                      <p:tavLst>
                                        <p:tav tm="0">
                                          <p:val>
                                            <p:strVal val="#ppt_x"/>
                                          </p:val>
                                        </p:tav>
                                        <p:tav tm="100000">
                                          <p:val>
                                            <p:strVal val="#ppt_x"/>
                                          </p:val>
                                        </p:tav>
                                      </p:tavLst>
                                    </p:anim>
                                    <p:anim calcmode="lin" valueType="num">
                                      <p:cBhvr>
                                        <p:cTn id="59" dur="900" decel="100000" fill="hold"/>
                                        <p:tgtEl>
                                          <p:spTgt spid="15"/>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61" presetID="32" presetClass="emph" presetSubtype="0" repeatCount="7000" fill="hold" nodeType="withEffect">
                                  <p:stCondLst>
                                    <p:cond delay="21000"/>
                                  </p:stCondLst>
                                  <p:childTnLst>
                                    <p:animRot by="120000">
                                      <p:cBhvr>
                                        <p:cTn id="62" dur="100" fill="hold">
                                          <p:stCondLst>
                                            <p:cond delay="0"/>
                                          </p:stCondLst>
                                        </p:cTn>
                                        <p:tgtEl>
                                          <p:spTgt spid="15"/>
                                        </p:tgtEl>
                                        <p:attrNameLst>
                                          <p:attrName>r</p:attrName>
                                        </p:attrNameLst>
                                      </p:cBhvr>
                                    </p:animRot>
                                    <p:animRot by="-240000">
                                      <p:cBhvr>
                                        <p:cTn id="63" dur="200" fill="hold">
                                          <p:stCondLst>
                                            <p:cond delay="200"/>
                                          </p:stCondLst>
                                        </p:cTn>
                                        <p:tgtEl>
                                          <p:spTgt spid="15"/>
                                        </p:tgtEl>
                                        <p:attrNameLst>
                                          <p:attrName>r</p:attrName>
                                        </p:attrNameLst>
                                      </p:cBhvr>
                                    </p:animRot>
                                    <p:animRot by="240000">
                                      <p:cBhvr>
                                        <p:cTn id="64" dur="200" fill="hold">
                                          <p:stCondLst>
                                            <p:cond delay="400"/>
                                          </p:stCondLst>
                                        </p:cTn>
                                        <p:tgtEl>
                                          <p:spTgt spid="15"/>
                                        </p:tgtEl>
                                        <p:attrNameLst>
                                          <p:attrName>r</p:attrName>
                                        </p:attrNameLst>
                                      </p:cBhvr>
                                    </p:animRot>
                                    <p:animRot by="-240000">
                                      <p:cBhvr>
                                        <p:cTn id="65" dur="200" fill="hold">
                                          <p:stCondLst>
                                            <p:cond delay="600"/>
                                          </p:stCondLst>
                                        </p:cTn>
                                        <p:tgtEl>
                                          <p:spTgt spid="15"/>
                                        </p:tgtEl>
                                        <p:attrNameLst>
                                          <p:attrName>r</p:attrName>
                                        </p:attrNameLst>
                                      </p:cBhvr>
                                    </p:animRot>
                                    <p:animRot by="120000">
                                      <p:cBhvr>
                                        <p:cTn id="66" dur="200" fill="hold">
                                          <p:stCondLst>
                                            <p:cond delay="800"/>
                                          </p:stCondLst>
                                        </p:cTn>
                                        <p:tgtEl>
                                          <p:spTgt spid="15"/>
                                        </p:tgtEl>
                                        <p:attrNameLst>
                                          <p:attrName>r</p:attrName>
                                        </p:attrNameLst>
                                      </p:cBhvr>
                                    </p:animRot>
                                  </p:childTnLst>
                                </p:cTn>
                              </p:par>
                              <p:par>
                                <p:cTn id="67" presetID="32" presetClass="emph" presetSubtype="0" repeatCount="7000" fill="hold" nodeType="withEffect">
                                  <p:stCondLst>
                                    <p:cond delay="21000"/>
                                  </p:stCondLst>
                                  <p:childTnLst>
                                    <p:animRot by="120000">
                                      <p:cBhvr>
                                        <p:cTn id="68" dur="100" fill="hold">
                                          <p:stCondLst>
                                            <p:cond delay="0"/>
                                          </p:stCondLst>
                                        </p:cTn>
                                        <p:tgtEl>
                                          <p:spTgt spid="16"/>
                                        </p:tgtEl>
                                        <p:attrNameLst>
                                          <p:attrName>r</p:attrName>
                                        </p:attrNameLst>
                                      </p:cBhvr>
                                    </p:animRot>
                                    <p:animRot by="-240000">
                                      <p:cBhvr>
                                        <p:cTn id="69" dur="200" fill="hold">
                                          <p:stCondLst>
                                            <p:cond delay="200"/>
                                          </p:stCondLst>
                                        </p:cTn>
                                        <p:tgtEl>
                                          <p:spTgt spid="16"/>
                                        </p:tgtEl>
                                        <p:attrNameLst>
                                          <p:attrName>r</p:attrName>
                                        </p:attrNameLst>
                                      </p:cBhvr>
                                    </p:animRot>
                                    <p:animRot by="240000">
                                      <p:cBhvr>
                                        <p:cTn id="70" dur="200" fill="hold">
                                          <p:stCondLst>
                                            <p:cond delay="400"/>
                                          </p:stCondLst>
                                        </p:cTn>
                                        <p:tgtEl>
                                          <p:spTgt spid="16"/>
                                        </p:tgtEl>
                                        <p:attrNameLst>
                                          <p:attrName>r</p:attrName>
                                        </p:attrNameLst>
                                      </p:cBhvr>
                                    </p:animRot>
                                    <p:animRot by="-240000">
                                      <p:cBhvr>
                                        <p:cTn id="71" dur="200" fill="hold">
                                          <p:stCondLst>
                                            <p:cond delay="600"/>
                                          </p:stCondLst>
                                        </p:cTn>
                                        <p:tgtEl>
                                          <p:spTgt spid="16"/>
                                        </p:tgtEl>
                                        <p:attrNameLst>
                                          <p:attrName>r</p:attrName>
                                        </p:attrNameLst>
                                      </p:cBhvr>
                                    </p:animRot>
                                    <p:animRot by="120000">
                                      <p:cBhvr>
                                        <p:cTn id="72" dur="200" fill="hold">
                                          <p:stCondLst>
                                            <p:cond delay="800"/>
                                          </p:stCondLst>
                                        </p:cTn>
                                        <p:tgtEl>
                                          <p:spTgt spid="16"/>
                                        </p:tgtEl>
                                        <p:attrNameLst>
                                          <p:attrName>r</p:attrName>
                                        </p:attrNameLst>
                                      </p:cBhvr>
                                    </p:animRot>
                                  </p:childTnLst>
                                </p:cTn>
                              </p:par>
                              <p:par>
                                <p:cTn id="73" presetID="32" presetClass="emph" presetSubtype="0" repeatCount="7000" fill="hold" nodeType="withEffect">
                                  <p:stCondLst>
                                    <p:cond delay="21000"/>
                                  </p:stCondLst>
                                  <p:childTnLst>
                                    <p:animRot by="120000">
                                      <p:cBhvr>
                                        <p:cTn id="74" dur="100" fill="hold">
                                          <p:stCondLst>
                                            <p:cond delay="0"/>
                                          </p:stCondLst>
                                        </p:cTn>
                                        <p:tgtEl>
                                          <p:spTgt spid="17"/>
                                        </p:tgtEl>
                                        <p:attrNameLst>
                                          <p:attrName>r</p:attrName>
                                        </p:attrNameLst>
                                      </p:cBhvr>
                                    </p:animRot>
                                    <p:animRot by="-240000">
                                      <p:cBhvr>
                                        <p:cTn id="75" dur="200" fill="hold">
                                          <p:stCondLst>
                                            <p:cond delay="200"/>
                                          </p:stCondLst>
                                        </p:cTn>
                                        <p:tgtEl>
                                          <p:spTgt spid="17"/>
                                        </p:tgtEl>
                                        <p:attrNameLst>
                                          <p:attrName>r</p:attrName>
                                        </p:attrNameLst>
                                      </p:cBhvr>
                                    </p:animRot>
                                    <p:animRot by="240000">
                                      <p:cBhvr>
                                        <p:cTn id="76" dur="200" fill="hold">
                                          <p:stCondLst>
                                            <p:cond delay="400"/>
                                          </p:stCondLst>
                                        </p:cTn>
                                        <p:tgtEl>
                                          <p:spTgt spid="17"/>
                                        </p:tgtEl>
                                        <p:attrNameLst>
                                          <p:attrName>r</p:attrName>
                                        </p:attrNameLst>
                                      </p:cBhvr>
                                    </p:animRot>
                                    <p:animRot by="-240000">
                                      <p:cBhvr>
                                        <p:cTn id="77" dur="200" fill="hold">
                                          <p:stCondLst>
                                            <p:cond delay="600"/>
                                          </p:stCondLst>
                                        </p:cTn>
                                        <p:tgtEl>
                                          <p:spTgt spid="17"/>
                                        </p:tgtEl>
                                        <p:attrNameLst>
                                          <p:attrName>r</p:attrName>
                                        </p:attrNameLst>
                                      </p:cBhvr>
                                    </p:animRot>
                                    <p:animRot by="120000">
                                      <p:cBhvr>
                                        <p:cTn id="78" dur="200" fill="hold">
                                          <p:stCondLst>
                                            <p:cond delay="800"/>
                                          </p:stCondLst>
                                        </p:cTn>
                                        <p:tgtEl>
                                          <p:spTgt spid="17"/>
                                        </p:tgtEl>
                                        <p:attrNameLst>
                                          <p:attrName>r</p:attrName>
                                        </p:attrNameLst>
                                      </p:cBhvr>
                                    </p:animRot>
                                  </p:childTnLst>
                                </p:cTn>
                              </p:par>
                              <p:par>
                                <p:cTn id="79" presetID="2" presetClass="exit" presetSubtype="4" fill="hold" nodeType="withEffect">
                                  <p:stCondLst>
                                    <p:cond delay="28000"/>
                                  </p:stCondLst>
                                  <p:childTnLst>
                                    <p:anim calcmode="lin" valueType="num">
                                      <p:cBhvr additive="base">
                                        <p:cTn id="80" dur="500"/>
                                        <p:tgtEl>
                                          <p:spTgt spid="17"/>
                                        </p:tgtEl>
                                        <p:attrNameLst>
                                          <p:attrName>ppt_x</p:attrName>
                                        </p:attrNameLst>
                                      </p:cBhvr>
                                      <p:tavLst>
                                        <p:tav tm="0">
                                          <p:val>
                                            <p:strVal val="ppt_x"/>
                                          </p:val>
                                        </p:tav>
                                        <p:tav tm="100000">
                                          <p:val>
                                            <p:strVal val="ppt_x"/>
                                          </p:val>
                                        </p:tav>
                                      </p:tavLst>
                                    </p:anim>
                                    <p:anim calcmode="lin" valueType="num">
                                      <p:cBhvr additive="base">
                                        <p:cTn id="81" dur="500"/>
                                        <p:tgtEl>
                                          <p:spTgt spid="17"/>
                                        </p:tgtEl>
                                        <p:attrNameLst>
                                          <p:attrName>ppt_y</p:attrName>
                                        </p:attrNameLst>
                                      </p:cBhvr>
                                      <p:tavLst>
                                        <p:tav tm="0">
                                          <p:val>
                                            <p:strVal val="ppt_y"/>
                                          </p:val>
                                        </p:tav>
                                        <p:tav tm="100000">
                                          <p:val>
                                            <p:strVal val="1+ppt_h/2"/>
                                          </p:val>
                                        </p:tav>
                                      </p:tavLst>
                                    </p:anim>
                                    <p:set>
                                      <p:cBhvr>
                                        <p:cTn id="82" dur="1" fill="hold">
                                          <p:stCondLst>
                                            <p:cond delay="499"/>
                                          </p:stCondLst>
                                        </p:cTn>
                                        <p:tgtEl>
                                          <p:spTgt spid="17"/>
                                        </p:tgtEl>
                                        <p:attrNameLst>
                                          <p:attrName>style.visibility</p:attrName>
                                        </p:attrNameLst>
                                      </p:cBhvr>
                                      <p:to>
                                        <p:strVal val="hidden"/>
                                      </p:to>
                                    </p:set>
                                  </p:childTnLst>
                                </p:cTn>
                              </p:par>
                              <p:par>
                                <p:cTn id="83" presetID="2" presetClass="exit" presetSubtype="4" fill="hold" nodeType="withEffect">
                                  <p:stCondLst>
                                    <p:cond delay="28000"/>
                                  </p:stCondLst>
                                  <p:childTnLst>
                                    <p:anim calcmode="lin" valueType="num">
                                      <p:cBhvr additive="base">
                                        <p:cTn id="84" dur="500"/>
                                        <p:tgtEl>
                                          <p:spTgt spid="16"/>
                                        </p:tgtEl>
                                        <p:attrNameLst>
                                          <p:attrName>ppt_x</p:attrName>
                                        </p:attrNameLst>
                                      </p:cBhvr>
                                      <p:tavLst>
                                        <p:tav tm="0">
                                          <p:val>
                                            <p:strVal val="ppt_x"/>
                                          </p:val>
                                        </p:tav>
                                        <p:tav tm="100000">
                                          <p:val>
                                            <p:strVal val="ppt_x"/>
                                          </p:val>
                                        </p:tav>
                                      </p:tavLst>
                                    </p:anim>
                                    <p:anim calcmode="lin" valueType="num">
                                      <p:cBhvr additive="base">
                                        <p:cTn id="85" dur="500"/>
                                        <p:tgtEl>
                                          <p:spTgt spid="16"/>
                                        </p:tgtEl>
                                        <p:attrNameLst>
                                          <p:attrName>ppt_y</p:attrName>
                                        </p:attrNameLst>
                                      </p:cBhvr>
                                      <p:tavLst>
                                        <p:tav tm="0">
                                          <p:val>
                                            <p:strVal val="ppt_y"/>
                                          </p:val>
                                        </p:tav>
                                        <p:tav tm="100000">
                                          <p:val>
                                            <p:strVal val="1+ppt_h/2"/>
                                          </p:val>
                                        </p:tav>
                                      </p:tavLst>
                                    </p:anim>
                                    <p:set>
                                      <p:cBhvr>
                                        <p:cTn id="86" dur="1" fill="hold">
                                          <p:stCondLst>
                                            <p:cond delay="499"/>
                                          </p:stCondLst>
                                        </p:cTn>
                                        <p:tgtEl>
                                          <p:spTgt spid="16"/>
                                        </p:tgtEl>
                                        <p:attrNameLst>
                                          <p:attrName>style.visibility</p:attrName>
                                        </p:attrNameLst>
                                      </p:cBhvr>
                                      <p:to>
                                        <p:strVal val="hidden"/>
                                      </p:to>
                                    </p:set>
                                  </p:childTnLst>
                                </p:cTn>
                              </p:par>
                              <p:par>
                                <p:cTn id="87" presetID="2" presetClass="exit" presetSubtype="4" fill="hold" nodeType="withEffect">
                                  <p:stCondLst>
                                    <p:cond delay="28000"/>
                                  </p:stCondLst>
                                  <p:childTnLst>
                                    <p:anim calcmode="lin" valueType="num">
                                      <p:cBhvr additive="base">
                                        <p:cTn id="88" dur="500"/>
                                        <p:tgtEl>
                                          <p:spTgt spid="15"/>
                                        </p:tgtEl>
                                        <p:attrNameLst>
                                          <p:attrName>ppt_x</p:attrName>
                                        </p:attrNameLst>
                                      </p:cBhvr>
                                      <p:tavLst>
                                        <p:tav tm="0">
                                          <p:val>
                                            <p:strVal val="ppt_x"/>
                                          </p:val>
                                        </p:tav>
                                        <p:tav tm="100000">
                                          <p:val>
                                            <p:strVal val="ppt_x"/>
                                          </p:val>
                                        </p:tav>
                                      </p:tavLst>
                                    </p:anim>
                                    <p:anim calcmode="lin" valueType="num">
                                      <p:cBhvr additive="base">
                                        <p:cTn id="89" dur="500"/>
                                        <p:tgtEl>
                                          <p:spTgt spid="15"/>
                                        </p:tgtEl>
                                        <p:attrNameLst>
                                          <p:attrName>ppt_y</p:attrName>
                                        </p:attrNameLst>
                                      </p:cBhvr>
                                      <p:tavLst>
                                        <p:tav tm="0">
                                          <p:val>
                                            <p:strVal val="ppt_y"/>
                                          </p:val>
                                        </p:tav>
                                        <p:tav tm="100000">
                                          <p:val>
                                            <p:strVal val="1+ppt_h/2"/>
                                          </p:val>
                                        </p:tav>
                                      </p:tavLst>
                                    </p:anim>
                                    <p:set>
                                      <p:cBhvr>
                                        <p:cTn id="90" dur="1" fill="hold">
                                          <p:stCondLst>
                                            <p:cond delay="499"/>
                                          </p:stCondLst>
                                        </p:cTn>
                                        <p:tgtEl>
                                          <p:spTgt spid="15"/>
                                        </p:tgtEl>
                                        <p:attrNameLst>
                                          <p:attrName>style.visibility</p:attrName>
                                        </p:attrNameLst>
                                      </p:cBhvr>
                                      <p:to>
                                        <p:strVal val="hidden"/>
                                      </p:to>
                                    </p:set>
                                  </p:childTnLst>
                                </p:cTn>
                              </p:par>
                              <p:par>
                                <p:cTn id="91" presetID="37" presetClass="entr" presetSubtype="0" fill="hold" nodeType="withEffect">
                                  <p:stCondLst>
                                    <p:cond delay="32000"/>
                                  </p:stCondLst>
                                  <p:childTnLst>
                                    <p:set>
                                      <p:cBhvr>
                                        <p:cTn id="92" dur="1" fill="hold">
                                          <p:stCondLst>
                                            <p:cond delay="0"/>
                                          </p:stCondLst>
                                        </p:cTn>
                                        <p:tgtEl>
                                          <p:spTgt spid="21"/>
                                        </p:tgtEl>
                                        <p:attrNameLst>
                                          <p:attrName>style.visibility</p:attrName>
                                        </p:attrNameLst>
                                      </p:cBhvr>
                                      <p:to>
                                        <p:strVal val="visible"/>
                                      </p:to>
                                    </p:set>
                                    <p:animEffect transition="in" filter="fade">
                                      <p:cBhvr>
                                        <p:cTn id="93" dur="1000"/>
                                        <p:tgtEl>
                                          <p:spTgt spid="21"/>
                                        </p:tgtEl>
                                      </p:cBhvr>
                                    </p:animEffect>
                                    <p:anim calcmode="lin" valueType="num">
                                      <p:cBhvr>
                                        <p:cTn id="94" dur="1000" fill="hold"/>
                                        <p:tgtEl>
                                          <p:spTgt spid="21"/>
                                        </p:tgtEl>
                                        <p:attrNameLst>
                                          <p:attrName>ppt_x</p:attrName>
                                        </p:attrNameLst>
                                      </p:cBhvr>
                                      <p:tavLst>
                                        <p:tav tm="0">
                                          <p:val>
                                            <p:strVal val="#ppt_x"/>
                                          </p:val>
                                        </p:tav>
                                        <p:tav tm="100000">
                                          <p:val>
                                            <p:strVal val="#ppt_x"/>
                                          </p:val>
                                        </p:tav>
                                      </p:tavLst>
                                    </p:anim>
                                    <p:anim calcmode="lin" valueType="num">
                                      <p:cBhvr>
                                        <p:cTn id="95" dur="900" decel="100000" fill="hold"/>
                                        <p:tgtEl>
                                          <p:spTgt spid="21"/>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97" presetID="32" presetClass="emph" presetSubtype="0" repeatCount="10000" fill="hold" nodeType="withEffect">
                                  <p:stCondLst>
                                    <p:cond delay="33000"/>
                                  </p:stCondLst>
                                  <p:childTnLst>
                                    <p:animRot by="120000">
                                      <p:cBhvr>
                                        <p:cTn id="98" dur="100" fill="hold">
                                          <p:stCondLst>
                                            <p:cond delay="0"/>
                                          </p:stCondLst>
                                        </p:cTn>
                                        <p:tgtEl>
                                          <p:spTgt spid="21"/>
                                        </p:tgtEl>
                                        <p:attrNameLst>
                                          <p:attrName>r</p:attrName>
                                        </p:attrNameLst>
                                      </p:cBhvr>
                                    </p:animRot>
                                    <p:animRot by="-240000">
                                      <p:cBhvr>
                                        <p:cTn id="99" dur="200" fill="hold">
                                          <p:stCondLst>
                                            <p:cond delay="200"/>
                                          </p:stCondLst>
                                        </p:cTn>
                                        <p:tgtEl>
                                          <p:spTgt spid="21"/>
                                        </p:tgtEl>
                                        <p:attrNameLst>
                                          <p:attrName>r</p:attrName>
                                        </p:attrNameLst>
                                      </p:cBhvr>
                                    </p:animRot>
                                    <p:animRot by="240000">
                                      <p:cBhvr>
                                        <p:cTn id="100" dur="200" fill="hold">
                                          <p:stCondLst>
                                            <p:cond delay="400"/>
                                          </p:stCondLst>
                                        </p:cTn>
                                        <p:tgtEl>
                                          <p:spTgt spid="21"/>
                                        </p:tgtEl>
                                        <p:attrNameLst>
                                          <p:attrName>r</p:attrName>
                                        </p:attrNameLst>
                                      </p:cBhvr>
                                    </p:animRot>
                                    <p:animRot by="-240000">
                                      <p:cBhvr>
                                        <p:cTn id="101" dur="200" fill="hold">
                                          <p:stCondLst>
                                            <p:cond delay="600"/>
                                          </p:stCondLst>
                                        </p:cTn>
                                        <p:tgtEl>
                                          <p:spTgt spid="21"/>
                                        </p:tgtEl>
                                        <p:attrNameLst>
                                          <p:attrName>r</p:attrName>
                                        </p:attrNameLst>
                                      </p:cBhvr>
                                    </p:animRot>
                                    <p:animRot by="120000">
                                      <p:cBhvr>
                                        <p:cTn id="102" dur="200" fill="hold">
                                          <p:stCondLst>
                                            <p:cond delay="800"/>
                                          </p:stCondLst>
                                        </p:cTn>
                                        <p:tgtEl>
                                          <p:spTgt spid="21"/>
                                        </p:tgtEl>
                                        <p:attrNameLst>
                                          <p:attrName>r</p:attrName>
                                        </p:attrNameLst>
                                      </p:cBhvr>
                                    </p:animRot>
                                  </p:childTnLst>
                                </p:cTn>
                              </p:par>
                              <p:par>
                                <p:cTn id="103" presetID="2" presetClass="exit" presetSubtype="4" fill="hold" nodeType="withEffect">
                                  <p:stCondLst>
                                    <p:cond delay="43000"/>
                                  </p:stCondLst>
                                  <p:childTnLst>
                                    <p:anim calcmode="lin" valueType="num">
                                      <p:cBhvr additive="base">
                                        <p:cTn id="104" dur="500"/>
                                        <p:tgtEl>
                                          <p:spTgt spid="21"/>
                                        </p:tgtEl>
                                        <p:attrNameLst>
                                          <p:attrName>ppt_x</p:attrName>
                                        </p:attrNameLst>
                                      </p:cBhvr>
                                      <p:tavLst>
                                        <p:tav tm="0">
                                          <p:val>
                                            <p:strVal val="ppt_x"/>
                                          </p:val>
                                        </p:tav>
                                        <p:tav tm="100000">
                                          <p:val>
                                            <p:strVal val="ppt_x"/>
                                          </p:val>
                                        </p:tav>
                                      </p:tavLst>
                                    </p:anim>
                                    <p:anim calcmode="lin" valueType="num">
                                      <p:cBhvr additive="base">
                                        <p:cTn id="105" dur="500"/>
                                        <p:tgtEl>
                                          <p:spTgt spid="21"/>
                                        </p:tgtEl>
                                        <p:attrNameLst>
                                          <p:attrName>ppt_y</p:attrName>
                                        </p:attrNameLst>
                                      </p:cBhvr>
                                      <p:tavLst>
                                        <p:tav tm="0">
                                          <p:val>
                                            <p:strVal val="ppt_y"/>
                                          </p:val>
                                        </p:tav>
                                        <p:tav tm="100000">
                                          <p:val>
                                            <p:strVal val="1+ppt_h/2"/>
                                          </p:val>
                                        </p:tav>
                                      </p:tavLst>
                                    </p:anim>
                                    <p:set>
                                      <p:cBhvr>
                                        <p:cTn id="106" dur="1" fill="hold">
                                          <p:stCondLst>
                                            <p:cond delay="499"/>
                                          </p:stCondLst>
                                        </p:cTn>
                                        <p:tgtEl>
                                          <p:spTgt spid="21"/>
                                        </p:tgtEl>
                                        <p:attrNameLst>
                                          <p:attrName>style.visibility</p:attrName>
                                        </p:attrNameLst>
                                      </p:cBhvr>
                                      <p:to>
                                        <p:strVal val="hidden"/>
                                      </p:to>
                                    </p:set>
                                  </p:childTnLst>
                                </p:cTn>
                              </p:par>
                              <p:par>
                                <p:cTn id="107" presetID="10" presetClass="entr" presetSubtype="0" fill="hold" nodeType="withEffect">
                                  <p:stCondLst>
                                    <p:cond delay="45000"/>
                                  </p:stCondLst>
                                  <p:childTnLst>
                                    <p:set>
                                      <p:cBhvr>
                                        <p:cTn id="108" dur="1" fill="hold">
                                          <p:stCondLst>
                                            <p:cond delay="0"/>
                                          </p:stCondLst>
                                        </p:cTn>
                                        <p:tgtEl>
                                          <p:spTgt spid="12"/>
                                        </p:tgtEl>
                                        <p:attrNameLst>
                                          <p:attrName>style.visibility</p:attrName>
                                        </p:attrNameLst>
                                      </p:cBhvr>
                                      <p:to>
                                        <p:strVal val="visible"/>
                                      </p:to>
                                    </p:set>
                                    <p:animEffect transition="in" filter="fade">
                                      <p:cBhvr>
                                        <p:cTn id="109" dur="500"/>
                                        <p:tgtEl>
                                          <p:spTgt spid="12"/>
                                        </p:tgtEl>
                                      </p:cBhvr>
                                    </p:animEffect>
                                  </p:childTnLst>
                                </p:cTn>
                              </p:par>
                              <p:par>
                                <p:cTn id="110" presetID="10" presetClass="entr" presetSubtype="0" fill="hold" nodeType="withEffect">
                                  <p:stCondLst>
                                    <p:cond delay="45000"/>
                                  </p:stCondLst>
                                  <p:childTnLst>
                                    <p:set>
                                      <p:cBhvr>
                                        <p:cTn id="111" dur="1" fill="hold">
                                          <p:stCondLst>
                                            <p:cond delay="0"/>
                                          </p:stCondLst>
                                        </p:cTn>
                                        <p:tgtEl>
                                          <p:spTgt spid="2"/>
                                        </p:tgtEl>
                                        <p:attrNameLst>
                                          <p:attrName>style.visibility</p:attrName>
                                        </p:attrNameLst>
                                      </p:cBhvr>
                                      <p:to>
                                        <p:strVal val="visible"/>
                                      </p:to>
                                    </p:set>
                                    <p:animEffect transition="in" filter="fade">
                                      <p:cBhvr>
                                        <p:cTn id="112" dur="500"/>
                                        <p:tgtEl>
                                          <p:spTgt spid="2"/>
                                        </p:tgtEl>
                                      </p:cBhvr>
                                    </p:animEffect>
                                  </p:childTnLst>
                                </p:cTn>
                              </p:par>
                              <p:par>
                                <p:cTn id="113" presetID="10" presetClass="entr" presetSubtype="0" fill="hold" nodeType="withEffect">
                                  <p:stCondLst>
                                    <p:cond delay="45000"/>
                                  </p:stCondLst>
                                  <p:childTnLst>
                                    <p:set>
                                      <p:cBhvr>
                                        <p:cTn id="114" dur="1" fill="hold">
                                          <p:stCondLst>
                                            <p:cond delay="0"/>
                                          </p:stCondLst>
                                        </p:cTn>
                                        <p:tgtEl>
                                          <p:spTgt spid="23"/>
                                        </p:tgtEl>
                                        <p:attrNameLst>
                                          <p:attrName>style.visibility</p:attrName>
                                        </p:attrNameLst>
                                      </p:cBhvr>
                                      <p:to>
                                        <p:strVal val="visible"/>
                                      </p:to>
                                    </p:set>
                                    <p:animEffect transition="in" filter="fade">
                                      <p:cBhvr>
                                        <p:cTn id="115" dur="500"/>
                                        <p:tgtEl>
                                          <p:spTgt spid="23"/>
                                        </p:tgtEl>
                                      </p:cBhvr>
                                    </p:animEffect>
                                  </p:childTnLst>
                                </p:cTn>
                              </p:par>
                              <p:par>
                                <p:cTn id="116" presetID="10" presetClass="entr" presetSubtype="0" fill="hold" nodeType="withEffect">
                                  <p:stCondLst>
                                    <p:cond delay="45000"/>
                                  </p:stCondLst>
                                  <p:childTnLst>
                                    <p:set>
                                      <p:cBhvr>
                                        <p:cTn id="117" dur="1" fill="hold">
                                          <p:stCondLst>
                                            <p:cond delay="0"/>
                                          </p:stCondLst>
                                        </p:cTn>
                                        <p:tgtEl>
                                          <p:spTgt spid="10"/>
                                        </p:tgtEl>
                                        <p:attrNameLst>
                                          <p:attrName>style.visibility</p:attrName>
                                        </p:attrNameLst>
                                      </p:cBhvr>
                                      <p:to>
                                        <p:strVal val="visible"/>
                                      </p:to>
                                    </p:set>
                                    <p:animEffect transition="in" filter="fade">
                                      <p:cBhvr>
                                        <p:cTn id="118" dur="500"/>
                                        <p:tgtEl>
                                          <p:spTgt spid="10"/>
                                        </p:tgtEl>
                                      </p:cBhvr>
                                    </p:animEffect>
                                  </p:childTnLst>
                                </p:cTn>
                              </p:par>
                              <p:par>
                                <p:cTn id="119" presetID="10" presetClass="entr" presetSubtype="0" fill="hold" nodeType="withEffect">
                                  <p:stCondLst>
                                    <p:cond delay="45000"/>
                                  </p:stCondLst>
                                  <p:childTnLst>
                                    <p:set>
                                      <p:cBhvr>
                                        <p:cTn id="120" dur="1" fill="hold">
                                          <p:stCondLst>
                                            <p:cond delay="0"/>
                                          </p:stCondLst>
                                        </p:cTn>
                                        <p:tgtEl>
                                          <p:spTgt spid="22"/>
                                        </p:tgtEl>
                                        <p:attrNameLst>
                                          <p:attrName>style.visibility</p:attrName>
                                        </p:attrNameLst>
                                      </p:cBhvr>
                                      <p:to>
                                        <p:strVal val="visible"/>
                                      </p:to>
                                    </p:set>
                                    <p:animEffect transition="in" filter="fade">
                                      <p:cBhvr>
                                        <p:cTn id="121" dur="500"/>
                                        <p:tgtEl>
                                          <p:spTgt spid="22"/>
                                        </p:tgtEl>
                                      </p:cBhvr>
                                    </p:animEffect>
                                  </p:childTnLst>
                                </p:cTn>
                              </p:par>
                              <p:par>
                                <p:cTn id="122" presetID="6" presetClass="emph" presetSubtype="0" repeatCount="2000" autoRev="1" fill="hold" nodeType="withEffect">
                                  <p:stCondLst>
                                    <p:cond delay="46000"/>
                                  </p:stCondLst>
                                  <p:childTnLst>
                                    <p:animScale>
                                      <p:cBhvr>
                                        <p:cTn id="123" dur="1000" fill="hold"/>
                                        <p:tgtEl>
                                          <p:spTgt spid="10"/>
                                        </p:tgtEl>
                                      </p:cBhvr>
                                      <p:by x="150000" y="150000"/>
                                    </p:animScale>
                                  </p:childTnLst>
                                </p:cTn>
                              </p:par>
                              <p:par>
                                <p:cTn id="124" presetID="6" presetClass="emph" presetSubtype="0" repeatCount="2000" autoRev="1" fill="hold" nodeType="withEffect">
                                  <p:stCondLst>
                                    <p:cond delay="50000"/>
                                  </p:stCondLst>
                                  <p:childTnLst>
                                    <p:animScale>
                                      <p:cBhvr>
                                        <p:cTn id="125" dur="1000" fill="hold"/>
                                        <p:tgtEl>
                                          <p:spTgt spid="22"/>
                                        </p:tgtEl>
                                      </p:cBhvr>
                                      <p:by x="150000" y="150000"/>
                                    </p:animScale>
                                  </p:childTnLst>
                                </p:cTn>
                              </p:par>
                              <p:par>
                                <p:cTn id="126" presetID="6" presetClass="emph" presetSubtype="0" autoRev="1" fill="hold" nodeType="withEffect">
                                  <p:stCondLst>
                                    <p:cond delay="55000"/>
                                  </p:stCondLst>
                                  <p:childTnLst>
                                    <p:animScale>
                                      <p:cBhvr>
                                        <p:cTn id="127" dur="1000" fill="hold"/>
                                        <p:tgtEl>
                                          <p:spTgt spid="10"/>
                                        </p:tgtEl>
                                      </p:cBhvr>
                                      <p:by x="150000" y="150000"/>
                                    </p:animScale>
                                  </p:childTnLst>
                                </p:cTn>
                              </p:par>
                              <p:par>
                                <p:cTn id="128" presetID="6" presetClass="emph" presetSubtype="0" autoRev="1" fill="hold" nodeType="withEffect">
                                  <p:stCondLst>
                                    <p:cond delay="57000"/>
                                  </p:stCondLst>
                                  <p:childTnLst>
                                    <p:animScale>
                                      <p:cBhvr>
                                        <p:cTn id="129" dur="1000" fill="hold"/>
                                        <p:tgtEl>
                                          <p:spTgt spid="22"/>
                                        </p:tgtEl>
                                      </p:cBhvr>
                                      <p:by x="150000" y="150000"/>
                                    </p:animScale>
                                  </p:childTnLst>
                                </p:cTn>
                              </p:par>
                            </p:childTnLst>
                          </p:cTn>
                        </p:par>
                        <p:par>
                          <p:cTn id="130" fill="hold">
                            <p:stCondLst>
                              <p:cond delay="70500"/>
                            </p:stCondLst>
                            <p:childTnLst>
                              <p:par>
                                <p:cTn id="131" presetID="6" presetClass="emph" presetSubtype="0" repeatCount="2000" autoRev="1" fill="hold" nodeType="afterEffect">
                                  <p:stCondLst>
                                    <p:cond delay="0"/>
                                  </p:stCondLst>
                                  <p:childTnLst>
                                    <p:animScale>
                                      <p:cBhvr>
                                        <p:cTn id="132" dur="1000" fill="hold"/>
                                        <p:tgtEl>
                                          <p:spTgt spid="12"/>
                                        </p:tgtEl>
                                      </p:cBhvr>
                                      <p:by x="150000" y="150000"/>
                                    </p:animScale>
                                  </p:childTnLst>
                                </p:cTn>
                              </p:par>
                              <p:par>
                                <p:cTn id="133" presetID="6" presetClass="emph" presetSubtype="0" repeatCount="2000" autoRev="1" fill="hold" nodeType="withEffect">
                                  <p:stCondLst>
                                    <p:cond delay="5000"/>
                                  </p:stCondLst>
                                  <p:childTnLst>
                                    <p:animScale>
                                      <p:cBhvr>
                                        <p:cTn id="134" dur="1000" fill="hold"/>
                                        <p:tgtEl>
                                          <p:spTgt spid="2"/>
                                        </p:tgtEl>
                                      </p:cBhvr>
                                      <p:by x="150000" y="150000"/>
                                    </p:animScale>
                                  </p:childTnLst>
                                </p:cTn>
                              </p:par>
                              <p:par>
                                <p:cTn id="135" presetID="6" presetClass="emph" presetSubtype="0" autoRev="1" fill="hold" nodeType="withEffect">
                                  <p:stCondLst>
                                    <p:cond delay="10000"/>
                                  </p:stCondLst>
                                  <p:childTnLst>
                                    <p:animScale>
                                      <p:cBhvr>
                                        <p:cTn id="136" dur="1000" fill="hold"/>
                                        <p:tgtEl>
                                          <p:spTgt spid="12"/>
                                        </p:tgtEl>
                                      </p:cBhvr>
                                      <p:by x="150000" y="150000"/>
                                    </p:animScale>
                                  </p:childTnLst>
                                </p:cTn>
                              </p:par>
                              <p:par>
                                <p:cTn id="137" presetID="6" presetClass="emph" presetSubtype="0" autoRev="1" fill="hold" nodeType="withEffect">
                                  <p:stCondLst>
                                    <p:cond delay="12000"/>
                                  </p:stCondLst>
                                  <p:childTnLst>
                                    <p:animScale>
                                      <p:cBhvr>
                                        <p:cTn id="138" dur="1000" fill="hold"/>
                                        <p:tgtEl>
                                          <p:spTgt spid="2"/>
                                        </p:tgtEl>
                                      </p:cBhvr>
                                      <p:by x="150000" y="150000"/>
                                    </p:animScale>
                                  </p:childTnLst>
                                </p:cTn>
                              </p:par>
                              <p:par>
                                <p:cTn id="139" presetID="6" presetClass="emph" presetSubtype="0" repeatCount="3000" autoRev="1" fill="hold" nodeType="withEffect">
                                  <p:stCondLst>
                                    <p:cond delay="17000"/>
                                  </p:stCondLst>
                                  <p:childTnLst>
                                    <p:animScale>
                                      <p:cBhvr>
                                        <p:cTn id="140" dur="1000" fill="hold"/>
                                        <p:tgtEl>
                                          <p:spTgt spid="23"/>
                                        </p:tgtEl>
                                      </p:cBhvr>
                                      <p:by x="150000" y="150000"/>
                                    </p:animScale>
                                  </p:childTnLst>
                                </p:cTn>
                              </p:par>
                            </p:childTnLst>
                          </p:cTn>
                        </p:par>
                        <p:par>
                          <p:cTn id="141" fill="hold">
                            <p:stCondLst>
                              <p:cond delay="93500"/>
                            </p:stCondLst>
                            <p:childTnLst>
                              <p:par>
                                <p:cTn id="142" presetID="22" presetClass="entr" presetSubtype="1" fill="hold" grpId="0" nodeType="afterEffect">
                                  <p:stCondLst>
                                    <p:cond delay="0"/>
                                  </p:stCondLst>
                                  <p:childTnLst>
                                    <p:set>
                                      <p:cBhvr>
                                        <p:cTn id="143" dur="1" fill="hold">
                                          <p:stCondLst>
                                            <p:cond delay="0"/>
                                          </p:stCondLst>
                                        </p:cTn>
                                        <p:tgtEl>
                                          <p:spTgt spid="14"/>
                                        </p:tgtEl>
                                        <p:attrNameLst>
                                          <p:attrName>style.visibility</p:attrName>
                                        </p:attrNameLst>
                                      </p:cBhvr>
                                      <p:to>
                                        <p:strVal val="visible"/>
                                      </p:to>
                                    </p:set>
                                    <p:animEffect transition="in" filter="wipe(up)">
                                      <p:cBhvr>
                                        <p:cTn id="144" dur="4000"/>
                                        <p:tgtEl>
                                          <p:spTgt spid="14"/>
                                        </p:tgtEl>
                                      </p:cBhvr>
                                    </p:animEffect>
                                  </p:childTnLst>
                                </p:cTn>
                              </p:par>
                              <p:par>
                                <p:cTn id="145" presetID="42" presetClass="entr" presetSubtype="0" fill="hold" grpId="0" nodeType="withEffect">
                                  <p:stCondLst>
                                    <p:cond delay="0"/>
                                  </p:stCondLst>
                                  <p:childTnLst>
                                    <p:set>
                                      <p:cBhvr>
                                        <p:cTn id="146" dur="1" fill="hold">
                                          <p:stCondLst>
                                            <p:cond delay="0"/>
                                          </p:stCondLst>
                                        </p:cTn>
                                        <p:tgtEl>
                                          <p:spTgt spid="43"/>
                                        </p:tgtEl>
                                        <p:attrNameLst>
                                          <p:attrName>style.visibility</p:attrName>
                                        </p:attrNameLst>
                                      </p:cBhvr>
                                      <p:to>
                                        <p:strVal val="visible"/>
                                      </p:to>
                                    </p:set>
                                    <p:animEffect transition="in" filter="fade">
                                      <p:cBhvr>
                                        <p:cTn id="147" dur="1000"/>
                                        <p:tgtEl>
                                          <p:spTgt spid="43"/>
                                        </p:tgtEl>
                                      </p:cBhvr>
                                    </p:animEffect>
                                    <p:anim calcmode="lin" valueType="num">
                                      <p:cBhvr>
                                        <p:cTn id="148" dur="1000" fill="hold"/>
                                        <p:tgtEl>
                                          <p:spTgt spid="43"/>
                                        </p:tgtEl>
                                        <p:attrNameLst>
                                          <p:attrName>ppt_x</p:attrName>
                                        </p:attrNameLst>
                                      </p:cBhvr>
                                      <p:tavLst>
                                        <p:tav tm="0">
                                          <p:val>
                                            <p:strVal val="#ppt_x"/>
                                          </p:val>
                                        </p:tav>
                                        <p:tav tm="100000">
                                          <p:val>
                                            <p:strVal val="#ppt_x"/>
                                          </p:val>
                                        </p:tav>
                                      </p:tavLst>
                                    </p:anim>
                                    <p:anim calcmode="lin" valueType="num">
                                      <p:cBhvr>
                                        <p:cTn id="14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9" grpId="0"/>
      <p:bldP spid="9" grpId="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BABABA"/>
            </a:gs>
            <a:gs pos="3000">
              <a:srgbClr val="BABABA"/>
            </a:gs>
            <a:gs pos="56000">
              <a:srgbClr val="FFFFFF"/>
            </a:gs>
            <a:gs pos="63000">
              <a:srgbClr val="D1D1D1"/>
            </a:gs>
            <a:gs pos="100000">
              <a:schemeClr val="bg1"/>
            </a:gs>
          </a:gsLst>
          <a:lin ang="5400000"/>
        </a:gradFill>
        <a:effectLst/>
      </p:bgPr>
    </p:bg>
    <p:spTree>
      <p:nvGrpSpPr>
        <p:cNvPr id="1" name=""/>
        <p:cNvGrpSpPr/>
        <p:nvPr/>
      </p:nvGrpSpPr>
      <p:grpSpPr>
        <a:xfrm>
          <a:off x="0" y="0"/>
          <a:ext cx="0" cy="0"/>
          <a:chOff x="0" y="0"/>
          <a:chExt cx="0" cy="0"/>
        </a:xfrm>
      </p:grpSpPr>
      <p:sp>
        <p:nvSpPr>
          <p:cNvPr id="23" name="bottom_box"/>
          <p:cNvSpPr/>
          <p:nvPr/>
        </p:nvSpPr>
        <p:spPr>
          <a:xfrm rot="5400000">
            <a:off x="5905500" y="571500"/>
            <a:ext cx="381000" cy="12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365760" anchor="ctr"/>
          <a:lstStyle/>
          <a:p>
            <a:pPr algn="r">
              <a:defRPr/>
            </a:pPr>
            <a:endParaRPr lang="en-US" sz="3733" b="1" dirty="0">
              <a:solidFill>
                <a:srgbClr val="FFFFFF"/>
              </a:solidFill>
            </a:endParaRPr>
          </a:p>
        </p:txBody>
      </p:sp>
      <p:sp>
        <p:nvSpPr>
          <p:cNvPr id="43" name="Yuvarlatılmış Dikdörtgen 42">
            <a:hlinkClick r:id="" action="ppaction://hlinkshowjump?jump=nextslide"/>
          </p:cNvPr>
          <p:cNvSpPr/>
          <p:nvPr/>
        </p:nvSpPr>
        <p:spPr>
          <a:xfrm>
            <a:off x="10719331" y="6257412"/>
            <a:ext cx="1296365" cy="4629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tr-TR" sz="1600" dirty="0" smtClean="0">
                <a:solidFill>
                  <a:srgbClr val="000000"/>
                </a:solidFill>
                <a:ea typeface="Tahoma" panose="020B0604030504040204" pitchFamily="34" charset="0"/>
                <a:cs typeface="Tahoma" panose="020B0604030504040204" pitchFamily="34" charset="0"/>
              </a:rPr>
              <a:t>Devam et</a:t>
            </a:r>
            <a:endParaRPr lang="tr-TR" sz="1600" dirty="0">
              <a:solidFill>
                <a:srgbClr val="000000"/>
              </a:solidFill>
              <a:ea typeface="Tahoma" panose="020B0604030504040204" pitchFamily="34" charset="0"/>
              <a:cs typeface="Tahoma" panose="020B0604030504040204" pitchFamily="34" charset="0"/>
            </a:endParaRPr>
          </a:p>
        </p:txBody>
      </p:sp>
      <p:sp>
        <p:nvSpPr>
          <p:cNvPr id="14" name="Dikdörtgen 13"/>
          <p:cNvSpPr/>
          <p:nvPr/>
        </p:nvSpPr>
        <p:spPr>
          <a:xfrm>
            <a:off x="230557" y="219087"/>
            <a:ext cx="5865443" cy="523220"/>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Ø"/>
            </a:pPr>
            <a:r>
              <a:rPr lang="tr-TR" sz="2800" dirty="0" smtClean="0">
                <a:ln w="0"/>
                <a:solidFill>
                  <a:srgbClr val="C00000"/>
                </a:solidFill>
                <a:effectLst>
                  <a:outerShdw blurRad="38100" dist="19050" dir="2700000" algn="tl" rotWithShape="0">
                    <a:srgbClr val="000000">
                      <a:alpha val="40000"/>
                    </a:srgbClr>
                  </a:outerShdw>
                </a:effectLst>
              </a:rPr>
              <a:t>Görme Organımız : Göz</a:t>
            </a:r>
            <a:endParaRPr lang="tr-TR" sz="2800" dirty="0">
              <a:ln w="0"/>
              <a:solidFill>
                <a:srgbClr val="C00000"/>
              </a:solidFill>
              <a:effectLst>
                <a:outerShdw blurRad="38100" dist="19050" dir="2700000" algn="tl" rotWithShape="0">
                  <a:srgbClr val="000000">
                    <a:alpha val="40000"/>
                  </a:srgbClr>
                </a:outerShdw>
              </a:effectLst>
            </a:endParaRP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588" y="1512219"/>
            <a:ext cx="5934075" cy="37052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Dikdörtgen 8"/>
          <p:cNvSpPr/>
          <p:nvPr/>
        </p:nvSpPr>
        <p:spPr>
          <a:xfrm>
            <a:off x="6158663" y="1035576"/>
            <a:ext cx="5865443" cy="1569660"/>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v"/>
            </a:pPr>
            <a:r>
              <a:rPr lang="tr-TR" sz="2400" dirty="0" smtClean="0">
                <a:ln w="0"/>
                <a:solidFill>
                  <a:srgbClr val="000000"/>
                </a:solidFill>
                <a:effectLst>
                  <a:outerShdw blurRad="38100" dist="19050" dir="2700000" algn="tl" rotWithShape="0">
                    <a:srgbClr val="000000">
                      <a:alpha val="40000"/>
                    </a:srgbClr>
                  </a:outerShdw>
                </a:effectLst>
              </a:rPr>
              <a:t>Gözler vücudumuzun dışarıya açılan pencereleridir. Gözlerimiz çevremizdeki varlıkları görmemizi sağlayan duyu organımızdır.</a:t>
            </a:r>
            <a:endParaRPr lang="tr-TR" sz="2400" dirty="0">
              <a:ln w="0"/>
              <a:solidFill>
                <a:srgbClr val="000000"/>
              </a:solidFill>
              <a:effectLst>
                <a:outerShdw blurRad="38100" dist="19050" dir="2700000" algn="tl" rotWithShape="0">
                  <a:srgbClr val="000000">
                    <a:alpha val="40000"/>
                  </a:srgbClr>
                </a:outerShdw>
              </a:effectLst>
            </a:endParaRPr>
          </a:p>
        </p:txBody>
      </p:sp>
      <p:sp>
        <p:nvSpPr>
          <p:cNvPr id="10" name="Dikdörtgen 9"/>
          <p:cNvSpPr/>
          <p:nvPr/>
        </p:nvSpPr>
        <p:spPr>
          <a:xfrm>
            <a:off x="6326557" y="2764666"/>
            <a:ext cx="5865443" cy="1200329"/>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Ø"/>
            </a:pPr>
            <a:r>
              <a:rPr lang="tr-TR" sz="2400" dirty="0" smtClean="0">
                <a:ln w="0"/>
                <a:solidFill>
                  <a:srgbClr val="000000"/>
                </a:solidFill>
                <a:effectLst>
                  <a:outerShdw blurRad="38100" dist="19050" dir="2700000" algn="tl" rotWithShape="0">
                    <a:srgbClr val="000000">
                      <a:alpha val="40000"/>
                    </a:srgbClr>
                  </a:outerShdw>
                </a:effectLst>
              </a:rPr>
              <a:t>Birlikte  Yapalım 2.1</a:t>
            </a:r>
          </a:p>
          <a:p>
            <a:pPr algn="just"/>
            <a:r>
              <a:rPr lang="tr-TR" sz="2400" dirty="0" smtClean="0">
                <a:ln w="0"/>
                <a:solidFill>
                  <a:srgbClr val="000000"/>
                </a:solidFill>
                <a:effectLst>
                  <a:outerShdw blurRad="38100" dist="19050" dir="2700000" algn="tl" rotWithShape="0">
                    <a:srgbClr val="000000">
                      <a:alpha val="40000"/>
                    </a:srgbClr>
                  </a:outerShdw>
                </a:effectLst>
              </a:rPr>
              <a:t>    Hedef Oyunu Oynayalım etkinliğini </a:t>
            </a:r>
            <a:r>
              <a:rPr lang="tr-TR" sz="2400" dirty="0" smtClean="0">
                <a:ln w="0"/>
                <a:solidFill>
                  <a:srgbClr val="000000"/>
                </a:solidFill>
                <a:effectLst>
                  <a:outerShdw blurRad="38100" dist="19050" dir="2700000" algn="tl" rotWithShape="0">
                    <a:srgbClr val="000000">
                      <a:alpha val="40000"/>
                    </a:srgbClr>
                  </a:outerShdw>
                </a:effectLst>
              </a:rPr>
              <a:t>  yapalım</a:t>
            </a:r>
            <a:r>
              <a:rPr lang="tr-TR" sz="2400" dirty="0" smtClean="0">
                <a:ln w="0"/>
                <a:solidFill>
                  <a:srgbClr val="000000"/>
                </a:solidFill>
                <a:effectLst>
                  <a:outerShdw blurRad="38100" dist="19050" dir="2700000" algn="tl" rotWithShape="0">
                    <a:srgbClr val="000000">
                      <a:alpha val="40000"/>
                    </a:srgbClr>
                  </a:outerShdw>
                </a:effectLst>
              </a:rPr>
              <a:t>.</a:t>
            </a:r>
            <a:endParaRPr lang="tr-TR" sz="2400" dirty="0">
              <a:ln w="0"/>
              <a:solidFill>
                <a:srgbClr val="000000"/>
              </a:solidFill>
              <a:effectLst>
                <a:outerShdw blurRad="38100" dist="19050" dir="2700000" algn="tl" rotWithShape="0">
                  <a:srgbClr val="000000">
                    <a:alpha val="40000"/>
                  </a:srgbClr>
                </a:outerShdw>
              </a:effectLst>
            </a:endParaRPr>
          </a:p>
        </p:txBody>
      </p:sp>
      <p:sp>
        <p:nvSpPr>
          <p:cNvPr id="8" name="Dikdörtgen 7"/>
          <p:cNvSpPr/>
          <p:nvPr/>
        </p:nvSpPr>
        <p:spPr>
          <a:xfrm>
            <a:off x="4592734" y="6516551"/>
            <a:ext cx="3276025" cy="307777"/>
          </a:xfrm>
          <a:prstGeom prst="rect">
            <a:avLst/>
          </a:prstGeom>
          <a:noFill/>
        </p:spPr>
        <p:txBody>
          <a:bodyPr wrap="none" lIns="91440" tIns="45720" rIns="91440" bIns="45720">
            <a:spAutoFit/>
          </a:bodyPr>
          <a:lstStyle/>
          <a:p>
            <a:pPr algn="ctr"/>
            <a:r>
              <a:rPr lang="tr-TR" sz="1400" b="0" cap="none" spc="0" dirty="0" smtClean="0">
                <a:ln w="0"/>
                <a:solidFill>
                  <a:schemeClr val="bg1"/>
                </a:solidFill>
                <a:effectLst>
                  <a:outerShdw blurRad="38100" dist="19050" dir="2700000" algn="tl" rotWithShape="0">
                    <a:schemeClr val="dk1">
                      <a:alpha val="40000"/>
                    </a:schemeClr>
                  </a:outerShdw>
                </a:effectLst>
              </a:rPr>
              <a:t>Not : Klavyede </a:t>
            </a:r>
            <a:r>
              <a:rPr lang="tr-TR" sz="1400" b="0" cap="none" spc="0" dirty="0" err="1" smtClean="0">
                <a:ln w="0"/>
                <a:solidFill>
                  <a:schemeClr val="bg1"/>
                </a:solidFill>
                <a:effectLst>
                  <a:outerShdw blurRad="38100" dist="19050" dir="2700000" algn="tl" rotWithShape="0">
                    <a:schemeClr val="dk1">
                      <a:alpha val="40000"/>
                    </a:schemeClr>
                  </a:outerShdw>
                </a:effectLst>
              </a:rPr>
              <a:t>enter</a:t>
            </a:r>
            <a:r>
              <a:rPr lang="tr-TR" sz="1400" b="0" cap="none" spc="0" dirty="0" smtClean="0">
                <a:ln w="0"/>
                <a:solidFill>
                  <a:schemeClr val="bg1"/>
                </a:solidFill>
                <a:effectLst>
                  <a:outerShdw blurRad="38100" dist="19050" dir="2700000" algn="tl" rotWithShape="0">
                    <a:schemeClr val="dk1">
                      <a:alpha val="40000"/>
                    </a:schemeClr>
                  </a:outerShdw>
                </a:effectLst>
              </a:rPr>
              <a:t> tuşuyla ilerleyiniz.</a:t>
            </a:r>
            <a:endParaRPr lang="tr-TR" sz="1400" b="0" cap="none" spc="0" dirty="0">
              <a:ln w="0"/>
              <a:solidFill>
                <a:schemeClr val="bg1"/>
              </a:solidFill>
              <a:effectLst>
                <a:outerShdw blurRad="38100" dist="19050" dir="2700000" algn="tl" rotWithShape="0">
                  <a:schemeClr val="dk1">
                    <a:alpha val="40000"/>
                  </a:schemeClr>
                </a:outerShdw>
              </a:effectLst>
            </a:endParaRPr>
          </a:p>
        </p:txBody>
      </p:sp>
    </p:spTree>
    <p:custDataLst>
      <p:tags r:id="rId1"/>
    </p:custDataLst>
    <p:extLst>
      <p:ext uri="{BB962C8B-B14F-4D97-AF65-F5344CB8AC3E}">
        <p14:creationId xmlns:p14="http://schemas.microsoft.com/office/powerpoint/2010/main" val="1879833177"/>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BABABA"/>
            </a:gs>
            <a:gs pos="3000">
              <a:srgbClr val="BABABA"/>
            </a:gs>
            <a:gs pos="56000">
              <a:srgbClr val="FFFFFF"/>
            </a:gs>
            <a:gs pos="63000">
              <a:srgbClr val="D1D1D1"/>
            </a:gs>
            <a:gs pos="100000">
              <a:schemeClr val="bg1"/>
            </a:gs>
          </a:gsLst>
          <a:lin ang="5400000"/>
        </a:gradFill>
        <a:effectLst/>
      </p:bgPr>
    </p:bg>
    <p:spTree>
      <p:nvGrpSpPr>
        <p:cNvPr id="1" name=""/>
        <p:cNvGrpSpPr/>
        <p:nvPr/>
      </p:nvGrpSpPr>
      <p:grpSpPr>
        <a:xfrm>
          <a:off x="0" y="0"/>
          <a:ext cx="0" cy="0"/>
          <a:chOff x="0" y="0"/>
          <a:chExt cx="0" cy="0"/>
        </a:xfrm>
      </p:grpSpPr>
      <p:sp>
        <p:nvSpPr>
          <p:cNvPr id="23" name="bottom_box"/>
          <p:cNvSpPr/>
          <p:nvPr/>
        </p:nvSpPr>
        <p:spPr>
          <a:xfrm rot="5400000">
            <a:off x="5905500" y="571500"/>
            <a:ext cx="381000" cy="12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365760" anchor="ctr"/>
          <a:lstStyle/>
          <a:p>
            <a:pPr algn="r">
              <a:defRPr/>
            </a:pPr>
            <a:endParaRPr lang="en-US" sz="3733" b="1" dirty="0">
              <a:solidFill>
                <a:srgbClr val="FFFFFF"/>
              </a:solidFill>
            </a:endParaRPr>
          </a:p>
        </p:txBody>
      </p:sp>
      <p:sp>
        <p:nvSpPr>
          <p:cNvPr id="14" name="Dikdörtgen 13"/>
          <p:cNvSpPr/>
          <p:nvPr/>
        </p:nvSpPr>
        <p:spPr>
          <a:xfrm>
            <a:off x="230557" y="219087"/>
            <a:ext cx="5865443" cy="523220"/>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Ø"/>
            </a:pPr>
            <a:r>
              <a:rPr lang="tr-TR" sz="2800" dirty="0" smtClean="0">
                <a:ln w="0"/>
                <a:solidFill>
                  <a:srgbClr val="C00000"/>
                </a:solidFill>
                <a:effectLst>
                  <a:outerShdw blurRad="38100" dist="19050" dir="2700000" algn="tl" rotWithShape="0">
                    <a:srgbClr val="000000">
                      <a:alpha val="40000"/>
                    </a:srgbClr>
                  </a:outerShdw>
                </a:effectLst>
              </a:rPr>
              <a:t>Görme Organımız : Göz</a:t>
            </a:r>
            <a:endParaRPr lang="tr-TR" sz="2800" dirty="0">
              <a:ln w="0"/>
              <a:solidFill>
                <a:srgbClr val="C00000"/>
              </a:solidFill>
              <a:effectLst>
                <a:outerShdw blurRad="38100" dist="19050" dir="2700000" algn="tl" rotWithShape="0">
                  <a:srgbClr val="000000">
                    <a:alpha val="40000"/>
                  </a:srgbClr>
                </a:outerShdw>
              </a:effectLst>
            </a:endParaRPr>
          </a:p>
        </p:txBody>
      </p:sp>
      <p:sp>
        <p:nvSpPr>
          <p:cNvPr id="9" name="Dikdörtgen 8"/>
          <p:cNvSpPr/>
          <p:nvPr/>
        </p:nvSpPr>
        <p:spPr>
          <a:xfrm>
            <a:off x="115278" y="4749220"/>
            <a:ext cx="11961443" cy="461665"/>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v"/>
            </a:pPr>
            <a:r>
              <a:rPr lang="tr-TR" sz="2400" dirty="0">
                <a:ln w="0"/>
                <a:solidFill>
                  <a:srgbClr val="000000"/>
                </a:solidFill>
                <a:effectLst>
                  <a:outerShdw blurRad="38100" dist="19050" dir="2700000" algn="tl" rotWithShape="0">
                    <a:srgbClr val="000000">
                      <a:alpha val="40000"/>
                    </a:srgbClr>
                  </a:outerShdw>
                </a:effectLst>
              </a:rPr>
              <a:t>Gözlerimiz ile çevremizdeki varlıkların şeklini, büyüklüğünü, rengini ve </a:t>
            </a:r>
            <a:r>
              <a:rPr lang="tr-TR" sz="2400" dirty="0" smtClean="0">
                <a:ln w="0"/>
                <a:solidFill>
                  <a:srgbClr val="000000"/>
                </a:solidFill>
                <a:effectLst>
                  <a:outerShdw blurRad="38100" dist="19050" dir="2700000" algn="tl" rotWithShape="0">
                    <a:srgbClr val="000000">
                      <a:alpha val="40000"/>
                    </a:srgbClr>
                  </a:outerShdw>
                </a:effectLst>
              </a:rPr>
              <a:t>yerini algılarız</a:t>
            </a:r>
            <a:r>
              <a:rPr lang="tr-TR" sz="2400" dirty="0">
                <a:ln w="0"/>
                <a:solidFill>
                  <a:srgbClr val="000000"/>
                </a:solidFill>
                <a:effectLst>
                  <a:outerShdw blurRad="38100" dist="19050" dir="2700000" algn="tl" rotWithShape="0">
                    <a:srgbClr val="000000">
                      <a:alpha val="40000"/>
                    </a:srgbClr>
                  </a:outerShdw>
                </a:effectLst>
              </a:rPr>
              <a:t>.</a:t>
            </a:r>
          </a:p>
        </p:txBody>
      </p:sp>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80" y="855016"/>
            <a:ext cx="5210175" cy="3771900"/>
          </a:xfrm>
          <a:prstGeom prst="rect">
            <a:avLst/>
          </a:prstGeom>
        </p:spPr>
      </p:pic>
      <p:cxnSp>
        <p:nvCxnSpPr>
          <p:cNvPr id="5" name="Düz Bağlayıcı 4"/>
          <p:cNvCxnSpPr/>
          <p:nvPr/>
        </p:nvCxnSpPr>
        <p:spPr>
          <a:xfrm>
            <a:off x="3224464" y="1732549"/>
            <a:ext cx="4203031" cy="32085"/>
          </a:xfrm>
          <a:prstGeom prst="line">
            <a:avLst/>
          </a:prstGeom>
          <a:ln w="57150">
            <a:headEnd w="lg" len="lg"/>
            <a:tailEnd type="stealth"/>
          </a:ln>
        </p:spPr>
        <p:style>
          <a:lnRef idx="1">
            <a:schemeClr val="accent1"/>
          </a:lnRef>
          <a:fillRef idx="0">
            <a:schemeClr val="accent1"/>
          </a:fillRef>
          <a:effectRef idx="0">
            <a:schemeClr val="accent1"/>
          </a:effectRef>
          <a:fontRef idx="minor">
            <a:schemeClr val="tx1"/>
          </a:fontRef>
        </p:style>
      </p:cxnSp>
      <p:cxnSp>
        <p:nvCxnSpPr>
          <p:cNvPr id="11" name="Düz Bağlayıcı 10"/>
          <p:cNvCxnSpPr/>
          <p:nvPr/>
        </p:nvCxnSpPr>
        <p:spPr>
          <a:xfrm>
            <a:off x="3083066" y="2718773"/>
            <a:ext cx="4320000" cy="32085"/>
          </a:xfrm>
          <a:prstGeom prst="line">
            <a:avLst/>
          </a:prstGeom>
          <a:ln w="57150">
            <a:headEnd w="lg" len="lg"/>
            <a:tailEnd type="stealth"/>
          </a:ln>
        </p:spPr>
        <p:style>
          <a:lnRef idx="1">
            <a:schemeClr val="accent1"/>
          </a:lnRef>
          <a:fillRef idx="0">
            <a:schemeClr val="accent1"/>
          </a:fillRef>
          <a:effectRef idx="0">
            <a:schemeClr val="accent1"/>
          </a:effectRef>
          <a:fontRef idx="minor">
            <a:schemeClr val="tx1"/>
          </a:fontRef>
        </p:style>
      </p:cxnSp>
      <p:cxnSp>
        <p:nvCxnSpPr>
          <p:cNvPr id="12" name="Düz Bağlayıcı 11"/>
          <p:cNvCxnSpPr/>
          <p:nvPr/>
        </p:nvCxnSpPr>
        <p:spPr>
          <a:xfrm>
            <a:off x="3528155" y="3328619"/>
            <a:ext cx="3888000" cy="32085"/>
          </a:xfrm>
          <a:prstGeom prst="line">
            <a:avLst/>
          </a:prstGeom>
          <a:ln w="57150">
            <a:headEnd w="lg" len="lg"/>
            <a:tailEnd type="stealth"/>
          </a:ln>
        </p:spPr>
        <p:style>
          <a:lnRef idx="1">
            <a:schemeClr val="accent1"/>
          </a:lnRef>
          <a:fillRef idx="0">
            <a:schemeClr val="accent1"/>
          </a:fillRef>
          <a:effectRef idx="0">
            <a:schemeClr val="accent1"/>
          </a:effectRef>
          <a:fontRef idx="minor">
            <a:schemeClr val="tx1"/>
          </a:fontRef>
        </p:style>
      </p:cxnSp>
      <p:sp>
        <p:nvSpPr>
          <p:cNvPr id="13" name="Dikdörtgen 12"/>
          <p:cNvSpPr/>
          <p:nvPr/>
        </p:nvSpPr>
        <p:spPr>
          <a:xfrm>
            <a:off x="7618106" y="1533801"/>
            <a:ext cx="1237137" cy="461665"/>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v"/>
            </a:pPr>
            <a:r>
              <a:rPr lang="tr-TR" sz="2400" dirty="0" smtClean="0">
                <a:ln w="0"/>
                <a:solidFill>
                  <a:srgbClr val="000000"/>
                </a:solidFill>
                <a:effectLst>
                  <a:outerShdw blurRad="38100" dist="19050" dir="2700000" algn="tl" rotWithShape="0">
                    <a:srgbClr val="000000">
                      <a:alpha val="40000"/>
                    </a:srgbClr>
                  </a:outerShdw>
                </a:effectLst>
              </a:rPr>
              <a:t>Kaş</a:t>
            </a:r>
            <a:endParaRPr lang="tr-TR" sz="2400" dirty="0">
              <a:ln w="0"/>
              <a:solidFill>
                <a:srgbClr val="000000"/>
              </a:solidFill>
              <a:effectLst>
                <a:outerShdw blurRad="38100" dist="19050" dir="2700000" algn="tl" rotWithShape="0">
                  <a:srgbClr val="000000">
                    <a:alpha val="40000"/>
                  </a:srgbClr>
                </a:outerShdw>
              </a:effectLst>
            </a:endParaRPr>
          </a:p>
        </p:txBody>
      </p:sp>
      <p:sp>
        <p:nvSpPr>
          <p:cNvPr id="15" name="Dikdörtgen 14"/>
          <p:cNvSpPr/>
          <p:nvPr/>
        </p:nvSpPr>
        <p:spPr>
          <a:xfrm>
            <a:off x="7618105" y="2503982"/>
            <a:ext cx="2103412" cy="461665"/>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v"/>
            </a:pPr>
            <a:r>
              <a:rPr lang="tr-TR" sz="2400" dirty="0" smtClean="0">
                <a:ln w="0"/>
                <a:solidFill>
                  <a:srgbClr val="000000"/>
                </a:solidFill>
                <a:effectLst>
                  <a:outerShdw blurRad="38100" dist="19050" dir="2700000" algn="tl" rotWithShape="0">
                    <a:srgbClr val="000000">
                      <a:alpha val="40000"/>
                    </a:srgbClr>
                  </a:outerShdw>
                </a:effectLst>
              </a:rPr>
              <a:t>Göz Kapağı</a:t>
            </a:r>
            <a:endParaRPr lang="tr-TR" sz="2400" dirty="0">
              <a:ln w="0"/>
              <a:solidFill>
                <a:srgbClr val="000000"/>
              </a:solidFill>
              <a:effectLst>
                <a:outerShdw blurRad="38100" dist="19050" dir="2700000" algn="tl" rotWithShape="0">
                  <a:srgbClr val="000000">
                    <a:alpha val="40000"/>
                  </a:srgbClr>
                </a:outerShdw>
              </a:effectLst>
            </a:endParaRPr>
          </a:p>
        </p:txBody>
      </p:sp>
      <p:sp>
        <p:nvSpPr>
          <p:cNvPr id="16" name="Dikdörtgen 15"/>
          <p:cNvSpPr/>
          <p:nvPr/>
        </p:nvSpPr>
        <p:spPr>
          <a:xfrm>
            <a:off x="7618105" y="3185235"/>
            <a:ext cx="1557980" cy="461665"/>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v"/>
            </a:pPr>
            <a:r>
              <a:rPr lang="tr-TR" sz="2400" dirty="0" smtClean="0">
                <a:ln w="0"/>
                <a:solidFill>
                  <a:srgbClr val="000000"/>
                </a:solidFill>
                <a:effectLst>
                  <a:outerShdw blurRad="38100" dist="19050" dir="2700000" algn="tl" rotWithShape="0">
                    <a:srgbClr val="000000">
                      <a:alpha val="40000"/>
                    </a:srgbClr>
                  </a:outerShdw>
                </a:effectLst>
              </a:rPr>
              <a:t>Kirpik</a:t>
            </a:r>
            <a:endParaRPr lang="tr-TR" sz="2400" dirty="0">
              <a:ln w="0"/>
              <a:solidFill>
                <a:srgbClr val="000000"/>
              </a:solidFill>
              <a:effectLst>
                <a:outerShdw blurRad="38100" dist="19050" dir="2700000" algn="tl" rotWithShape="0">
                  <a:srgbClr val="000000">
                    <a:alpha val="40000"/>
                  </a:srgbClr>
                </a:outerShdw>
              </a:effectLst>
            </a:endParaRPr>
          </a:p>
        </p:txBody>
      </p:sp>
      <p:sp>
        <p:nvSpPr>
          <p:cNvPr id="17" name="Dikdörtgen 16"/>
          <p:cNvSpPr/>
          <p:nvPr/>
        </p:nvSpPr>
        <p:spPr>
          <a:xfrm>
            <a:off x="115278" y="5287870"/>
            <a:ext cx="12076722" cy="1200329"/>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v"/>
            </a:pPr>
            <a:r>
              <a:rPr lang="tr-TR" sz="2400" dirty="0">
                <a:ln w="0"/>
                <a:solidFill>
                  <a:srgbClr val="000000"/>
                </a:solidFill>
                <a:effectLst>
                  <a:outerShdw blurRad="38100" dist="19050" dir="2700000" algn="tl" rotWithShape="0">
                    <a:srgbClr val="000000">
                      <a:alpha val="40000"/>
                    </a:srgbClr>
                  </a:outerShdw>
                </a:effectLst>
              </a:rPr>
              <a:t>Gözlerimiz göz çukurunda bulunur. Böylece gözlerimiz, çeşitli darbelere </a:t>
            </a:r>
            <a:r>
              <a:rPr lang="tr-TR" sz="2400" dirty="0" smtClean="0">
                <a:ln w="0"/>
                <a:solidFill>
                  <a:srgbClr val="000000"/>
                </a:solidFill>
                <a:effectLst>
                  <a:outerShdw blurRad="38100" dist="19050" dir="2700000" algn="tl" rotWithShape="0">
                    <a:srgbClr val="000000">
                      <a:alpha val="40000"/>
                    </a:srgbClr>
                  </a:outerShdw>
                </a:effectLst>
              </a:rPr>
              <a:t>karşı     korunur</a:t>
            </a:r>
            <a:r>
              <a:rPr lang="tr-TR" sz="2400" dirty="0">
                <a:ln w="0"/>
                <a:solidFill>
                  <a:srgbClr val="000000"/>
                </a:solidFill>
                <a:effectLst>
                  <a:outerShdw blurRad="38100" dist="19050" dir="2700000" algn="tl" rotWithShape="0">
                    <a:srgbClr val="000000">
                      <a:alpha val="40000"/>
                    </a:srgbClr>
                  </a:outerShdw>
                </a:effectLst>
              </a:rPr>
              <a:t>. Kaş, kirpik ve göz kapakları gözün görme görevini yerine getirmesinde,</a:t>
            </a:r>
          </a:p>
          <a:p>
            <a:pPr algn="just"/>
            <a:r>
              <a:rPr lang="tr-TR" sz="2400" dirty="0" smtClean="0">
                <a:ln w="0"/>
                <a:solidFill>
                  <a:srgbClr val="000000"/>
                </a:solidFill>
                <a:effectLst>
                  <a:outerShdw blurRad="38100" dist="19050" dir="2700000" algn="tl" rotWithShape="0">
                    <a:srgbClr val="000000">
                      <a:alpha val="40000"/>
                    </a:srgbClr>
                  </a:outerShdw>
                </a:effectLst>
              </a:rPr>
              <a:t>    korunmasında </a:t>
            </a:r>
            <a:r>
              <a:rPr lang="tr-TR" sz="2400" dirty="0">
                <a:ln w="0"/>
                <a:solidFill>
                  <a:srgbClr val="000000"/>
                </a:solidFill>
                <a:effectLst>
                  <a:outerShdw blurRad="38100" dist="19050" dir="2700000" algn="tl" rotWithShape="0">
                    <a:srgbClr val="000000">
                      <a:alpha val="40000"/>
                    </a:srgbClr>
                  </a:outerShdw>
                </a:effectLst>
              </a:rPr>
              <a:t>yardımcıdır..</a:t>
            </a:r>
          </a:p>
        </p:txBody>
      </p:sp>
      <p:sp>
        <p:nvSpPr>
          <p:cNvPr id="43" name="Yuvarlatılmış Dikdörtgen 42">
            <a:hlinkClick r:id="" action="ppaction://hlinkshowjump?jump=nextslide"/>
          </p:cNvPr>
          <p:cNvSpPr/>
          <p:nvPr/>
        </p:nvSpPr>
        <p:spPr>
          <a:xfrm>
            <a:off x="10719331" y="6257412"/>
            <a:ext cx="1296365" cy="4629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tr-TR" sz="1600" dirty="0" smtClean="0">
                <a:solidFill>
                  <a:srgbClr val="000000"/>
                </a:solidFill>
                <a:ea typeface="Tahoma" panose="020B0604030504040204" pitchFamily="34" charset="0"/>
                <a:cs typeface="Tahoma" panose="020B0604030504040204" pitchFamily="34" charset="0"/>
              </a:rPr>
              <a:t>Devam et</a:t>
            </a:r>
            <a:endParaRPr lang="tr-TR" sz="1600" dirty="0">
              <a:solidFill>
                <a:srgbClr val="000000"/>
              </a:solidFill>
              <a:ea typeface="Tahoma" panose="020B0604030504040204" pitchFamily="34" charset="0"/>
              <a:cs typeface="Tahoma" panose="020B0604030504040204" pitchFamily="34" charset="0"/>
            </a:endParaRPr>
          </a:p>
        </p:txBody>
      </p:sp>
      <p:sp>
        <p:nvSpPr>
          <p:cNvPr id="18" name="Dikdörtgen 17"/>
          <p:cNvSpPr/>
          <p:nvPr/>
        </p:nvSpPr>
        <p:spPr>
          <a:xfrm>
            <a:off x="4592734" y="6516551"/>
            <a:ext cx="3276025" cy="307777"/>
          </a:xfrm>
          <a:prstGeom prst="rect">
            <a:avLst/>
          </a:prstGeom>
          <a:noFill/>
        </p:spPr>
        <p:txBody>
          <a:bodyPr wrap="none" lIns="91440" tIns="45720" rIns="91440" bIns="45720">
            <a:spAutoFit/>
          </a:bodyPr>
          <a:lstStyle/>
          <a:p>
            <a:pPr algn="ctr"/>
            <a:r>
              <a:rPr lang="tr-TR" sz="1400" b="0" cap="none" spc="0" dirty="0" smtClean="0">
                <a:ln w="0"/>
                <a:solidFill>
                  <a:schemeClr val="bg1"/>
                </a:solidFill>
                <a:effectLst>
                  <a:outerShdw blurRad="38100" dist="19050" dir="2700000" algn="tl" rotWithShape="0">
                    <a:schemeClr val="dk1">
                      <a:alpha val="40000"/>
                    </a:schemeClr>
                  </a:outerShdw>
                </a:effectLst>
              </a:rPr>
              <a:t>Not : Klavyede </a:t>
            </a:r>
            <a:r>
              <a:rPr lang="tr-TR" sz="1400" b="0" cap="none" spc="0" dirty="0" err="1" smtClean="0">
                <a:ln w="0"/>
                <a:solidFill>
                  <a:schemeClr val="bg1"/>
                </a:solidFill>
                <a:effectLst>
                  <a:outerShdw blurRad="38100" dist="19050" dir="2700000" algn="tl" rotWithShape="0">
                    <a:schemeClr val="dk1">
                      <a:alpha val="40000"/>
                    </a:schemeClr>
                  </a:outerShdw>
                </a:effectLst>
              </a:rPr>
              <a:t>enter</a:t>
            </a:r>
            <a:r>
              <a:rPr lang="tr-TR" sz="1400" b="0" cap="none" spc="0" dirty="0" smtClean="0">
                <a:ln w="0"/>
                <a:solidFill>
                  <a:schemeClr val="bg1"/>
                </a:solidFill>
                <a:effectLst>
                  <a:outerShdw blurRad="38100" dist="19050" dir="2700000" algn="tl" rotWithShape="0">
                    <a:schemeClr val="dk1">
                      <a:alpha val="40000"/>
                    </a:schemeClr>
                  </a:outerShdw>
                </a:effectLst>
              </a:rPr>
              <a:t> tuşuyla ilerleyiniz.</a:t>
            </a:r>
            <a:endParaRPr lang="tr-TR" sz="1400" b="0" cap="none" spc="0" dirty="0">
              <a:ln w="0"/>
              <a:solidFill>
                <a:schemeClr val="bg1"/>
              </a:solidFill>
              <a:effectLst>
                <a:outerShdw blurRad="38100" dist="19050" dir="2700000" algn="tl" rotWithShape="0">
                  <a:schemeClr val="dk1">
                    <a:alpha val="40000"/>
                  </a:schemeClr>
                </a:outerShdw>
              </a:effectLst>
            </a:endParaRPr>
          </a:p>
        </p:txBody>
      </p:sp>
    </p:spTree>
    <p:custDataLst>
      <p:tags r:id="rId1"/>
    </p:custDataLst>
    <p:extLst>
      <p:ext uri="{BB962C8B-B14F-4D97-AF65-F5344CB8AC3E}">
        <p14:creationId xmlns:p14="http://schemas.microsoft.com/office/powerpoint/2010/main" val="744966935"/>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1000"/>
                                        <p:tgtEl>
                                          <p:spTgt spid="11"/>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childTnLst>
                                </p:cTn>
                              </p:par>
                            </p:childTnLst>
                          </p:cTn>
                        </p:par>
                        <p:par>
                          <p:cTn id="20" fill="hold">
                            <p:stCondLst>
                              <p:cond delay="40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1000"/>
                                        <p:tgtEl>
                                          <p:spTgt spid="12"/>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2000"/>
                                        <p:tgtEl>
                                          <p:spTgt spid="17"/>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1000"/>
                                        <p:tgtEl>
                                          <p:spTgt spid="43"/>
                                        </p:tgtEl>
                                      </p:cBhvr>
                                    </p:animEffect>
                                    <p:anim calcmode="lin" valueType="num">
                                      <p:cBhvr>
                                        <p:cTn id="41" dur="1000" fill="hold"/>
                                        <p:tgtEl>
                                          <p:spTgt spid="43"/>
                                        </p:tgtEl>
                                        <p:attrNameLst>
                                          <p:attrName>ppt_x</p:attrName>
                                        </p:attrNameLst>
                                      </p:cBhvr>
                                      <p:tavLst>
                                        <p:tav tm="0">
                                          <p:val>
                                            <p:strVal val="#ppt_x"/>
                                          </p:val>
                                        </p:tav>
                                        <p:tav tm="100000">
                                          <p:val>
                                            <p:strVal val="#ppt_x"/>
                                          </p:val>
                                        </p:tav>
                                      </p:tavLst>
                                    </p:anim>
                                    <p:anim calcmode="lin" valueType="num">
                                      <p:cBhvr>
                                        <p:cTn id="4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5" grpId="0"/>
      <p:bldP spid="16" grpId="0"/>
      <p:bldP spid="17" grpId="0"/>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BABABA"/>
            </a:gs>
            <a:gs pos="3000">
              <a:srgbClr val="BABABA"/>
            </a:gs>
            <a:gs pos="56000">
              <a:srgbClr val="FFFFFF"/>
            </a:gs>
            <a:gs pos="63000">
              <a:srgbClr val="D1D1D1"/>
            </a:gs>
            <a:gs pos="100000">
              <a:schemeClr val="bg1"/>
            </a:gs>
          </a:gsLst>
          <a:lin ang="5400000"/>
        </a:gradFill>
        <a:effectLst/>
      </p:bgPr>
    </p:bg>
    <p:spTree>
      <p:nvGrpSpPr>
        <p:cNvPr id="1" name=""/>
        <p:cNvGrpSpPr/>
        <p:nvPr/>
      </p:nvGrpSpPr>
      <p:grpSpPr>
        <a:xfrm>
          <a:off x="0" y="0"/>
          <a:ext cx="0" cy="0"/>
          <a:chOff x="0" y="0"/>
          <a:chExt cx="0" cy="0"/>
        </a:xfrm>
      </p:grpSpPr>
      <p:sp>
        <p:nvSpPr>
          <p:cNvPr id="23" name="bottom_box"/>
          <p:cNvSpPr/>
          <p:nvPr/>
        </p:nvSpPr>
        <p:spPr>
          <a:xfrm rot="5400000">
            <a:off x="5905500" y="571500"/>
            <a:ext cx="381000" cy="12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365760" anchor="ctr"/>
          <a:lstStyle/>
          <a:p>
            <a:pPr algn="r">
              <a:defRPr/>
            </a:pPr>
            <a:endParaRPr lang="en-US" sz="3733" b="1" dirty="0">
              <a:solidFill>
                <a:srgbClr val="FFFFFF"/>
              </a:solidFill>
            </a:endParaRPr>
          </a:p>
        </p:txBody>
      </p:sp>
      <p:pic>
        <p:nvPicPr>
          <p:cNvPr id="3" name="Resim 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684169" y="1807091"/>
            <a:ext cx="7523747" cy="3776557"/>
          </a:xfrm>
          <a:prstGeom prst="rect">
            <a:avLst/>
          </a:prstGeom>
        </p:spPr>
      </p:pic>
    </p:spTree>
    <p:custDataLst>
      <p:tags r:id="rId1"/>
    </p:custDataLst>
    <p:extLst>
      <p:ext uri="{BB962C8B-B14F-4D97-AF65-F5344CB8AC3E}">
        <p14:creationId xmlns:p14="http://schemas.microsoft.com/office/powerpoint/2010/main" val="1117027269"/>
      </p:ext>
    </p:extLst>
  </p:cSld>
  <p:clrMapOvr>
    <a:masterClrMapping/>
  </p:clrMapOvr>
  <p:transition spd="med" advClick="0" advTm="10000">
    <p:pull/>
    <p:sndAc>
      <p:stSnd loop="1">
        <p:snd r:embed="rId3" name="s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stCondLst>
                                    <p:cond delay="0"/>
                                  </p:stCondLst>
                                  <p:childTnLst>
                                    <p:animMotion origin="layout" path="M 4.58333E-6 2.59259E-6 L 4.58333E-6 0.00023 L 0.15052 0.00278 C 0.15625 0.00278 0.16197 0.0044 0.1677 0.00555 C 0.17591 0.00717 0.18411 0.00879 0.19244 0.01111 C 0.19492 0.01157 0.19726 0.01296 0.20013 0.01389 C 0.20299 0.01481 0.20638 0.01574 0.20963 0.01666 C 0.21341 0.01944 0.21692 0.02268 0.22109 0.025 C 0.2233 0.02639 0.22617 0.02615 0.22851 0.02778 C 0.23385 0.03078 0.2388 0.03518 0.24388 0.03889 L 0.25898 0.05 L 0.2664 0.05555 C 0.26901 0.0574 0.27161 0.05879 0.27408 0.06111 C 0.27591 0.06296 0.27786 0.06458 0.27968 0.06666 C 0.28229 0.06921 0.2845 0.07291 0.28737 0.075 C 0.29088 0.07754 0.29492 0.07801 0.29882 0.08055 C 0.30078 0.08171 0.30221 0.08472 0.30442 0.08611 C 0.30872 0.08842 0.31341 0.08935 0.31783 0.09166 C 0.33684 0.10185 0.31263 0.09328 0.33476 0.1 C 0.347 0.10879 0.33958 0.1044 0.35768 0.11111 L 0.36523 0.11389 C 0.37226 0.11111 0.37929 0.10926 0.38619 0.10555 C 0.38945 0.10347 0.39231 0.09977 0.3957 0.09722 C 0.39804 0.09514 0.40091 0.09375 0.40325 0.09166 C 0.40703 0.08796 0.42161 0.0706 0.42994 0.06666 C 0.43294 0.06504 0.43606 0.06389 0.43945 0.06389 C 0.46718 0.06203 0.49518 0.06203 0.52317 0.06111 C 0.53203 0.06018 0.54088 0.05972 0.54974 0.05833 C 0.55234 0.05787 0.55468 0.05555 0.55742 0.05555 C 0.58971 0.05555 0.62213 0.0574 0.65442 0.05833 C 0.66328 0.06018 0.67239 0.06018 0.68112 0.06389 C 0.70039 0.07199 0.68984 0.06875 0.71341 0.07222 C 0.71718 0.07407 0.72096 0.07546 0.72487 0.07778 C 0.73007 0.08102 0.73463 0.08611 0.7401 0.08889 C 0.7457 0.09166 0.7513 0.09444 0.75716 0.09722 C 0.7595 0.09815 0.76224 0.09861 0.76484 0.1 C 0.76731 0.10139 0.76966 0.1037 0.77239 0.10555 C 0.77408 0.10648 0.77617 0.1074 0.77812 0.10833 C 0.7914 0.1074 0.80468 0.10787 0.81809 0.10555 C 0.82421 0.1044 0.82382 0.09629 0.8276 0.09166 C 0.83281 0.08449 0.83893 0.07847 0.84466 0.07222 C 0.84726 0.06921 0.85013 0.06713 0.85234 0.06389 C 0.85481 0.06018 0.8569 0.05578 0.85989 0.05278 C 0.86145 0.05092 0.86367 0.05115 0.86562 0.05 C 0.8677 0.04838 0.86927 0.04583 0.87135 0.04444 C 0.87656 0.04051 0.88541 0.03981 0.89036 0.03889 L 1.04635 0.04166 C 1.0483 0.04166 1.05 0.04375 1.05208 0.04444 C 1.05572 0.0456 1.05963 0.04629 1.06354 0.04722 C 1.07903 0.05069 1.07786 0.05 1.09583 0.05278 C 1.10091 0.05463 1.10585 0.05694 1.11106 0.05833 C 1.11614 0.05949 1.12656 0.0618 1.13203 0.06389 C 1.14635 0.06898 1.12734 0.06412 1.14531 0.06944 C 1.14908 0.07037 1.15286 0.07129 1.15677 0.07222 C 1.15755 0.07199 1.18619 0.07407 1.19661 0.06666 C 1.2 0.06412 1.20286 0.06065 1.20625 0.05833 C 1.21237 0.05324 1.21888 0.04907 1.22526 0.04444 C 1.22773 0.04259 1.23046 0.04097 1.23281 0.03889 C 1.24023 0.03148 1.24921 0.02245 1.25755 0.01944 L 1.2651 0.01666 C 1.26901 0.01296 1.27213 0.00694 1.27656 0.00555 C 1.28164 0.0037 1.28671 0.00231 1.29179 2.59259E-6 C 1.30468 -0.00648 1.2888 0.00162 1.30703 -0.00834 C 1.30898 -0.00949 1.3108 -0.01019 1.31276 -0.01111 C 1.33619 -0.01019 1.35963 -0.01019 1.38307 -0.00834 C 1.38502 -0.00834 1.38697 -0.00648 1.3888 -0.00556 C 1.39205 -0.00463 1.39518 -0.00394 1.3983 -0.00278 C 1.40091 -0.00209 1.40325 -0.0007 1.40599 2.59259E-6 C 1.41171 0.00115 1.41731 0.00185 1.42304 0.00278 C 1.44895 0.01203 1.4207 0.00254 1.48398 0.00833 C 1.4871 0.00856 1.49036 0.00995 1.49349 0.01111 C 1.49987 0.01296 1.50651 0.01597 1.5125 0.01944 C 1.51562 0.02129 1.51888 0.02291 1.522 0.025 C 1.5246 0.02662 1.52695 0.02916 1.52968 0.03055 C 1.5345 0.03287 1.53997 0.03356 1.54479 0.03611 L 1.55625 0.04166 C 1.5582 0.04259 1.56002 0.04352 1.56197 0.04444 L 1.56953 0.04722 C 1.57408 0.04629 1.57851 0.0456 1.58294 0.04444 C 1.58476 0.04375 1.58724 0.04352 1.58867 0.04166 C 1.58997 0.03958 1.58906 0.03518 1.59049 0.03333 C 1.59192 0.03125 1.59453 0.03171 1.59622 0.03055 C 1.5983 0.02893 1.59987 0.02639 1.60195 0.025 C 1.60364 0.02361 1.60585 0.02338 1.60768 0.02222 C 1.60963 0.0206 1.61106 0.01759 1.61328 0.01666 C 1.61692 0.01481 1.62096 0.01504 1.62474 0.01389 C 1.63059 0.0118 1.63099 0.01041 1.63619 0.00555 C 1.64622 0.00903 1.64375 0.0044 1.64375 0.01944 L 1.64375 0.01666 " pathEditMode="relative" rAng="0" ptsTypes="AAAAAAAAAAAAAAAAAAAAAAAAAAAAAAAAAAAAAAAAAAAAAAAAAAAAAAAAAAAAAAAAAAAAAAAAAAAAAAAAAAAAAAAAA">
                                      <p:cBhvr>
                                        <p:cTn id="6" dur="10000" fill="hold"/>
                                        <p:tgtEl>
                                          <p:spTgt spid="3"/>
                                        </p:tgtEl>
                                        <p:attrNameLst>
                                          <p:attrName>ppt_x</p:attrName>
                                          <p:attrName>ppt_y</p:attrName>
                                        </p:attrNameLst>
                                      </p:cBhvr>
                                      <p:rCtr x="82201" y="5139"/>
                                    </p:animMotion>
                                  </p:child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100" fill="hold">
                                          <p:stCondLst>
                                            <p:cond delay="0"/>
                                          </p:stCondLst>
                                        </p:cTn>
                                        <p:tgtEl>
                                          <p:spTgt spid="3"/>
                                        </p:tgtEl>
                                        <p:attrNameLst>
                                          <p:attrName>r</p:attrName>
                                        </p:attrNameLst>
                                      </p:cBhvr>
                                    </p:animRot>
                                    <p:animRot by="-240000">
                                      <p:cBhvr>
                                        <p:cTn id="9" dur="200" fill="hold">
                                          <p:stCondLst>
                                            <p:cond delay="200"/>
                                          </p:stCondLst>
                                        </p:cTn>
                                        <p:tgtEl>
                                          <p:spTgt spid="3"/>
                                        </p:tgtEl>
                                        <p:attrNameLst>
                                          <p:attrName>r</p:attrName>
                                        </p:attrNameLst>
                                      </p:cBhvr>
                                    </p:animRot>
                                    <p:animRot by="240000">
                                      <p:cBhvr>
                                        <p:cTn id="10" dur="200" fill="hold">
                                          <p:stCondLst>
                                            <p:cond delay="400"/>
                                          </p:stCondLst>
                                        </p:cTn>
                                        <p:tgtEl>
                                          <p:spTgt spid="3"/>
                                        </p:tgtEl>
                                        <p:attrNameLst>
                                          <p:attrName>r</p:attrName>
                                        </p:attrNameLst>
                                      </p:cBhvr>
                                    </p:animRot>
                                    <p:animRot by="-240000">
                                      <p:cBhvr>
                                        <p:cTn id="11" dur="200" fill="hold">
                                          <p:stCondLst>
                                            <p:cond delay="600"/>
                                          </p:stCondLst>
                                        </p:cTn>
                                        <p:tgtEl>
                                          <p:spTgt spid="3"/>
                                        </p:tgtEl>
                                        <p:attrNameLst>
                                          <p:attrName>r</p:attrName>
                                        </p:attrNameLst>
                                      </p:cBhvr>
                                    </p:animRot>
                                    <p:animRot by="120000">
                                      <p:cBhvr>
                                        <p:cTn id="12"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BABABA"/>
            </a:gs>
            <a:gs pos="3000">
              <a:srgbClr val="BABABA"/>
            </a:gs>
            <a:gs pos="56000">
              <a:srgbClr val="FFFFFF"/>
            </a:gs>
            <a:gs pos="63000">
              <a:srgbClr val="D1D1D1"/>
            </a:gs>
            <a:gs pos="100000">
              <a:schemeClr val="bg1"/>
            </a:gs>
          </a:gsLst>
          <a:lin ang="5400000"/>
        </a:gradFill>
        <a:effectLst/>
      </p:bgPr>
    </p:bg>
    <p:spTree>
      <p:nvGrpSpPr>
        <p:cNvPr id="1" name=""/>
        <p:cNvGrpSpPr/>
        <p:nvPr/>
      </p:nvGrpSpPr>
      <p:grpSpPr>
        <a:xfrm>
          <a:off x="0" y="0"/>
          <a:ext cx="0" cy="0"/>
          <a:chOff x="0" y="0"/>
          <a:chExt cx="0" cy="0"/>
        </a:xfrm>
      </p:grpSpPr>
      <p:sp>
        <p:nvSpPr>
          <p:cNvPr id="23" name="bottom_box"/>
          <p:cNvSpPr/>
          <p:nvPr/>
        </p:nvSpPr>
        <p:spPr>
          <a:xfrm rot="5400000">
            <a:off x="5905500" y="571500"/>
            <a:ext cx="381000" cy="12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365760" anchor="ctr"/>
          <a:lstStyle/>
          <a:p>
            <a:pPr algn="r">
              <a:defRPr/>
            </a:pPr>
            <a:endParaRPr lang="en-US" sz="3733" b="1" dirty="0">
              <a:solidFill>
                <a:srgbClr val="FFFFFF"/>
              </a:solidFill>
            </a:endParaRPr>
          </a:p>
        </p:txBody>
      </p:sp>
      <p:sp>
        <p:nvSpPr>
          <p:cNvPr id="14" name="Dikdörtgen 13"/>
          <p:cNvSpPr/>
          <p:nvPr/>
        </p:nvSpPr>
        <p:spPr>
          <a:xfrm>
            <a:off x="230557" y="219087"/>
            <a:ext cx="5865443" cy="523220"/>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Ø"/>
            </a:pPr>
            <a:r>
              <a:rPr lang="tr-TR" sz="2800" dirty="0" smtClean="0">
                <a:ln w="0"/>
                <a:solidFill>
                  <a:srgbClr val="C00000"/>
                </a:solidFill>
                <a:effectLst>
                  <a:outerShdw blurRad="38100" dist="19050" dir="2700000" algn="tl" rotWithShape="0">
                    <a:srgbClr val="000000">
                      <a:alpha val="40000"/>
                    </a:srgbClr>
                  </a:outerShdw>
                </a:effectLst>
              </a:rPr>
              <a:t>Görme Organımız : Göz</a:t>
            </a:r>
            <a:endParaRPr lang="tr-TR" sz="2800" dirty="0">
              <a:ln w="0"/>
              <a:solidFill>
                <a:srgbClr val="C00000"/>
              </a:solidFill>
              <a:effectLst>
                <a:outerShdw blurRad="38100" dist="19050" dir="2700000" algn="tl" rotWithShape="0">
                  <a:srgbClr val="000000">
                    <a:alpha val="40000"/>
                  </a:srgbClr>
                </a:outerShdw>
              </a:effectLst>
            </a:endParaRPr>
          </a:p>
        </p:txBody>
      </p:sp>
      <p:sp>
        <p:nvSpPr>
          <p:cNvPr id="9" name="Dikdörtgen 8"/>
          <p:cNvSpPr/>
          <p:nvPr/>
        </p:nvSpPr>
        <p:spPr>
          <a:xfrm>
            <a:off x="4254141" y="1250184"/>
            <a:ext cx="7761555" cy="830997"/>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v"/>
            </a:pPr>
            <a:r>
              <a:rPr lang="tr-TR" sz="2400" dirty="0">
                <a:ln w="0"/>
                <a:solidFill>
                  <a:srgbClr val="000000"/>
                </a:solidFill>
                <a:effectLst>
                  <a:outerShdw blurRad="38100" dist="19050" dir="2700000" algn="tl" rotWithShape="0">
                    <a:srgbClr val="000000">
                      <a:alpha val="40000"/>
                    </a:srgbClr>
                  </a:outerShdw>
                </a:effectLst>
              </a:rPr>
              <a:t>Bazı hayvanlar çok iyi görme duyusuna sahipken bazıları değildir.</a:t>
            </a:r>
          </a:p>
        </p:txBody>
      </p:sp>
      <p:sp>
        <p:nvSpPr>
          <p:cNvPr id="17" name="Dikdörtgen 16"/>
          <p:cNvSpPr/>
          <p:nvPr/>
        </p:nvSpPr>
        <p:spPr>
          <a:xfrm>
            <a:off x="4254141" y="2230258"/>
            <a:ext cx="7761555" cy="1200329"/>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v"/>
            </a:pPr>
            <a:r>
              <a:rPr lang="tr-TR" sz="2400" dirty="0">
                <a:ln w="0"/>
                <a:solidFill>
                  <a:srgbClr val="000000"/>
                </a:solidFill>
                <a:effectLst>
                  <a:outerShdw blurRad="38100" dist="19050" dir="2700000" algn="tl" rotWithShape="0">
                    <a:srgbClr val="000000">
                      <a:alpha val="40000"/>
                    </a:srgbClr>
                  </a:outerShdw>
                </a:effectLst>
              </a:rPr>
              <a:t>Aslanların görme duyusu çok gelişmiştir. Gelişmiş görme duyusuna sahip hayvanlar avlarını avlarken bu duyusunu kullanır.</a:t>
            </a:r>
          </a:p>
        </p:txBody>
      </p:sp>
      <p:pic>
        <p:nvPicPr>
          <p:cNvPr id="2" name="Resim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50231" y="961895"/>
            <a:ext cx="3759786" cy="3007829"/>
          </a:xfrm>
          <a:prstGeom prst="rect">
            <a:avLst/>
          </a:prstGeom>
        </p:spPr>
      </p:pic>
      <p:pic>
        <p:nvPicPr>
          <p:cNvPr id="4" name="Resim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075112" y="3198655"/>
            <a:ext cx="1836724" cy="3140743"/>
          </a:xfrm>
          <a:prstGeom prst="rect">
            <a:avLst/>
          </a:prstGeom>
        </p:spPr>
      </p:pic>
      <p:sp>
        <p:nvSpPr>
          <p:cNvPr id="18" name="Dikdörtgen 17"/>
          <p:cNvSpPr/>
          <p:nvPr/>
        </p:nvSpPr>
        <p:spPr>
          <a:xfrm>
            <a:off x="1058454" y="4906628"/>
            <a:ext cx="7761555" cy="830997"/>
          </a:xfrm>
          <a:prstGeom prst="rect">
            <a:avLst/>
          </a:prstGeom>
          <a:noFill/>
        </p:spPr>
        <p:txBody>
          <a:bodyPr wrap="square" lIns="91440" tIns="45720" rIns="91440" bIns="45720">
            <a:spAutoFit/>
          </a:bodyPr>
          <a:lstStyle/>
          <a:p>
            <a:pPr marL="342900" indent="-342900" algn="just">
              <a:buFont typeface="Wingdings" panose="05000000000000000000" pitchFamily="2" charset="2"/>
              <a:buChar char="v"/>
            </a:pPr>
            <a:r>
              <a:rPr lang="tr-TR" sz="2400" dirty="0">
                <a:ln w="0"/>
                <a:solidFill>
                  <a:srgbClr val="000000"/>
                </a:solidFill>
                <a:effectLst>
                  <a:outerShdw blurRad="38100" dist="19050" dir="2700000" algn="tl" rotWithShape="0">
                    <a:srgbClr val="000000">
                      <a:alpha val="40000"/>
                    </a:srgbClr>
                  </a:outerShdw>
                </a:effectLst>
              </a:rPr>
              <a:t>Bir köstebeğin görme duyusu çok gelişmemiştir. Görme duyusu yerine koklama duyusunu kullanır.</a:t>
            </a:r>
          </a:p>
        </p:txBody>
      </p:sp>
      <p:sp>
        <p:nvSpPr>
          <p:cNvPr id="10" name="Dikdörtgen 9"/>
          <p:cNvSpPr/>
          <p:nvPr/>
        </p:nvSpPr>
        <p:spPr>
          <a:xfrm>
            <a:off x="4592734" y="6516551"/>
            <a:ext cx="3276025" cy="307777"/>
          </a:xfrm>
          <a:prstGeom prst="rect">
            <a:avLst/>
          </a:prstGeom>
          <a:noFill/>
        </p:spPr>
        <p:txBody>
          <a:bodyPr wrap="none" lIns="91440" tIns="45720" rIns="91440" bIns="45720">
            <a:spAutoFit/>
          </a:bodyPr>
          <a:lstStyle/>
          <a:p>
            <a:pPr algn="ctr"/>
            <a:r>
              <a:rPr lang="tr-TR" sz="1400" b="0" cap="none" spc="0" dirty="0" smtClean="0">
                <a:ln w="0"/>
                <a:solidFill>
                  <a:schemeClr val="bg1"/>
                </a:solidFill>
                <a:effectLst>
                  <a:outerShdw blurRad="38100" dist="19050" dir="2700000" algn="tl" rotWithShape="0">
                    <a:schemeClr val="dk1">
                      <a:alpha val="40000"/>
                    </a:schemeClr>
                  </a:outerShdw>
                </a:effectLst>
              </a:rPr>
              <a:t>Not : Klavyede </a:t>
            </a:r>
            <a:r>
              <a:rPr lang="tr-TR" sz="1400" b="0" cap="none" spc="0" dirty="0" err="1" smtClean="0">
                <a:ln w="0"/>
                <a:solidFill>
                  <a:schemeClr val="bg1"/>
                </a:solidFill>
                <a:effectLst>
                  <a:outerShdw blurRad="38100" dist="19050" dir="2700000" algn="tl" rotWithShape="0">
                    <a:schemeClr val="dk1">
                      <a:alpha val="40000"/>
                    </a:schemeClr>
                  </a:outerShdw>
                </a:effectLst>
              </a:rPr>
              <a:t>enter</a:t>
            </a:r>
            <a:r>
              <a:rPr lang="tr-TR" sz="1400" b="0" cap="none" spc="0" dirty="0" smtClean="0">
                <a:ln w="0"/>
                <a:solidFill>
                  <a:schemeClr val="bg1"/>
                </a:solidFill>
                <a:effectLst>
                  <a:outerShdw blurRad="38100" dist="19050" dir="2700000" algn="tl" rotWithShape="0">
                    <a:schemeClr val="dk1">
                      <a:alpha val="40000"/>
                    </a:schemeClr>
                  </a:outerShdw>
                </a:effectLst>
              </a:rPr>
              <a:t> tuşuyla ilerleyiniz.</a:t>
            </a:r>
            <a:endParaRPr lang="tr-TR" sz="1400" b="0" cap="none" spc="0" dirty="0">
              <a:ln w="0"/>
              <a:solidFill>
                <a:schemeClr val="bg1"/>
              </a:solidFill>
              <a:effectLst>
                <a:outerShdw blurRad="38100" dist="19050" dir="2700000" algn="tl" rotWithShape="0">
                  <a:schemeClr val="dk1">
                    <a:alpha val="40000"/>
                  </a:schemeClr>
                </a:outerShdw>
              </a:effectLst>
            </a:endParaRPr>
          </a:p>
        </p:txBody>
      </p:sp>
      <p:sp>
        <p:nvSpPr>
          <p:cNvPr id="43" name="Yuvarlatılmış Dikdörtgen 42">
            <a:hlinkClick r:id="" action="ppaction://hlinkshowjump?jump=nextslide"/>
          </p:cNvPr>
          <p:cNvSpPr/>
          <p:nvPr/>
        </p:nvSpPr>
        <p:spPr>
          <a:xfrm>
            <a:off x="10719331" y="6257412"/>
            <a:ext cx="1296365" cy="4629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tr-TR" sz="1600" dirty="0" smtClean="0">
                <a:solidFill>
                  <a:srgbClr val="000000"/>
                </a:solidFill>
                <a:ea typeface="Tahoma" panose="020B0604030504040204" pitchFamily="34" charset="0"/>
                <a:cs typeface="Tahoma" panose="020B0604030504040204" pitchFamily="34" charset="0"/>
              </a:rPr>
              <a:t>Devam et</a:t>
            </a:r>
            <a:endParaRPr lang="tr-TR" sz="1600" dirty="0">
              <a:solidFill>
                <a:srgbClr val="000000"/>
              </a:solidFill>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512940435"/>
      </p:ext>
    </p:extLst>
  </p:cSld>
  <p:clrMapOvr>
    <a:masterClrMapping/>
  </p:clrMapOvr>
  <p:transition spd="med" advClick="0">
    <p:pull/>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900" decel="100000" fill="hold"/>
                                        <p:tgtEl>
                                          <p:spTgt spid="4"/>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5" fill="hold">
                            <p:stCondLst>
                              <p:cond delay="1000"/>
                            </p:stCondLst>
                            <p:childTnLst>
                              <p:par>
                                <p:cTn id="26" presetID="47" presetClass="entr" presetSubtype="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par>
                                <p:cTn id="31" presetID="37"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1000"/>
                                        <p:tgtEl>
                                          <p:spTgt spid="43"/>
                                        </p:tgtEl>
                                      </p:cBhvr>
                                    </p:animEffect>
                                    <p:anim calcmode="lin" valueType="num">
                                      <p:cBhvr>
                                        <p:cTn id="34" dur="1000" fill="hold"/>
                                        <p:tgtEl>
                                          <p:spTgt spid="43"/>
                                        </p:tgtEl>
                                        <p:attrNameLst>
                                          <p:attrName>ppt_x</p:attrName>
                                        </p:attrNameLst>
                                      </p:cBhvr>
                                      <p:tavLst>
                                        <p:tav tm="0">
                                          <p:val>
                                            <p:strVal val="#ppt_x"/>
                                          </p:val>
                                        </p:tav>
                                        <p:tav tm="100000">
                                          <p:val>
                                            <p:strVal val="#ppt_x"/>
                                          </p:val>
                                        </p:tav>
                                      </p:tavLst>
                                    </p:anim>
                                    <p:anim calcmode="lin" valueType="num">
                                      <p:cBhvr>
                                        <p:cTn id="35" dur="900" decel="100000" fill="hold"/>
                                        <p:tgtEl>
                                          <p:spTgt spid="43"/>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18" grpId="0"/>
      <p:bldP spid="4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2ce31731513074f1495b7d14dba499e11638b3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Advertising_Booth_Display">
  <a:themeElements>
    <a:clrScheme name="advertising_booth_display">
      <a:dk1>
        <a:srgbClr val="000000"/>
      </a:dk1>
      <a:lt1>
        <a:srgbClr val="FFFFFF"/>
      </a:lt1>
      <a:dk2>
        <a:srgbClr val="6C0000"/>
      </a:dk2>
      <a:lt2>
        <a:srgbClr val="F0F3FB"/>
      </a:lt2>
      <a:accent1>
        <a:srgbClr val="1F2932"/>
      </a:accent1>
      <a:accent2>
        <a:srgbClr val="595959"/>
      </a:accent2>
      <a:accent3>
        <a:srgbClr val="53B558"/>
      </a:accent3>
      <a:accent4>
        <a:srgbClr val="2C66B2"/>
      </a:accent4>
      <a:accent5>
        <a:srgbClr val="FF9900"/>
      </a:accent5>
      <a:accent6>
        <a:srgbClr val="000000"/>
      </a:accent6>
      <a:hlink>
        <a:srgbClr val="657C95"/>
      </a:hlink>
      <a:folHlink>
        <a:srgbClr val="D8DBE4"/>
      </a:folHlink>
    </a:clrScheme>
    <a:fontScheme name="Özel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3093</TotalTime>
  <Words>1652</Words>
  <Application>Microsoft Office PowerPoint</Application>
  <PresentationFormat>Geniş ekran</PresentationFormat>
  <Paragraphs>314</Paragraphs>
  <Slides>38</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38</vt:i4>
      </vt:variant>
    </vt:vector>
  </HeadingPairs>
  <TitlesOfParts>
    <vt:vector size="43" baseType="lpstr">
      <vt:lpstr>Arial</vt:lpstr>
      <vt:lpstr>Calibri</vt:lpstr>
      <vt:lpstr>Tahoma</vt:lpstr>
      <vt:lpstr>Wingdings</vt:lpstr>
      <vt:lpstr>1_Advertising_Booth_Display</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SilentAll Team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Duyu organlarımız ve Görevleri</dc:title>
  <dc:creator>www.mebders.com</dc:creator>
  <cp:lastModifiedBy>Muhammet Bozkurt</cp:lastModifiedBy>
  <cp:revision>183</cp:revision>
  <dcterms:created xsi:type="dcterms:W3CDTF">2015-08-20T10:50:29Z</dcterms:created>
  <dcterms:modified xsi:type="dcterms:W3CDTF">2017-10-08T00:01:02Z</dcterms:modified>
  <cp:contentStatus>Tamamlandı</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27D8F80A-C582-4DAC-B379-E8F2E3EB8B34</vt:lpwstr>
  </property>
  <property fmtid="{D5CDD505-2E9C-101B-9397-08002B2CF9AE}" pid="3" name="ArticulatePath">
    <vt:lpwstr>Sunu1</vt:lpwstr>
  </property>
  <property fmtid="{D5CDD505-2E9C-101B-9397-08002B2CF9AE}" pid="4" name="_MarkAsFinal">
    <vt:bool>true</vt:bool>
  </property>
</Properties>
</file>