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370" r:id="rId3"/>
    <p:sldId id="369" r:id="rId4"/>
    <p:sldId id="334" r:id="rId5"/>
    <p:sldId id="355" r:id="rId6"/>
    <p:sldId id="356" r:id="rId7"/>
    <p:sldId id="365" r:id="rId8"/>
    <p:sldId id="366" r:id="rId9"/>
    <p:sldId id="367" r:id="rId10"/>
    <p:sldId id="368" r:id="rId11"/>
    <p:sldId id="261" r:id="rId12"/>
  </p:sldIdLst>
  <p:sldSz cx="12192000" cy="6858000"/>
  <p:notesSz cx="6858000" cy="9144000"/>
  <p:custDataLst>
    <p:tags r:id="rId14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B80E"/>
    <a:srgbClr val="FF1111"/>
    <a:srgbClr val="42638C"/>
    <a:srgbClr val="E2E2E2"/>
    <a:srgbClr val="30CCF2"/>
    <a:srgbClr val="D2D2D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7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0BE07-112D-4B90-8202-0E5AD9CC45B8}" type="datetimeFigureOut">
              <a:rPr lang="tr-TR" smtClean="0"/>
              <a:t>14.09.2017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14CE5-3899-4076-B36A-A5DDD2F8D2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3347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D7D-0373-438D-A611-2B18760BCCA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9/14/2017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F62D-FC13-4409-A200-9F9225F350D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07913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CDFB-02A4-4794-A347-70471386EC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9/14/2017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282FE-E361-4CEC-A72F-9E53845330A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3055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46347-80BD-4281-9A7D-0AED6FAD8E0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9/14/2017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81F1F-4A5D-4C37-BE75-A4938DB575D2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8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3" Type="http://schemas.openxmlformats.org/officeDocument/2006/relationships/image" Target="../media/image12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0.png"/><Relationship Id="rId11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audio" Target="../media/audio13.wav"/><Relationship Id="rId4" Type="http://schemas.openxmlformats.org/officeDocument/2006/relationships/image" Target="../media/image13.png"/><Relationship Id="rId9" Type="http://schemas.openxmlformats.org/officeDocument/2006/relationships/audio" Target="../media/audio1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hyperlink" Target="mailto:info@mebders.com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6.wav"/><Relationship Id="rId7" Type="http://schemas.openxmlformats.org/officeDocument/2006/relationships/audio" Target="../media/audio10.wav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audio" Target="../media/audio9.wav"/><Relationship Id="rId11" Type="http://schemas.openxmlformats.org/officeDocument/2006/relationships/image" Target="../media/image14.png"/><Relationship Id="rId5" Type="http://schemas.openxmlformats.org/officeDocument/2006/relationships/audio" Target="../media/audio8.wav"/><Relationship Id="rId10" Type="http://schemas.openxmlformats.org/officeDocument/2006/relationships/image" Target="../media/image13.png"/><Relationship Id="rId4" Type="http://schemas.openxmlformats.org/officeDocument/2006/relationships/audio" Target="../media/audio7.wav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image" Target="../media/image12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0.png"/><Relationship Id="rId11" Type="http://schemas.openxmlformats.org/officeDocument/2006/relationships/audio" Target="../media/audio13.wav"/><Relationship Id="rId5" Type="http://schemas.openxmlformats.org/officeDocument/2006/relationships/image" Target="../media/image14.png"/><Relationship Id="rId10" Type="http://schemas.openxmlformats.org/officeDocument/2006/relationships/audio" Target="../media/audio12.wav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3" Type="http://schemas.openxmlformats.org/officeDocument/2006/relationships/image" Target="../media/image12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20.png"/><Relationship Id="rId11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audio" Target="../media/audio12.wav"/><Relationship Id="rId4" Type="http://schemas.openxmlformats.org/officeDocument/2006/relationships/image" Target="../media/image13.png"/><Relationship Id="rId9" Type="http://schemas.openxmlformats.org/officeDocument/2006/relationships/audio" Target="../media/audio1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2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Metin kutusu 28"/>
          <p:cNvSpPr txBox="1"/>
          <p:nvPr/>
        </p:nvSpPr>
        <p:spPr>
          <a:xfrm>
            <a:off x="3379806" y="1188136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SINIF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3379806" y="1635116"/>
            <a:ext cx="43767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HAYAT BİLGİSİ</a:t>
            </a:r>
          </a:p>
        </p:txBody>
      </p:sp>
      <p:sp>
        <p:nvSpPr>
          <p:cNvPr id="31" name="Metin kutusu 30"/>
          <p:cNvSpPr txBox="1"/>
          <p:nvPr/>
        </p:nvSpPr>
        <p:spPr>
          <a:xfrm>
            <a:off x="3379806" y="2556345"/>
            <a:ext cx="529407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KONU		: </a:t>
            </a:r>
            <a:r>
              <a:rPr lang="tr-TR" sz="2000" dirty="0" smtClean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GÜVENLİ YOLLARI BİLİRİZ</a:t>
            </a:r>
            <a:endParaRPr lang="tr-TR" sz="2000" dirty="0">
              <a:solidFill>
                <a:srgbClr val="F0F3FB">
                  <a:lumMod val="25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Yuvarlatılmış Dikdörtgen 32">
            <a:hlinkClick r:id="" action="ppaction://hlinkshowjump?jump=nextslide"/>
          </p:cNvPr>
          <p:cNvSpPr/>
          <p:nvPr/>
        </p:nvSpPr>
        <p:spPr>
          <a:xfrm>
            <a:off x="8079129" y="486136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  <p:sp>
        <p:nvSpPr>
          <p:cNvPr id="36" name="Metin kutusu 35"/>
          <p:cNvSpPr txBox="1"/>
          <p:nvPr/>
        </p:nvSpPr>
        <p:spPr>
          <a:xfrm>
            <a:off x="3379806" y="2110768"/>
            <a:ext cx="53220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ÜNİTE		: </a:t>
            </a:r>
            <a:r>
              <a:rPr lang="tr-TR" sz="2500" dirty="0" smtClean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OKULUMUZDA HAYAT</a:t>
            </a:r>
            <a:endParaRPr lang="tr-TR" sz="2500" dirty="0">
              <a:solidFill>
                <a:srgbClr val="F0F3FB">
                  <a:lumMod val="25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Akış Çizelgesi: Depolanmış Veri 1"/>
          <p:cNvSpPr/>
          <p:nvPr/>
        </p:nvSpPr>
        <p:spPr>
          <a:xfrm flipH="1">
            <a:off x="3437302" y="4845296"/>
            <a:ext cx="1161320" cy="495127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Sesli İzleyin</a:t>
            </a:r>
            <a:endParaRPr lang="tr-TR" sz="14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93" y="4820216"/>
            <a:ext cx="586426" cy="5864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886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5096529" y="1331957"/>
            <a:ext cx="2510931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Doğru yanlış etkinliği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5096529" y="2877677"/>
            <a:ext cx="2780146" cy="2645302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3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3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20" name="Açıklama">
            <a:hlinkClick r:id="" action="ppaction://noaction">
              <a:snd r:embed="rId8" name="etkinlik3.wav"/>
            </a:hlinkClick>
          </p:cNvPr>
          <p:cNvSpPr/>
          <p:nvPr/>
        </p:nvSpPr>
        <p:spPr>
          <a:xfrm>
            <a:off x="3123922" y="505999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Dinle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Büton1">
            <a:hlinkClick r:id="" action="ppaction://noaction">
              <a:snd r:embed="rId9" name="aferinyeni.wav"/>
            </a:hlinkClick>
          </p:cNvPr>
          <p:cNvSpPr/>
          <p:nvPr/>
        </p:nvSpPr>
        <p:spPr>
          <a:xfrm>
            <a:off x="5678225" y="5273608"/>
            <a:ext cx="612000" cy="612000"/>
          </a:xfrm>
          <a:prstGeom prst="ellipse">
            <a:avLst/>
          </a:prstGeom>
          <a:solidFill>
            <a:srgbClr val="00B050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Büton2">
            <a:hlinkClick r:id="" action="ppaction://noaction">
              <a:snd r:embed="rId10" name="olmadiyeni.wav"/>
            </a:hlinkClick>
          </p:cNvPr>
          <p:cNvSpPr/>
          <p:nvPr/>
        </p:nvSpPr>
        <p:spPr>
          <a:xfrm>
            <a:off x="6569459" y="5261462"/>
            <a:ext cx="612000" cy="61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Y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179" y="3088042"/>
            <a:ext cx="2476846" cy="1971950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9907857" y="2877677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OKULUMUZDA 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076713" y="4103703"/>
            <a:ext cx="153804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Güvenli Yolları</a:t>
            </a:r>
          </a:p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Biliriz</a:t>
            </a:r>
            <a:endParaRPr lang="tr-TR" sz="1700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427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3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52" y="-191074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3" y="2047856"/>
            <a:ext cx="1589676" cy="2836296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4735614" y="833985"/>
            <a:ext cx="459234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Ses Kaynağı: Zümra </a:t>
            </a:r>
            <a:r>
              <a:rPr lang="tr-TR" sz="2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BOZKURT</a:t>
            </a:r>
          </a:p>
          <a:p>
            <a:pPr algn="ctr"/>
            <a:endParaRPr lang="tr-TR" sz="2000" dirty="0" smtClean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r>
              <a:rPr lang="tr-TR" sz="25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info@mebders.com</a:t>
            </a:r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252323" y="48841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</a:rPr>
              <a:t>©mebders.com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7" name="Yuvarlatılmış Dikdörtgen 6">
            <a:hlinkClick r:id="" action="ppaction://hlinkshowjump?jump=endshow"/>
          </p:cNvPr>
          <p:cNvSpPr/>
          <p:nvPr/>
        </p:nvSpPr>
        <p:spPr>
          <a:xfrm>
            <a:off x="10173742" y="488415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Kapat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984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scakal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763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>
        <p:sndAc>
          <p:endSnd/>
        </p:sndAc>
      </p:transition>
    </mc:Choice>
    <mc:Fallback xmlns="">
      <p:transition advClick="0" advTm="0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2297961"/>
            <a:ext cx="5206554" cy="378946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62" y="303461"/>
            <a:ext cx="4572138" cy="264160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991" y="3009900"/>
            <a:ext cx="3176991" cy="36576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499" y="1301376"/>
            <a:ext cx="1271045" cy="203326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503" y="1301376"/>
            <a:ext cx="4963452" cy="414588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751" y="3009900"/>
            <a:ext cx="1735160" cy="30985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045132" y="2786982"/>
            <a:ext cx="5950567" cy="3848101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78785" y="1662026"/>
            <a:ext cx="7620016" cy="4529337"/>
          </a:xfrm>
          <a:prstGeom prst="rect">
            <a:avLst/>
          </a:prstGeom>
        </p:spPr>
      </p:pic>
      <p:sp>
        <p:nvSpPr>
          <p:cNvPr id="13" name="Yuvarlatılmış Dikdörtgen 12">
            <a:hlinkClick r:id="rId12" action="ppaction://hlinksldjump"/>
          </p:cNvPr>
          <p:cNvSpPr/>
          <p:nvPr/>
        </p:nvSpPr>
        <p:spPr>
          <a:xfrm>
            <a:off x="8639888" y="5870537"/>
            <a:ext cx="1465179" cy="411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Tekrar Dinle</a:t>
            </a:r>
            <a:endParaRPr lang="tr-TR" dirty="0"/>
          </a:p>
        </p:txBody>
      </p:sp>
      <p:sp>
        <p:nvSpPr>
          <p:cNvPr id="25" name="Yuvarlatılmış Dikdörtgen 24">
            <a:hlinkClick r:id="" action="ppaction://hlinkshowjump?jump=nextslide"/>
          </p:cNvPr>
          <p:cNvSpPr/>
          <p:nvPr/>
        </p:nvSpPr>
        <p:spPr>
          <a:xfrm>
            <a:off x="10352431" y="5870536"/>
            <a:ext cx="1465179" cy="411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Devam et</a:t>
            </a:r>
            <a:endParaRPr lang="tr-T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686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stSnd>
            <p:snd r:embed="rId3" name="okul-yolunda.wav"/>
          </p:stSnd>
        </p:sndAc>
      </p:transition>
    </mc:Choice>
    <mc:Fallback xmlns="">
      <p:transition spd="slow" advClick="0">
        <p:fade/>
        <p:sndAc>
          <p:stSnd>
            <p:snd r:embed="rId13" name="okul-yolund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7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-1.66667E-6 0.00232 L -1.66667E-6 0.00255 C -0.04023 0.01644 -0.00364 0.00533 -0.06458 0.0132 C -0.06914 0.01366 -0.07331 0.01644 -0.07786 0.0169 C -0.09362 0.01875 -0.1095 0.01922 -0.12526 0.0206 C -0.12708 0.02315 -0.12877 0.02685 -0.13086 0.02801 C -0.13268 0.02917 -0.16237 0.03542 -0.16315 0.03542 C -0.17474 0.04306 -0.16419 0.03681 -0.18398 0.04306 C -0.21068 0.05093 -0.18099 0.0426 -0.19909 0.05023 C -0.20286 0.05209 -0.20677 0.05278 -0.21055 0.05394 C -0.2345 0.05278 -0.25859 0.05347 -0.28255 0.05023 C -0.28724 0.04954 -0.29127 0.04491 -0.29583 0.04306 C -0.29961 0.04121 -0.30338 0.04074 -0.30716 0.03912 C -0.31237 0.03704 -0.31732 0.03426 -0.32226 0.03172 C -0.325 0.03056 -0.32747 0.02917 -0.32995 0.02801 C -0.33307 0.02685 -0.33633 0.02593 -0.33945 0.02454 C -0.34127 0.02338 -0.3431 0.0213 -0.34505 0.0206 C -0.35651 0.0176 -0.37916 0.0132 -0.37916 0.01343 C -0.38359 0.01065 -0.38789 0.00602 -0.39245 0.00579 L -0.46445 0.00949 C -0.46836 0.00972 -0.47213 0.01204 -0.47591 0.0132 C -0.48021 0.01459 -0.48476 0.01574 -0.48919 0.0169 C -0.49101 0.01806 -0.49284 0.01945 -0.49492 0.0206 C -0.49739 0.02199 -0.5 0.02269 -0.50234 0.02454 C -0.50976 0.02917 -0.51549 0.03611 -0.52331 0.03912 C -0.52643 0.04028 -0.52969 0.04121 -0.53281 0.04306 C -0.53463 0.04375 -0.53659 0.04537 -0.53841 0.04676 C -0.54088 0.04792 -0.54349 0.04908 -0.54609 0.05023 C -0.56562 0.04908 -0.58515 0.04885 -0.60482 0.04676 C -0.61484 0.04537 -0.60989 0.0426 -0.6181 0.03542 C -0.62174 0.03218 -0.62565 0.03056 -0.62943 0.02801 L -0.63502 0.02454 C -0.63698 0.0206 -0.63841 0.01597 -0.64075 0.0132 C -0.6431 0.01065 -0.64596 0.01135 -0.64831 0.00949 C -0.65104 0.00764 -0.65338 0.00417 -0.65599 0.00232 C -0.65976 -0.00069 -0.6694 -0.0037 -0.67291 -0.00532 C -0.675 -0.00625 -0.67682 -0.00787 -0.67864 -0.00903 L -0.76211 -0.00532 C -0.79401 -0.00301 -0.7638 -0.0037 -0.78099 0.00232 C -0.78672 0.00394 -0.79232 0.00463 -0.79818 0.00579 C -0.80182 0.00834 -0.80664 0.00764 -0.8095 0.0132 C -0.81081 0.01574 -0.81211 0.01783 -0.81328 0.0206 C -0.81471 0.02408 -0.81549 0.02847 -0.81706 0.03172 C -0.81862 0.03496 -0.8207 0.03681 -0.82278 0.03912 C -0.82526 0.04213 -0.82773 0.04445 -0.83034 0.04676 C -0.83398 0.04954 -0.8418 0.05394 -0.8418 0.05417 C -0.85182 0.05278 -0.86185 0.05232 -0.872 0.05023 C -0.87461 0.04977 -0.87708 0.04746 -0.87969 0.04676 C -0.88463 0.04491 -0.88984 0.04422 -0.89479 0.04306 C -0.9125 0.02547 -0.89023 0.04653 -0.9138 0.02801 C -0.91497 0.02709 -0.92591 0.01806 -0.9289 0.0169 C -0.93333 0.01505 -0.95364 0.01042 -0.95729 0.00949 C -0.97812 -0.00069 -0.96732 0.00324 -0.98958 -0.00162 C -1.00911 -0.00046 -1.02877 -0.00069 -1.04831 0.00232 C -1.05898 0.00371 -1.06432 0.00764 -1.07305 0.0132 C -1.07487 0.01574 -1.07656 0.01875 -1.07864 0.0206 C -1.0875 0.02824 -1.09062 0.02778 -1.09948 0.03172 C -1.10195 0.03287 -1.10456 0.03449 -1.10716 0.03542 C -1.11028 0.03681 -1.11341 0.03773 -1.11653 0.03912 C -1.11849 0.04005 -1.12031 0.04236 -1.12226 0.04306 C -1.14414 0.05047 -1.18502 0.04954 -1.19791 0.05023 C -1.20104 0.05162 -1.20416 0.05394 -1.20742 0.05394 C -1.25273 0.05394 -1.24167 0.06019 -1.26237 0.04676 C -1.28112 0.01783 -1.27331 0.02824 -1.28489 0.0132 C -1.29674 -0.02106 -1.28177 0.02107 -1.29258 -0.00532 C -1.29401 -0.00879 -1.29466 -0.01319 -1.29635 -0.01643 C -1.29857 -0.02083 -1.30156 -0.02361 -1.3039 -0.02754 C -1.31263 -0.04166 -1.30156 -0.0287 -1.31536 -0.04213 C -1.32604 -0.04097 -1.33685 -0.04051 -1.34765 -0.03865 C -1.35417 -0.03727 -1.35482 -0.03403 -1.36081 -0.03125 C -1.36706 -0.02824 -1.37969 -0.02384 -1.37969 -0.02361 C -1.38242 -0.02153 -1.38476 -0.01852 -1.38737 -0.01643 C -1.39232 -0.01227 -1.39518 -0.01227 -1.40065 -0.00903 C -1.40456 -0.00694 -1.40807 -0.00393 -1.41198 -0.00162 C -1.41445 -0.00023 -1.41719 0.0007 -1.41966 0.00232 C -1.42148 0.00324 -1.42344 0.00463 -1.42526 0.00579 C -1.42773 0.00718 -1.43034 0.0081 -1.43294 0.00949 C -1.44088 0.01389 -1.43581 0.0132 -1.44245 0.0132 L -1.44245 0.01343 " pathEditMode="relative" rAng="0" ptsTypes="AAAAAAAAAAAAAAAAAAAAAAAAAAAAAAAAAAAAAAAAAAAAAAAAAAAAAAAAAAAAAAAAAAAAAAAAAAAAAAA">
                                      <p:cBhvr>
                                        <p:cTn id="12" dur="1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122" y="41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Motion origin="layout" path="M -1.45833E-6 -5.18519E-6 L -1.45833E-6 -5.18519E-6 C 0.00599 -0.0014 0.01198 -0.00209 0.01784 -0.00371 C 0.02058 -0.00441 0.02305 -0.00626 0.02578 -0.00719 C 0.03099 -0.00881 0.03633 -0.00927 0.04154 -0.01066 C 0.04479 -0.01158 0.04805 -0.0132 0.05144 -0.01413 C 0.05729 -0.01575 0.06328 -0.01644 0.06914 -0.0176 C 0.09089 -0.02732 0.08269 -0.02501 0.12422 -0.0176 C 0.12839 -0.01691 0.13203 -0.01251 0.13607 -0.01066 C 0.14922 -0.00487 0.14128 -0.00765 0.15977 -0.00371 C 0.17826 -0.00487 0.19662 -0.0051 0.21511 -0.00719 C 0.21719 -0.00742 0.21888 -0.01066 0.22097 -0.01066 C 0.23555 -0.01066 0.25 -0.00834 0.26446 -0.00719 C 0.27618 -0.00302 0.28229 -5.18519E-6 0.29597 -5.18519E-6 C 0.31511 -5.18519E-6 0.33412 -0.00256 0.35326 -0.00371 C 0.35716 -0.00487 0.3612 -0.00533 0.36511 -0.00719 C 0.38256 -0.01482 0.37084 -0.01367 0.38685 -0.0176 C 0.39779 -0.02038 0.42331 -0.02431 0.43216 -0.02478 L 0.58216 -0.02825 C 0.6194 -0.03913 0.56107 -0.02223 0.61185 -0.03519 C 0.61511 -0.03612 0.61836 -0.03774 0.62162 -0.03867 C 0.64571 -0.04538 0.62943 -0.03867 0.64532 -0.04561 C 0.66836 -0.04445 0.69141 -0.04515 0.71446 -0.04214 C 0.71979 -0.04144 0.72474 -0.03519 0.73021 -0.03519 L 0.74805 -0.03519 L 0.74805 -0.03519 " pathEditMode="relative" ptsTypes="AAAAAAAAAAAAAAAAAAAAAAAAAA">
                                      <p:cBhvr>
                                        <p:cTn id="17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400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0" presetClass="path" presetSubtype="0" repeatCount="3000" accel="50000" decel="50000" autoRev="1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animMotion origin="layout" path="M -4.16667E-6 1.85185E-6 C 0.00196 0.05301 0.00704 0.12708 0.025 0.12592 C 0.05105 0.12592 0.053 -0.12199 0.08399 -0.12292 C 0.11198 -0.12292 0.09701 0.09398 0.12396 0.09305 C 0.15196 0.09305 0.13698 -0.06389 0.16706 -0.06389 C 0.19401 -0.06389 0.17904 0.0419 0.203 0.0419 C 0.22605 0.0419 0.21407 -0.03889 0.23503 -0.03889 C 0.24701 -0.03889 0.24805 -0.0169 0.24896 1.85185E-6 " pathEditMode="relative" rAng="0" ptsTypes="AAAAAA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3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7" presetClass="exit" presetSubtype="0" fill="hold" nodeType="withEffect">
                                  <p:stCondLst>
                                    <p:cond delay="4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autoRev="1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animMotion origin="layout" path="M 0.00013 6.66667E-6 L 0.00013 6.66667E-6 C -0.00846 -0.00462 -0.01732 -0.00809 -0.02565 -0.01411 C -0.02864 -0.01643 -0.03047 -0.02245 -0.03346 -0.02453 C -0.03724 -0.02731 -0.04141 -0.02684 -0.04531 -0.02823 C -0.04883 -0.02916 -0.05924 -0.03286 -0.06315 -0.03518 C -0.06641 -0.03703 -0.06966 -0.04004 -0.07292 -0.04212 C -0.07487 -0.04351 -0.07708 -0.04397 -0.07891 -0.04559 C -0.08307 -0.04976 -0.08607 -0.05809 -0.09075 -0.05971 C -0.09401 -0.06087 -0.09739 -0.06157 -0.10065 -0.06319 C -0.10469 -0.06527 -0.1181 -0.0736 -0.12226 -0.07731 C -0.12578 -0.08032 -0.12864 -0.08518 -0.13216 -0.08772 C -0.13659 -0.09096 -0.14141 -0.09189 -0.14596 -0.0949 C -0.1526 -0.09907 -0.15898 -0.10485 -0.16575 -0.10879 C -0.16966 -0.1111 -0.1737 -0.11295 -0.1776 -0.11596 C -0.17969 -0.11758 -0.18138 -0.12129 -0.18346 -0.12291 C -0.18724 -0.12592 -0.19141 -0.12754 -0.19531 -0.12985 C -0.19726 -0.13217 -0.19909 -0.13518 -0.2013 -0.13703 C -0.20768 -0.14212 -0.2151 -0.14397 -0.22096 -0.15092 C -0.22292 -0.15323 -0.225 -0.15555 -0.22695 -0.15809 C -0.22956 -0.16133 -0.2319 -0.1655 -0.23476 -0.16851 C -0.23659 -0.17036 -0.2388 -0.17059 -0.24075 -0.17198 C -0.24596 -0.17592 -0.2595 -0.18958 -0.26237 -0.19305 C -0.26588 -0.19721 -0.26862 -0.20323 -0.27226 -0.20717 C -0.27539 -0.21041 -0.27904 -0.21133 -0.28216 -0.21411 C -0.28424 -0.21596 -0.28594 -0.2192 -0.28802 -0.22106 C -0.30443 -0.23564 -0.28294 -0.21157 -0.29987 -0.2317 C -0.30325 -0.23055 -0.3069 -0.23124 -0.30976 -0.22823 C -0.31263 -0.22499 -0.31354 -0.21851 -0.31575 -0.21411 C -0.32656 -0.19166 -0.31654 -0.21388 -0.3276 -0.19652 C -0.33177 -0.19004 -0.33542 -0.18263 -0.33945 -0.17545 C -0.36315 -0.13333 -0.33516 -0.18124 -0.35325 -0.15439 C -0.36289 -0.14004 -0.35521 -0.14652 -0.36706 -0.13333 C -0.36953 -0.13055 -0.37266 -0.12962 -0.37487 -0.12638 C -0.3793 -0.12013 -0.38229 -0.11133 -0.38672 -0.10532 C -0.39661 -0.09235 -0.39193 -0.09814 -0.40052 -0.08772 C -0.40716 -0.07036 -0.40286 -0.08032 -0.41445 -0.05971 C -0.41836 -0.05277 -0.42174 -0.04467 -0.4263 -0.03865 C -0.42891 -0.03518 -0.43164 -0.03194 -0.43411 -0.02823 C -0.4362 -0.02499 -0.43789 -0.02059 -0.4401 -0.01758 C -0.44375 -0.01249 -0.45195 -0.00346 -0.45195 -0.00346 C -0.45911 0.01575 -0.45195 -0.00069 -0.46172 0.0139 C -0.46393 0.01714 -0.46536 0.02154 -0.46771 0.02455 C -0.47331 0.03149 -0.47708 0.03218 -0.48346 0.03496 C -0.49883 0.01459 -0.4845 0.03566 -0.49726 0.01042 C -0.50104 0.00302 -0.50521 -0.00346 -0.50911 -0.01064 C -0.51107 -0.01411 -0.51354 -0.01689 -0.5151 -0.02106 C -0.5194 -0.03286 -0.52643 -0.05184 -0.53086 -0.05971 C -0.53281 -0.06319 -0.53503 -0.06643 -0.53672 -0.07013 C -0.53828 -0.07337 -0.53919 -0.07754 -0.54075 -0.08078 C -0.54193 -0.08333 -0.54349 -0.08518 -0.54466 -0.08772 C -0.54674 -0.09235 -0.54831 -0.09768 -0.55052 -0.10184 C -0.55286 -0.10601 -0.55573 -0.10902 -0.55846 -0.11226 C -0.56237 -0.11712 -0.56654 -0.12129 -0.57031 -0.12638 C -0.57292 -0.12985 -0.57552 -0.13356 -0.57825 -0.13703 C -0.58008 -0.13934 -0.58216 -0.14143 -0.58411 -0.14397 C -0.58945 -0.15092 -0.5944 -0.15856 -0.59987 -0.16504 L -0.61172 -0.17893 C -0.62253 -0.20786 -0.60495 -0.16342 -0.63151 -0.21064 C -0.64297 -0.23101 -0.62643 -0.20254 -0.64141 -0.22476 C -0.64349 -0.22777 -0.64518 -0.23194 -0.64726 -0.23518 C -0.64909 -0.23795 -0.6513 -0.23958 -0.65325 -0.24212 C -0.65469 -0.2442 -0.65573 -0.24721 -0.65716 -0.2493 C -0.66094 -0.25439 -0.66901 -0.26319 -0.66901 -0.26319 C -0.67161 -0.26203 -0.67448 -0.26226 -0.67695 -0.25971 C -0.68333 -0.25323 -0.68607 -0.23657 -0.69075 -0.22823 C -0.69336 -0.2236 -0.69635 -0.21944 -0.69857 -0.21411 C -0.70052 -0.20948 -0.70234 -0.20439 -0.70456 -0.19999 C -0.70885 -0.19143 -0.71367 -0.18379 -0.71836 -0.17545 C -0.71966 -0.17314 -0.72122 -0.17129 -0.72226 -0.16851 C -0.73099 -0.14513 -0.7207 -0.17106 -0.73216 -0.14745 C -0.73424 -0.14305 -0.73594 -0.13795 -0.73802 -0.13333 C -0.73932 -0.13078 -0.74088 -0.12893 -0.74206 -0.12638 C -0.74349 -0.12314 -0.74427 -0.11874 -0.74596 -0.11596 C -0.74831 -0.1118 -0.75156 -0.10948 -0.75391 -0.10532 C -0.75625 -0.10115 -0.75755 -0.09559 -0.75976 -0.0912 C -0.76354 -0.08402 -0.7681 -0.078 -0.77161 -0.07013 C -0.77422 -0.06434 -0.77682 -0.05833 -0.77956 -0.05277 C -0.78073 -0.05022 -0.78229 -0.04814 -0.78346 -0.04559 C -0.78555 -0.0412 -0.78724 -0.03587 -0.78945 -0.0317 C -0.79375 -0.02314 -0.79857 -0.01527 -0.80325 -0.00717 C -0.80521 -0.00346 -0.80677 0.0007 -0.80911 0.00348 C -0.81302 0.00811 -0.81758 0.01158 -0.82096 0.0176 C -0.82357 0.02223 -0.82604 0.02709 -0.82891 0.03149 C -0.83203 0.03658 -0.83529 0.04121 -0.83867 0.04561 C -0.84258 0.05047 -0.85052 0.05973 -0.85052 0.05973 C -0.86419 0.05695 -0.86836 0.06042 -0.87825 0.04561 C -0.87995 0.04283 -0.88047 0.03797 -0.88216 0.03496 C -0.8845 0.03103 -0.8875 0.02825 -0.8901 0.02455 C -0.89154 0.02246 -0.89258 0.01968 -0.89401 0.0176 C -0.89713 0.01274 -0.90065 0.00834 -0.90391 0.00348 C -0.9151 -0.01434 -0.90716 -0.00786 -0.91771 -0.01411 C -0.92357 -0.02198 -0.93268 -0.03356 -0.93737 -0.04212 C -0.93971 -0.04629 -0.94101 -0.05208 -0.94336 -0.05624 C -0.94505 -0.05925 -0.94753 -0.06018 -0.94922 -0.06319 C -0.95221 -0.06851 -0.95443 -0.07499 -0.95716 -0.08078 C -0.95833 -0.08333 -0.95989 -0.08518 -0.96107 -0.08772 C -0.96315 -0.09235 -0.96484 -0.09745 -0.96706 -0.10184 C -0.99088 -0.14953 -0.96328 -0.09166 -0.98672 -0.13333 C -0.98906 -0.13749 -0.99036 -0.14328 -0.99271 -0.14745 C -0.9944 -0.15045 -0.99674 -0.15184 -0.99857 -0.15439 C -1.01055 -0.17221 -0.99779 -0.15902 -1.01237 -0.17198 C -1.01953 -0.1912 -1.01263 -0.17569 -1.02617 -0.19305 C -1.02773 -0.1949 -1.02878 -0.19814 -1.03021 -0.19999 C -1.03203 -0.20277 -1.03411 -0.20485 -1.03607 -0.20717 C -1.03737 -0.21064 -1.03815 -0.21504 -1.0401 -0.21758 C -1.04167 -0.2199 -1.04414 -0.21944 -1.04596 -0.22106 C -1.06133 -0.23471 -1.04297 -0.22291 -1.05781 -0.2317 C -1.05976 -0.23402 -1.06198 -0.23587 -1.06367 -0.23865 C -1.06654 -0.24305 -1.0681 -0.25069 -1.07161 -0.25277 L -1.07734 -0.25624 C -1.08177 -0.26411 -1.08372 -0.26897 -1.08919 -0.27383 C -1.09115 -0.27545 -1.09323 -0.27615 -1.09518 -0.27731 C -1.09818 -0.28078 -1.10286 -0.28772 -1.10703 -0.28772 C -1.10976 -0.28772 -1.11224 -0.28541 -1.11484 -0.28425 C -1.12747 -0.26203 -1.11354 -0.28587 -1.12878 -0.26319 C -1.13021 -0.2611 -1.13112 -0.25809 -1.13268 -0.25624 C -1.13516 -0.25346 -1.13789 -0.25161 -1.14062 -0.2493 C -1.147 -0.23194 -1.14128 -0.24351 -1.15234 -0.2317 C -1.1638 -0.21967 -1.16276 -0.2192 -1.17213 -0.20717 C -1.17982 -0.19721 -1.18633 -0.19235 -1.19388 -0.17893 C -1.20117 -0.16596 -1.2 -0.16735 -1.20963 -0.15439 C -1.21159 -0.15184 -1.2138 -0.15022 -1.21562 -0.14745 C -1.22044 -0.13981 -1.22474 -0.13101 -1.22943 -0.12291 L -1.23529 -0.11226 C -1.23659 -0.10995 -1.23776 -0.10717 -1.23919 -0.10532 C -1.24323 -0.10069 -1.247 -0.09583 -1.25104 -0.0912 C -1.25404 -0.08795 -1.26628 -0.07684 -1.27083 -0.07013 C -1.27226 -0.06828 -1.27331 -0.06527 -1.27474 -0.06319 C -1.27851 -0.05809 -1.28268 -0.05393 -1.28659 -0.0493 C -1.29258 -0.04212 -1.2987 -0.03564 -1.30443 -0.02823 C -1.30703 -0.02453 -1.30963 -0.02106 -1.31224 -0.01758 C -1.32461 -0.00231 -1.31953 -0.00346 -1.32812 -0.00346 L -1.32812 -0.00346 " pathEditMode="relative" ptsTypes="AAAAAAAAAAAAAAAAAAAAAAAAAAAAAAAAAAAAAAAAAAAAAAAAAAAAAAAAAAAAAAAAAAAAAAAAAAAAAAAAAAAAAAAAAAAAAAAAAAAAAAAAAAAAAAAAAAAAAAAAAAAAAAAAAAAAAA">
                                      <p:cBhvr>
                                        <p:cTn id="45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6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6.66667E-6 L -2.08333E-7 -6.66667E-6 C 0.0233 -0.00116 0.0638 0.00138 0.09284 -0.00718 C 0.11002 -0.01227 0.09258 -0.00857 0.10664 -0.01413 C 0.12252 -0.02038 0.11406 -0.01482 0.12838 -0.02107 C 0.13034 -0.022 0.13229 -0.02408 0.13424 -0.02477 C 0.14088 -0.0264 0.14752 -0.02686 0.15403 -0.02825 C 0.15859 -0.02917 0.16315 -0.03149 0.16784 -0.03172 C 0.20403 -0.0338 0.2401 -0.03403 0.2763 -0.03519 C 0.31224 -0.04098 0.28659 -0.03496 0.30586 -0.04214 C 0.3125 -0.04468 0.31901 -0.047 0.32565 -0.04931 L 0.33554 -0.05278 C 0.33815 -0.0551 0.34049 -0.05857 0.34336 -0.05973 C 0.34857 -0.06204 0.3539 -0.06204 0.35924 -0.0632 C 0.36315 -0.06436 0.36705 -0.06528 0.37109 -0.06667 C 0.3737 -0.06783 0.37617 -0.07015 0.3789 -0.07038 L 0.59205 -0.07385 L 0.6039 -0.07732 C 0.60729 -0.07825 0.61054 -0.0801 0.6138 -0.08079 C 0.62239 -0.08241 0.63099 -0.08311 0.63945 -0.08427 C 0.65898 -0.09121 0.63971 -0.08334 0.65924 -0.09491 C 0.6638 -0.09746 0.66849 -0.09908 0.67304 -0.10186 C 0.67643 -0.10394 0.67942 -0.10741 0.68294 -0.1088 C 0.68737 -0.11089 0.69218 -0.11112 0.69674 -0.11227 C 0.72487 -0.12894 0.69557 -0.11227 0.7164 -0.12292 C 0.73633 -0.13288 0.7056 -0.11899 0.73034 -0.12987 C 0.73229 -0.13218 0.73398 -0.13565 0.7362 -0.13681 C 0.73997 -0.13913 0.74414 -0.13913 0.74804 -0.14052 C 0.7513 -0.14144 0.75455 -0.14283 0.75794 -0.14399 C 0.77226 -0.14862 0.76953 -0.14723 0.78554 -0.15093 C 0.7901 -0.15209 0.79479 -0.15371 0.79935 -0.1544 C 0.80729 -0.15602 0.81523 -0.15672 0.82304 -0.15788 C 0.82903 -0.15903 0.83489 -0.16042 0.84088 -0.16158 C 0.85468 -0.16968 0.83802 -0.16065 0.86445 -0.16852 C 0.86653 -0.16922 0.86836 -0.1713 0.87044 -0.172 C 0.87539 -0.17385 0.89166 -0.17802 0.89609 -0.17894 L 0.90195 -0.18241 L 0.90195 -0.18241 " pathEditMode="relative" ptsTypes="AAAAAAAAAAAAAAAAAAAAAAAAAAAAAAAAAAAAAA">
                                      <p:cBhvr>
                                        <p:cTn id="48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6000"/>
                            </p:stCondLst>
                            <p:childTnLst>
                              <p:par>
                                <p:cTn id="50" presetID="42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9000"/>
                            </p:stCondLst>
                            <p:childTnLst>
                              <p:par>
                                <p:cTn id="56" presetID="0" presetClass="pat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91667E-6 -3.7037E-6 L -2.91667E-6 0.00024 L 0.13542 -0.00347 C 0.13828 -0.0037 0.14089 -0.00601 0.14362 -0.00717 C 0.14792 -0.00856 0.15222 -0.00879 0.15612 -0.01064 C 0.16042 -0.01226 0.16446 -0.0162 0.16862 -0.01759 C 0.19571 -0.02662 0.18255 -0.02338 0.20821 -0.02801 C 0.23451 -0.02685 0.26107 -0.02777 0.28724 -0.02453 C 0.29037 -0.0243 0.29271 -0.01944 0.29571 -0.01759 C 0.30117 -0.01435 0.31198 -0.00972 0.31862 -0.00717 C 0.33242 0.0088 0.31511 -0.01018 0.33711 0.01042 C 0.33933 0.0125 0.34115 0.01551 0.34323 0.0176 C 0.34662 0.02037 0.35026 0.02176 0.35365 0.02454 C 0.35729 0.02755 0.36042 0.03195 0.36407 0.03496 C 0.36745 0.03797 0.3711 0.03912 0.37448 0.04213 C 0.3767 0.04399 0.37839 0.04723 0.38073 0.04908 C 0.38711 0.05394 0.39623 0.05903 0.40352 0.0632 C 0.4056 0.06551 0.40756 0.06852 0.4099 0.07014 C 0.4125 0.07199 0.41537 0.07223 0.4181 0.07361 C 0.42032 0.07454 0.42227 0.07616 0.42448 0.07709 C 0.42722 0.07848 0.43008 0.07894 0.43269 0.08056 C 0.43568 0.08241 0.43815 0.08588 0.44102 0.08774 C 0.44779 0.0919 0.45756 0.09283 0.46394 0.09468 C 0.46667 0.09561 0.4694 0.09723 0.47214 0.09815 C 0.47917 0.1007 0.4931 0.10533 0.4931 0.10556 C 0.51042 0.10394 0.52774 0.10371 0.54506 0.10162 C 0.54727 0.10139 0.54935 0.09954 0.55144 0.09815 C 0.55482 0.09607 0.55834 0.09329 0.56172 0.09121 C 0.57461 0.08334 0.57227 0.08473 0.58464 0.08056 C 0.58685 0.07871 0.6 0.06875 0.60326 0.0632 C 0.60508 0.06019 0.6056 0.05533 0.60756 0.05255 C 0.62604 0.02454 0.61836 0.03959 0.63047 0.02454 C 0.64388 0.00741 0.63581 0.0132 0.64714 0.00695 C 0.64844 0.00348 0.64935 -0.00092 0.65117 -0.00347 C 0.6543 -0.0081 0.65795 -0.01134 0.66159 -0.01412 C 0.66563 -0.01713 0.66992 -0.01967 0.67409 -0.02106 C 0.68933 -0.02615 0.68099 -0.02384 0.69909 -0.02801 C 0.71992 -0.02685 0.74076 -0.02754 0.76159 -0.02453 C 0.76589 -0.02407 0.76966 -0.01944 0.77396 -0.01759 C 0.77683 -0.01643 0.77956 -0.01481 0.78229 -0.01412 C 0.78776 -0.0125 0.79349 -0.01203 0.79896 -0.01064 C 0.80599 -0.00856 0.81276 -0.00486 0.81979 -0.00347 C 0.8267 -0.00231 0.83373 -0.00162 0.84063 -3.7037E-6 C 0.84479 0.00093 0.84896 0.00186 0.853 0.00348 C 0.85521 0.00417 0.85716 0.00625 0.85938 0.00695 C 0.86485 0.00857 0.87045 0.00926 0.87591 0.01042 C 0.89024 0.01852 0.87253 0.00903 0.89258 0.0176 C 0.89479 0.01829 0.89675 0.02014 0.89883 0.02107 C 0.90834 0.025 0.91576 0.02593 0.92591 0.02801 L 1.02787 0.02454 C 1.03177 0.02431 1.04662 0.01042 1.04662 0.01065 C 1.05052 0.00834 1.05495 0.00811 1.05912 0.00695 C 1.09232 -0.0118 1.0724 -0.00185 1.15274 0.00695 C 1.15586 0.00741 1.15821 0.01181 1.16107 0.01389 C 1.16315 0.01551 1.16537 0.01598 1.16732 0.0176 C 1.18256 0.02848 1.16862 0.02153 1.18399 0.02801 C 1.18542 0.03033 1.18646 0.03311 1.18815 0.03496 C 1.19558 0.04329 1.19818 0.0426 1.20677 0.04561 C 1.21628 0.05625 1.20951 0.04977 1.21927 0.05602 C 1.24206 0.07037 1.21589 0.05579 1.24427 0.07014 C 1.24649 0.0713 1.24844 0.07292 1.25065 0.07361 C 1.25547 0.07524 1.26016 0.07593 1.26511 0.07709 L 1.39427 0.07361 C 1.40469 0.07315 1.41511 0.07246 1.42539 0.07014 C 1.43099 0.06899 1.43646 0.06505 1.44193 0.0632 C 1.4543 0.05857 1.46433 0.05811 1.47735 0.05602 C 1.48399 0.05324 1.4892 0.05093 1.4961 0.04908 C 1.5017 0.04769 1.50716 0.04699 1.51276 0.04561 C 1.51693 0.04445 1.5211 0.04329 1.52526 0.04213 C 1.5405 0.04329 1.55573 0.04375 1.5711 0.04561 C 1.57526 0.04607 1.57943 0.04815 1.58347 0.04908 C 1.58972 0.05047 1.59597 0.05116 1.60235 0.05255 C 1.61758 0.05625 1.61003 0.05787 1.62943 0.05949 C 1.63763 0.06019 1.64597 0.05949 1.65443 0.05949 L 1.65443 0.05973 " pathEditMode="relative" rAng="0" ptsTypes="AAAAAAAAAAAAAAAAAAAAAAAAAAAAAAAAAAAAAAAAAAAAAAAAAAAAAAAAAAAAAAAAAAAAAAAAAAA">
                                      <p:cBhvr>
                                        <p:cTn id="57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721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12" name="Main_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-80009"/>
            <a:ext cx="7507577" cy="719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Metin kutusu 14"/>
          <p:cNvSpPr txBox="1"/>
          <p:nvPr/>
        </p:nvSpPr>
        <p:spPr>
          <a:xfrm>
            <a:off x="9907857" y="2877677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OKULUMUZDA 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1 - 4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135" y="6427051"/>
            <a:ext cx="465223" cy="465223"/>
          </a:xfrm>
          <a:prstGeom prst="rect">
            <a:avLst/>
          </a:prstGeom>
        </p:spPr>
      </p:pic>
      <p:sp>
        <p:nvSpPr>
          <p:cNvPr id="24" name="Metin kutusu 23"/>
          <p:cNvSpPr txBox="1"/>
          <p:nvPr/>
        </p:nvSpPr>
        <p:spPr>
          <a:xfrm>
            <a:off x="3917486" y="6505917"/>
            <a:ext cx="43570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smtClean="0">
                <a:solidFill>
                  <a:srgbClr val="FFFFFF"/>
                </a:solidFill>
              </a:rPr>
              <a:t>Yönerge : Öğrenciler konu hakkında konuşturulur.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10076713" y="4103703"/>
            <a:ext cx="153804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Güvenli Yolları</a:t>
            </a:r>
          </a:p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Biliriz</a:t>
            </a:r>
            <a:endParaRPr lang="tr-TR" sz="1700" dirty="0">
              <a:solidFill>
                <a:srgbClr val="5231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147" y="1067595"/>
            <a:ext cx="4837706" cy="38515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473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12" name="Main_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-80009"/>
            <a:ext cx="7507577" cy="719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2 - 4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135" y="6427051"/>
            <a:ext cx="465223" cy="465223"/>
          </a:xfrm>
          <a:prstGeom prst="rect">
            <a:avLst/>
          </a:prstGeom>
        </p:spPr>
      </p:pic>
      <p:sp>
        <p:nvSpPr>
          <p:cNvPr id="24" name="Metin kutusu 23"/>
          <p:cNvSpPr txBox="1"/>
          <p:nvPr/>
        </p:nvSpPr>
        <p:spPr>
          <a:xfrm>
            <a:off x="525680" y="6505917"/>
            <a:ext cx="10348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smtClean="0">
                <a:solidFill>
                  <a:srgbClr val="FFFFFF"/>
                </a:solidFill>
              </a:rPr>
              <a:t>Yönerge : Öğrencilerin trafikte karşılaşabileceği olumsuz durumlarda neler yapabilecekleri hakkında konuşmaları sağlanır.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371" y="1583037"/>
            <a:ext cx="2467319" cy="277216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34" y="1649722"/>
            <a:ext cx="3934374" cy="2638793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9907857" y="2877677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OKULUMUZDA 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10076713" y="4103703"/>
            <a:ext cx="153804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Güvenli Yolları</a:t>
            </a:r>
          </a:p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Biliriz</a:t>
            </a:r>
            <a:endParaRPr lang="tr-TR" sz="1700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0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12" name="Main_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-80009"/>
            <a:ext cx="7507577" cy="719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3 - 4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135" y="6427051"/>
            <a:ext cx="465223" cy="465223"/>
          </a:xfrm>
          <a:prstGeom prst="rect">
            <a:avLst/>
          </a:prstGeom>
        </p:spPr>
      </p:pic>
      <p:sp>
        <p:nvSpPr>
          <p:cNvPr id="24" name="Metin kutusu 23"/>
          <p:cNvSpPr txBox="1"/>
          <p:nvPr/>
        </p:nvSpPr>
        <p:spPr>
          <a:xfrm>
            <a:off x="2069971" y="6505917"/>
            <a:ext cx="762221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smtClean="0">
                <a:solidFill>
                  <a:srgbClr val="FFFFFF"/>
                </a:solidFill>
              </a:rPr>
              <a:t>Yönerge : Öğrenciler yeterli konuşturulduktan sonra açıklama </a:t>
            </a:r>
            <a:r>
              <a:rPr lang="tr-TR" sz="1500" dirty="0" err="1" smtClean="0">
                <a:solidFill>
                  <a:srgbClr val="FFFFFF"/>
                </a:solidFill>
              </a:rPr>
              <a:t>bütonuyla</a:t>
            </a:r>
            <a:r>
              <a:rPr lang="tr-TR" sz="1500" dirty="0" smtClean="0">
                <a:solidFill>
                  <a:srgbClr val="FFFFFF"/>
                </a:solidFill>
              </a:rPr>
              <a:t> açıklama yapılır.</a:t>
            </a:r>
          </a:p>
        </p:txBody>
      </p:sp>
      <p:sp>
        <p:nvSpPr>
          <p:cNvPr id="9" name="Yuvarlatılmış Dikdörtgen 8">
            <a:hlinkClick r:id="" action="ppaction://noaction">
              <a:snd r:embed="rId8" name="aciklama1.wav"/>
            </a:hlinkClick>
          </p:cNvPr>
          <p:cNvSpPr/>
          <p:nvPr/>
        </p:nvSpPr>
        <p:spPr>
          <a:xfrm>
            <a:off x="10017795" y="1227960"/>
            <a:ext cx="1474839" cy="5033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Açıklama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38" y="922818"/>
            <a:ext cx="5381517" cy="4388670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9907857" y="2877677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OKULUMUZDA 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10076713" y="4103703"/>
            <a:ext cx="153804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Güvenli Yolları</a:t>
            </a:r>
          </a:p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Biliriz</a:t>
            </a:r>
            <a:endParaRPr lang="tr-TR" sz="1700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363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12" name="Main_Board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-80009"/>
            <a:ext cx="7507577" cy="719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4 - 4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135" y="6427051"/>
            <a:ext cx="465223" cy="465223"/>
          </a:xfrm>
          <a:prstGeom prst="rect">
            <a:avLst/>
          </a:prstGeom>
        </p:spPr>
      </p:pic>
      <p:sp>
        <p:nvSpPr>
          <p:cNvPr id="24" name="Metin kutusu 23"/>
          <p:cNvSpPr txBox="1"/>
          <p:nvPr/>
        </p:nvSpPr>
        <p:spPr>
          <a:xfrm>
            <a:off x="2069971" y="6505917"/>
            <a:ext cx="762221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smtClean="0">
                <a:solidFill>
                  <a:srgbClr val="FFFFFF"/>
                </a:solidFill>
              </a:rPr>
              <a:t>Yönerge : Öğrenciler yeterli konuşturulduktan sonra açıklama </a:t>
            </a:r>
            <a:r>
              <a:rPr lang="tr-TR" sz="1500" dirty="0" err="1" smtClean="0">
                <a:solidFill>
                  <a:srgbClr val="FFFFFF"/>
                </a:solidFill>
              </a:rPr>
              <a:t>bütonuyla</a:t>
            </a:r>
            <a:r>
              <a:rPr lang="tr-TR" sz="1500" dirty="0" smtClean="0">
                <a:solidFill>
                  <a:srgbClr val="FFFFFF"/>
                </a:solidFill>
              </a:rPr>
              <a:t> açıklama yapılır.</a:t>
            </a:r>
          </a:p>
        </p:txBody>
      </p:sp>
      <p:sp>
        <p:nvSpPr>
          <p:cNvPr id="9" name="Açıklama"/>
          <p:cNvSpPr/>
          <p:nvPr/>
        </p:nvSpPr>
        <p:spPr>
          <a:xfrm>
            <a:off x="10159187" y="1043198"/>
            <a:ext cx="1474839" cy="5033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FFFF"/>
                </a:solidFill>
              </a:rPr>
              <a:t>Açıklama</a:t>
            </a:r>
            <a:endParaRPr lang="tr-TR" dirty="0">
              <a:solidFill>
                <a:srgbClr val="FFFFFF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71" y="793994"/>
            <a:ext cx="4686214" cy="433282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2069971" y="962527"/>
            <a:ext cx="7500579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000" dirty="0"/>
              <a:t>Okula geliş ve gidişlerde tanımadığımız kişilerle konuşmamalıyız. 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4115942" y="962527"/>
            <a:ext cx="3644909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000" dirty="0" smtClean="0"/>
              <a:t>Polislerden </a:t>
            </a:r>
            <a:r>
              <a:rPr lang="tr-TR" sz="2000" dirty="0"/>
              <a:t>yardım isteyebiliriz.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2654548" y="965986"/>
            <a:ext cx="6567695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000" dirty="0" smtClean="0"/>
              <a:t>Güvendiğimiz </a:t>
            </a:r>
            <a:r>
              <a:rPr lang="tr-TR" sz="2000" dirty="0"/>
              <a:t>ve tanıdığımız kişilerle birlikte yürüyebiliriz.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2266819" y="959068"/>
            <a:ext cx="7228517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000" dirty="0"/>
              <a:t>Okula gelirken ve eve dönerken yolda oyalanmadan gitmeliyiz.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9907857" y="2877677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OKULUMUZDA 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0076713" y="4103703"/>
            <a:ext cx="153804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Güvenli Yolları</a:t>
            </a:r>
          </a:p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Biliriz</a:t>
            </a:r>
            <a:endParaRPr lang="tr-TR" sz="1700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63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ciklama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0.0056 0.61667 " pathEditMode="relative" rAng="0" ptsTypes="AA">
                                      <p:cBhvr>
                                        <p:cTn id="19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3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ciklama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0.00625 0.55116 " pathEditMode="relative" rAng="0" ptsTypes="AA">
                                      <p:cBhvr>
                                        <p:cTn id="26" dur="8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ciklama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500"/>
                            </p:stCondLst>
                            <p:childTnLst>
                              <p:par>
                                <p:cTn id="32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00781 0.48009 " pathEditMode="relative" rAng="0" ptsTypes="AA">
                                      <p:cBhvr>
                                        <p:cTn id="33" dur="9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2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ciklama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0"/>
                            </p:stCondLst>
                            <p:childTnLst>
                              <p:par>
                                <p:cTn id="39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00847 0.41111 " pathEditMode="relative" rAng="0" ptsTypes="AA">
                                      <p:cBhvr>
                                        <p:cTn id="40" dur="6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6" grpId="0" animBg="1"/>
      <p:bldP spid="16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5096529" y="1331957"/>
            <a:ext cx="2510931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Doğru yanlış etkinliği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5096529" y="2877677"/>
            <a:ext cx="2780146" cy="2645302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1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3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20" name="Açıklama">
            <a:hlinkClick r:id="" action="ppaction://noaction">
              <a:snd r:embed="rId8" name="etkinlik1.wav"/>
            </a:hlinkClick>
          </p:cNvPr>
          <p:cNvSpPr/>
          <p:nvPr/>
        </p:nvSpPr>
        <p:spPr>
          <a:xfrm>
            <a:off x="3123922" y="505999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Dinle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441" y="3017088"/>
            <a:ext cx="2467319" cy="2432489"/>
          </a:xfrm>
          <a:prstGeom prst="rect">
            <a:avLst/>
          </a:prstGeom>
        </p:spPr>
      </p:pic>
      <p:sp>
        <p:nvSpPr>
          <p:cNvPr id="18" name="Büton1">
            <a:hlinkClick r:id="" action="ppaction://noaction">
              <a:snd r:embed="rId10" name="aferinyeni.wav"/>
            </a:hlinkClick>
          </p:cNvPr>
          <p:cNvSpPr/>
          <p:nvPr/>
        </p:nvSpPr>
        <p:spPr>
          <a:xfrm>
            <a:off x="5678225" y="5273608"/>
            <a:ext cx="612000" cy="612000"/>
          </a:xfrm>
          <a:prstGeom prst="ellipse">
            <a:avLst/>
          </a:prstGeom>
          <a:solidFill>
            <a:srgbClr val="00B050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Büton2">
            <a:hlinkClick r:id="" action="ppaction://noaction">
              <a:snd r:embed="rId11" name="olmadiyeni.wav"/>
            </a:hlinkClick>
          </p:cNvPr>
          <p:cNvSpPr/>
          <p:nvPr/>
        </p:nvSpPr>
        <p:spPr>
          <a:xfrm>
            <a:off x="6569459" y="5261462"/>
            <a:ext cx="612000" cy="61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10076713" y="4103703"/>
            <a:ext cx="153804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Güvenli Yolları</a:t>
            </a:r>
          </a:p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Biliriz</a:t>
            </a:r>
            <a:endParaRPr lang="tr-TR" sz="1700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597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5096529" y="1331957"/>
            <a:ext cx="2510931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Doğru yanlış etkinliği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5096529" y="2877677"/>
            <a:ext cx="2780146" cy="2645302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2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3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20" name="Açıklama">
            <a:hlinkClick r:id="" action="ppaction://noaction">
              <a:snd r:embed="rId8" name="etkinlik2.wav"/>
            </a:hlinkClick>
          </p:cNvPr>
          <p:cNvSpPr/>
          <p:nvPr/>
        </p:nvSpPr>
        <p:spPr>
          <a:xfrm>
            <a:off x="3123922" y="505999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Dinle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Büton1">
            <a:hlinkClick r:id="" action="ppaction://noaction">
              <a:snd r:embed="rId9" name="olmadiyeni.wav"/>
            </a:hlinkClick>
          </p:cNvPr>
          <p:cNvSpPr/>
          <p:nvPr/>
        </p:nvSpPr>
        <p:spPr>
          <a:xfrm>
            <a:off x="5678225" y="5273608"/>
            <a:ext cx="612000" cy="612000"/>
          </a:xfrm>
          <a:prstGeom prst="ellipse">
            <a:avLst/>
          </a:prstGeom>
          <a:solidFill>
            <a:srgbClr val="00B050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Büton2">
            <a:hlinkClick r:id="" action="ppaction://noaction">
              <a:snd r:embed="rId10" name="aferinyeni.wav"/>
            </a:hlinkClick>
          </p:cNvPr>
          <p:cNvSpPr/>
          <p:nvPr/>
        </p:nvSpPr>
        <p:spPr>
          <a:xfrm>
            <a:off x="6569459" y="5261462"/>
            <a:ext cx="612000" cy="61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Y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179" y="3088042"/>
            <a:ext cx="2476846" cy="1971950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9907857" y="2877677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OKULUMUZDA 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076713" y="4103703"/>
            <a:ext cx="153804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Güvenli Yolları</a:t>
            </a:r>
          </a:p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Biliriz</a:t>
            </a:r>
            <a:endParaRPr lang="tr-TR" sz="1700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47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2"/>
  <p:tag name="ARTICULATE_PROJECT_OPEN" val="0"/>
  <p:tag name="ISPRING_UUID" val="{0A47BDFA-5994-4246-897A-A1B9A13E07DC}"/>
  <p:tag name="ISPRING_RESOURCE_FOLDER" val="F:\Slaytlar\slaytlar\1.Sınıf\Hayat Bilgisi\Bayrağımız\1.Sinif_Hayat_Bilgisi_bayragimiz\"/>
  <p:tag name="ISPRING_PRESENTATION_PATH" val="F:\Slaytlar\slaytlar\1.Sınıf\Hayat Bilgisi\Bayrağımız\1.Sinif_Hayat_Bilgisi_bayragimiz.ppsx"/>
  <p:tag name="ISPRING_PROJECT_FOLDER_UPDATED" val="1"/>
  <p:tag name="ISPRING_RESOURCE_PATHS_HASH_PRESENTER" val="917fe9ff15e1639699709bf9387fa1465facc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Özel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6376</TotalTime>
  <Words>182</Words>
  <Application>Microsoft Office PowerPoint</Application>
  <PresentationFormat>Geniş ekran</PresentationFormat>
  <Paragraphs>71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Arial</vt:lpstr>
      <vt:lpstr>Calibri</vt:lpstr>
      <vt:lpstr>Tahoma</vt:lpstr>
      <vt:lpstr>1_Advertising_Booth_Display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Güvenli Yolları Biliriz</dc:title>
  <dc:creator>www.mebders.com;Muhammet Bozkurt</dc:creator>
  <cp:lastModifiedBy>Muhammet Bozkurt</cp:lastModifiedBy>
  <cp:revision>592</cp:revision>
  <dcterms:created xsi:type="dcterms:W3CDTF">2015-08-22T14:52:09Z</dcterms:created>
  <dcterms:modified xsi:type="dcterms:W3CDTF">2017-09-13T21:55:19Z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E0D6C0D2-1495-49E4-A5CD-0A4FC21423C2</vt:lpwstr>
  </property>
  <property fmtid="{D5CDD505-2E9C-101B-9397-08002B2CF9AE}" pid="3" name="ArticulatePath">
    <vt:lpwstr>Sunu1</vt:lpwstr>
  </property>
  <property fmtid="{D5CDD505-2E9C-101B-9397-08002B2CF9AE}" pid="4" name="_MarkAsFinal">
    <vt:bool>true</vt:bool>
  </property>
</Properties>
</file>