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7" r:id="rId2"/>
    <p:sldId id="332" r:id="rId3"/>
    <p:sldId id="334" r:id="rId4"/>
    <p:sldId id="335" r:id="rId5"/>
    <p:sldId id="333" r:id="rId6"/>
    <p:sldId id="261" r:id="rId7"/>
  </p:sldIdLst>
  <p:sldSz cx="12192000" cy="6858000"/>
  <p:notesSz cx="6858000" cy="9144000"/>
  <p:custDataLst>
    <p:tags r:id="rId9"/>
  </p:custDataLst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638C"/>
    <a:srgbClr val="E2E2E2"/>
    <a:srgbClr val="30CCF2"/>
    <a:srgbClr val="D2D2D2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78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2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40BE07-112D-4B90-8202-0E5AD9CC45B8}" type="datetimeFigureOut">
              <a:rPr lang="tr-TR" smtClean="0"/>
              <a:t>14.09.2017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214CE5-3899-4076-B36A-A5DDD2F8D24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3347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81001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7CD7D-0373-438D-A611-2B18760BCCA2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9/14/2017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B9F62D-FC13-4409-A200-9F9225F350D0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307913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ed_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 userDrawn="1"/>
        </p:nvSpPr>
        <p:spPr>
          <a:xfrm>
            <a:off x="342901" y="-533400"/>
            <a:ext cx="11544300" cy="7325784"/>
          </a:xfrm>
          <a:prstGeom prst="ellipse">
            <a:avLst/>
          </a:prstGeom>
          <a:gradFill flip="none" rotWithShape="1">
            <a:gsLst>
              <a:gs pos="37000">
                <a:schemeClr val="accent5">
                  <a:lumMod val="76000"/>
                </a:schemeClr>
              </a:gs>
              <a:gs pos="0">
                <a:schemeClr val="accent5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" name="Rectangle 7"/>
          <p:cNvSpPr/>
          <p:nvPr userDrawn="1"/>
        </p:nvSpPr>
        <p:spPr>
          <a:xfrm>
            <a:off x="0" y="4191000"/>
            <a:ext cx="12192000" cy="2667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" name="Oval 4"/>
          <p:cNvSpPr/>
          <p:nvPr userDrawn="1"/>
        </p:nvSpPr>
        <p:spPr>
          <a:xfrm>
            <a:off x="0" y="4343400"/>
            <a:ext cx="12192000" cy="2514600"/>
          </a:xfrm>
          <a:prstGeom prst="ellipse">
            <a:avLst/>
          </a:prstGeom>
          <a:gradFill flip="none" rotWithShape="1">
            <a:gsLst>
              <a:gs pos="40000">
                <a:schemeClr val="accent5">
                  <a:lumMod val="68000"/>
                </a:schemeClr>
              </a:gs>
              <a:gs pos="0">
                <a:schemeClr val="accent5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5CDFB-02A4-4794-A347-70471386EC81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9/14/2017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B282FE-E361-4CEC-A72F-9E53845330A7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730551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41B20"/>
            </a:gs>
            <a:gs pos="19000">
              <a:srgbClr val="141B20"/>
            </a:gs>
            <a:gs pos="39999">
              <a:srgbClr val="27343F"/>
            </a:gs>
            <a:gs pos="67000">
              <a:srgbClr val="000000"/>
            </a:gs>
            <a:gs pos="100000">
              <a:srgbClr val="485F7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 smtClean="0"/>
              <a:t>Click to edit Master text styles</a:t>
            </a:r>
          </a:p>
          <a:p>
            <a:pPr lvl="1"/>
            <a:r>
              <a:rPr lang="en-US" altLang="tr-TR" smtClean="0"/>
              <a:t>Second level</a:t>
            </a:r>
          </a:p>
          <a:p>
            <a:pPr lvl="2"/>
            <a:r>
              <a:rPr lang="en-US" altLang="tr-TR" smtClean="0"/>
              <a:t>Third level</a:t>
            </a:r>
          </a:p>
          <a:p>
            <a:pPr lvl="3"/>
            <a:r>
              <a:rPr lang="en-US" altLang="tr-TR" smtClean="0"/>
              <a:t>Fourth level</a:t>
            </a:r>
          </a:p>
          <a:p>
            <a:pPr lvl="4"/>
            <a:r>
              <a:rPr lang="en-US" altLang="tr-TR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F46347-80BD-4281-9A7D-0AED6FAD8E00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9/14/2017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681F1F-4A5D-4C37-BE75-A4938DB575D2}" type="slidenum">
              <a:rPr lang="en-US" altLang="tr-TR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tr-TR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880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457189" indent="-457189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13" Type="http://schemas.openxmlformats.org/officeDocument/2006/relationships/audio" Target="../media/audio11.wav"/><Relationship Id="rId18" Type="http://schemas.openxmlformats.org/officeDocument/2006/relationships/audio" Target="../media/audio16.wav"/><Relationship Id="rId26" Type="http://schemas.openxmlformats.org/officeDocument/2006/relationships/image" Target="../media/image7.png"/><Relationship Id="rId3" Type="http://schemas.openxmlformats.org/officeDocument/2006/relationships/audio" Target="../media/audio1.wav"/><Relationship Id="rId21" Type="http://schemas.openxmlformats.org/officeDocument/2006/relationships/image" Target="../media/image1.png"/><Relationship Id="rId7" Type="http://schemas.openxmlformats.org/officeDocument/2006/relationships/audio" Target="../media/audio5.wav"/><Relationship Id="rId12" Type="http://schemas.openxmlformats.org/officeDocument/2006/relationships/audio" Target="../media/audio10.wav"/><Relationship Id="rId17" Type="http://schemas.openxmlformats.org/officeDocument/2006/relationships/audio" Target="../media/audio15.wav"/><Relationship Id="rId25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6" Type="http://schemas.openxmlformats.org/officeDocument/2006/relationships/audio" Target="../media/audio14.wav"/><Relationship Id="rId20" Type="http://schemas.openxmlformats.org/officeDocument/2006/relationships/audio" Target="../media/audio18.wav"/><Relationship Id="rId1" Type="http://schemas.openxmlformats.org/officeDocument/2006/relationships/tags" Target="../tags/tag3.xml"/><Relationship Id="rId6" Type="http://schemas.openxmlformats.org/officeDocument/2006/relationships/audio" Target="../media/audio4.wav"/><Relationship Id="rId11" Type="http://schemas.openxmlformats.org/officeDocument/2006/relationships/audio" Target="../media/audio9.wav"/><Relationship Id="rId24" Type="http://schemas.openxmlformats.org/officeDocument/2006/relationships/image" Target="../media/image5.png"/><Relationship Id="rId5" Type="http://schemas.openxmlformats.org/officeDocument/2006/relationships/audio" Target="../media/audio3.wav"/><Relationship Id="rId15" Type="http://schemas.openxmlformats.org/officeDocument/2006/relationships/audio" Target="../media/audio13.wav"/><Relationship Id="rId23" Type="http://schemas.openxmlformats.org/officeDocument/2006/relationships/image" Target="../media/image4.png"/><Relationship Id="rId10" Type="http://schemas.openxmlformats.org/officeDocument/2006/relationships/audio" Target="../media/audio8.wav"/><Relationship Id="rId19" Type="http://schemas.openxmlformats.org/officeDocument/2006/relationships/audio" Target="../media/audio17.wav"/><Relationship Id="rId4" Type="http://schemas.openxmlformats.org/officeDocument/2006/relationships/audio" Target="../media/audio2.wav"/><Relationship Id="rId9" Type="http://schemas.openxmlformats.org/officeDocument/2006/relationships/audio" Target="../media/audio7.wav"/><Relationship Id="rId14" Type="http://schemas.openxmlformats.org/officeDocument/2006/relationships/audio" Target="../media/audio12.wav"/><Relationship Id="rId2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2.png"/><Relationship Id="rId3" Type="http://schemas.openxmlformats.org/officeDocument/2006/relationships/audio" Target="../media/audio19.wav"/><Relationship Id="rId7" Type="http://schemas.openxmlformats.org/officeDocument/2006/relationships/image" Target="../media/image4.png"/><Relationship Id="rId12" Type="http://schemas.openxmlformats.org/officeDocument/2006/relationships/image" Target="../media/image11.png"/><Relationship Id="rId17" Type="http://schemas.openxmlformats.org/officeDocument/2006/relationships/image" Target="../media/image16.jpe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5.png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11" Type="http://schemas.openxmlformats.org/officeDocument/2006/relationships/image" Target="../media/image10.png"/><Relationship Id="rId5" Type="http://schemas.openxmlformats.org/officeDocument/2006/relationships/image" Target="../media/image1.png"/><Relationship Id="rId15" Type="http://schemas.openxmlformats.org/officeDocument/2006/relationships/image" Target="../media/image14.jpeg"/><Relationship Id="rId10" Type="http://schemas.openxmlformats.org/officeDocument/2006/relationships/image" Target="../media/image9.png"/><Relationship Id="rId4" Type="http://schemas.openxmlformats.org/officeDocument/2006/relationships/audio" Target="../media/audio20.wav"/><Relationship Id="rId9" Type="http://schemas.openxmlformats.org/officeDocument/2006/relationships/image" Target="../media/image8.jpe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21.wav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1.png"/><Relationship Id="rId5" Type="http://schemas.openxmlformats.org/officeDocument/2006/relationships/audio" Target="../media/audio23.wav"/><Relationship Id="rId10" Type="http://schemas.openxmlformats.org/officeDocument/2006/relationships/image" Target="../media/image17.png"/><Relationship Id="rId4" Type="http://schemas.openxmlformats.org/officeDocument/2006/relationships/audio" Target="../media/audio22.wav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audio" Target="../media/audio26.wav"/><Relationship Id="rId3" Type="http://schemas.openxmlformats.org/officeDocument/2006/relationships/audio" Target="../media/audio24.wav"/><Relationship Id="rId7" Type="http://schemas.openxmlformats.org/officeDocument/2006/relationships/image" Target="../media/image18.png"/><Relationship Id="rId12" Type="http://schemas.openxmlformats.org/officeDocument/2006/relationships/image" Target="../media/image21.png"/><Relationship Id="rId17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3.png"/><Relationship Id="rId1" Type="http://schemas.openxmlformats.org/officeDocument/2006/relationships/tags" Target="../tags/tag6.xml"/><Relationship Id="rId6" Type="http://schemas.openxmlformats.org/officeDocument/2006/relationships/image" Target="../media/image5.png"/><Relationship Id="rId11" Type="http://schemas.openxmlformats.org/officeDocument/2006/relationships/image" Target="../media/image20.jpeg"/><Relationship Id="rId5" Type="http://schemas.openxmlformats.org/officeDocument/2006/relationships/image" Target="../media/image4.png"/><Relationship Id="rId15" Type="http://schemas.openxmlformats.org/officeDocument/2006/relationships/image" Target="../media/image22.png"/><Relationship Id="rId10" Type="http://schemas.openxmlformats.org/officeDocument/2006/relationships/audio" Target="../media/audio25.wav"/><Relationship Id="rId4" Type="http://schemas.openxmlformats.org/officeDocument/2006/relationships/image" Target="../media/image3.png"/><Relationship Id="rId9" Type="http://schemas.openxmlformats.org/officeDocument/2006/relationships/image" Target="../media/image19.png"/><Relationship Id="rId1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7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hyperlink" Target="mailto:info@mebders.com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32" name="Resim 3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3" y="3524008"/>
            <a:ext cx="1589676" cy="2836296"/>
          </a:xfrm>
          <a:prstGeom prst="rect">
            <a:avLst/>
          </a:prstGeom>
        </p:spPr>
      </p:pic>
      <p:pic>
        <p:nvPicPr>
          <p:cNvPr id="2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473" y="-121626"/>
            <a:ext cx="8548789" cy="665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Metin kutusu 28"/>
          <p:cNvSpPr txBox="1"/>
          <p:nvPr/>
        </p:nvSpPr>
        <p:spPr>
          <a:xfrm>
            <a:off x="3379806" y="1188136"/>
            <a:ext cx="242085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dirty="0">
                <a:solidFill>
                  <a:srgbClr val="6C0000">
                    <a:lumMod val="5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SINIF		: </a:t>
            </a:r>
            <a:r>
              <a:rPr lang="tr-TR" sz="2500" dirty="0">
                <a:solidFill>
                  <a:srgbClr val="F0F3FB">
                    <a:lumMod val="25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30" name="Metin kutusu 29"/>
          <p:cNvSpPr txBox="1"/>
          <p:nvPr/>
        </p:nvSpPr>
        <p:spPr>
          <a:xfrm>
            <a:off x="3379806" y="1635116"/>
            <a:ext cx="437671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dirty="0">
                <a:solidFill>
                  <a:srgbClr val="6C0000">
                    <a:lumMod val="5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DERS		: </a:t>
            </a:r>
            <a:r>
              <a:rPr lang="tr-TR" sz="2500" dirty="0">
                <a:solidFill>
                  <a:srgbClr val="F0F3FB">
                    <a:lumMod val="25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HAYAT BİLGİSİ</a:t>
            </a:r>
          </a:p>
        </p:txBody>
      </p:sp>
      <p:sp>
        <p:nvSpPr>
          <p:cNvPr id="31" name="Metin kutusu 30"/>
          <p:cNvSpPr txBox="1"/>
          <p:nvPr/>
        </p:nvSpPr>
        <p:spPr>
          <a:xfrm>
            <a:off x="3379806" y="2556345"/>
            <a:ext cx="511184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dirty="0">
                <a:solidFill>
                  <a:srgbClr val="6C0000">
                    <a:lumMod val="5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KONU		: </a:t>
            </a:r>
            <a:r>
              <a:rPr lang="tr-TR" sz="2000" dirty="0" smtClean="0">
                <a:solidFill>
                  <a:srgbClr val="F0F3FB">
                    <a:lumMod val="25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SINIFIMIZDA NELER VAR</a:t>
            </a:r>
            <a:endParaRPr lang="tr-TR" sz="2000" dirty="0">
              <a:solidFill>
                <a:srgbClr val="F0F3FB">
                  <a:lumMod val="25000"/>
                </a:srgb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Yuvarlatılmış Dikdörtgen 32">
            <a:hlinkClick r:id="" action="ppaction://hlinkshowjump?jump=nextslide"/>
          </p:cNvPr>
          <p:cNvSpPr/>
          <p:nvPr/>
        </p:nvSpPr>
        <p:spPr>
          <a:xfrm>
            <a:off x="8079129" y="4861367"/>
            <a:ext cx="1296365" cy="4629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Derse Geç</a:t>
            </a:r>
          </a:p>
        </p:txBody>
      </p:sp>
      <p:sp>
        <p:nvSpPr>
          <p:cNvPr id="36" name="Metin kutusu 35"/>
          <p:cNvSpPr txBox="1"/>
          <p:nvPr/>
        </p:nvSpPr>
        <p:spPr>
          <a:xfrm>
            <a:off x="3379806" y="2110768"/>
            <a:ext cx="532209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dirty="0">
                <a:solidFill>
                  <a:srgbClr val="6C0000">
                    <a:lumMod val="5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ÜNİTE		: </a:t>
            </a:r>
            <a:r>
              <a:rPr lang="tr-TR" sz="2500" dirty="0" smtClean="0">
                <a:solidFill>
                  <a:srgbClr val="F0F3FB">
                    <a:lumMod val="25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OKULUMUZDA HAYAT</a:t>
            </a:r>
            <a:endParaRPr lang="tr-TR" sz="2500" dirty="0">
              <a:solidFill>
                <a:srgbClr val="F0F3FB">
                  <a:lumMod val="25000"/>
                </a:srgb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886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32" name="Resim 31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3" y="3524008"/>
            <a:ext cx="1589676" cy="2836296"/>
          </a:xfrm>
          <a:prstGeom prst="rect">
            <a:avLst/>
          </a:prstGeom>
        </p:spPr>
      </p:pic>
      <p:pic>
        <p:nvPicPr>
          <p:cNvPr id="12" name="Main_Board"/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609" y="-80009"/>
            <a:ext cx="7507577" cy="7194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/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977" y="2314039"/>
            <a:ext cx="2488746" cy="442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Metin kutusu 14"/>
          <p:cNvSpPr txBox="1"/>
          <p:nvPr/>
        </p:nvSpPr>
        <p:spPr>
          <a:xfrm>
            <a:off x="9907856" y="2877677"/>
            <a:ext cx="19159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OKULUMUZDA </a:t>
            </a:r>
          </a:p>
          <a:p>
            <a:pPr algn="ctr"/>
            <a:r>
              <a:rPr lang="tr-TR" b="1" dirty="0" smtClean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HAYAT</a:t>
            </a:r>
            <a:endParaRPr lang="tr-TR" b="1" dirty="0">
              <a:ln/>
              <a:pattFill prst="dkUpDiag">
                <a:fgClr>
                  <a:srgbClr val="FFFFFF">
                    <a:lumMod val="50000"/>
                  </a:srgbClr>
                </a:fgClr>
                <a:bgClr>
                  <a:srgbClr val="000000">
                    <a:lumMod val="75000"/>
                    <a:lumOff val="25000"/>
                  </a:srgbClr>
                </a:bgClr>
              </a:pattFill>
              <a:effectLst>
                <a:outerShdw blurRad="38100" dist="19050" dir="2700000" algn="tl" rotWithShape="0">
                  <a:srgbClr val="000000">
                    <a:lumMod val="50000"/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Sağ Ok 16">
            <a:hlinkClick r:id="" action="ppaction://hlinkshowjump?jump=nextslide"/>
          </p:cNvPr>
          <p:cNvSpPr/>
          <p:nvPr/>
        </p:nvSpPr>
        <p:spPr>
          <a:xfrm>
            <a:off x="11279652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10088502" y="4942156"/>
            <a:ext cx="1570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523100"/>
                </a:solidFill>
              </a:rPr>
              <a:t>Örnek : 1 - 3</a:t>
            </a:r>
            <a:endParaRPr lang="tr-TR" dirty="0">
              <a:solidFill>
                <a:srgbClr val="523100"/>
              </a:solidFill>
            </a:endParaRPr>
          </a:p>
        </p:txBody>
      </p:sp>
      <p:pic>
        <p:nvPicPr>
          <p:cNvPr id="19" name="Resim 18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7135" y="6427051"/>
            <a:ext cx="465223" cy="465223"/>
          </a:xfrm>
          <a:prstGeom prst="rect">
            <a:avLst/>
          </a:prstGeom>
        </p:spPr>
      </p:pic>
      <p:sp>
        <p:nvSpPr>
          <p:cNvPr id="37" name="Metin kutusu 36"/>
          <p:cNvSpPr txBox="1"/>
          <p:nvPr/>
        </p:nvSpPr>
        <p:spPr>
          <a:xfrm>
            <a:off x="10177568" y="4036461"/>
            <a:ext cx="13042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 smtClean="0">
                <a:solidFill>
                  <a:srgbClr val="523100"/>
                </a:solidFill>
              </a:rPr>
              <a:t>Sınıfımızda</a:t>
            </a:r>
          </a:p>
          <a:p>
            <a:pPr algn="ctr"/>
            <a:r>
              <a:rPr lang="tr-TR" dirty="0" smtClean="0">
                <a:solidFill>
                  <a:srgbClr val="523100"/>
                </a:solidFill>
              </a:rPr>
              <a:t>Neler Var ?</a:t>
            </a:r>
            <a:endParaRPr lang="tr-TR" dirty="0">
              <a:solidFill>
                <a:srgbClr val="523100"/>
              </a:solidFill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2648233" y="6498079"/>
            <a:ext cx="658032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500" dirty="0" smtClean="0">
                <a:solidFill>
                  <a:srgbClr val="FFFFFF"/>
                </a:solidFill>
              </a:rPr>
              <a:t>Yönerge : Öğrenciler konuşturulduktan sonra </a:t>
            </a:r>
            <a:r>
              <a:rPr lang="tr-TR" sz="1500" dirty="0" err="1" smtClean="0">
                <a:solidFill>
                  <a:srgbClr val="FFFFFF"/>
                </a:solidFill>
              </a:rPr>
              <a:t>bütonla</a:t>
            </a:r>
            <a:r>
              <a:rPr lang="tr-TR" sz="1500" dirty="0" smtClean="0">
                <a:solidFill>
                  <a:srgbClr val="FFFFFF"/>
                </a:solidFill>
              </a:rPr>
              <a:t> sınıf eşyaları gösterilir.</a:t>
            </a:r>
            <a:endParaRPr lang="tr-TR" sz="1500" dirty="0">
              <a:solidFill>
                <a:srgbClr val="000000"/>
              </a:solidFill>
            </a:endParaRPr>
          </a:p>
        </p:txBody>
      </p:sp>
      <p:sp>
        <p:nvSpPr>
          <p:cNvPr id="4" name="Sınıf Eşyaları"/>
          <p:cNvSpPr/>
          <p:nvPr/>
        </p:nvSpPr>
        <p:spPr>
          <a:xfrm>
            <a:off x="6472991" y="5311488"/>
            <a:ext cx="1253386" cy="3034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/>
              <a:t>Sınıf Eşyaları</a:t>
            </a:r>
            <a:endParaRPr lang="tr-TR" sz="14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928" y="754564"/>
            <a:ext cx="6500237" cy="4246226"/>
          </a:xfrm>
          <a:prstGeom prst="rect">
            <a:avLst/>
          </a:prstGeom>
        </p:spPr>
      </p:pic>
      <p:sp>
        <p:nvSpPr>
          <p:cNvPr id="16" name="Okul Eşyaları"/>
          <p:cNvSpPr/>
          <p:nvPr/>
        </p:nvSpPr>
        <p:spPr>
          <a:xfrm>
            <a:off x="7856503" y="5311488"/>
            <a:ext cx="1253386" cy="3034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/>
              <a:t>Okul Eşyaları</a:t>
            </a:r>
            <a:endParaRPr lang="tr-TR" sz="1400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68580" y="2663090"/>
            <a:ext cx="685800" cy="685800"/>
          </a:xfrm>
          <a:prstGeom prst="rect">
            <a:avLst/>
          </a:prstGeom>
        </p:spPr>
      </p:pic>
      <p:pic>
        <p:nvPicPr>
          <p:cNvPr id="20" name="Resim 19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973055" y="2831476"/>
            <a:ext cx="685800" cy="685800"/>
          </a:xfrm>
          <a:prstGeom prst="rect">
            <a:avLst/>
          </a:prstGeom>
        </p:spPr>
      </p:pic>
      <p:pic>
        <p:nvPicPr>
          <p:cNvPr id="21" name="Resim 20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28517">
            <a:off x="3954381" y="3553363"/>
            <a:ext cx="685800" cy="685800"/>
          </a:xfrm>
          <a:prstGeom prst="rect">
            <a:avLst/>
          </a:prstGeom>
        </p:spPr>
      </p:pic>
      <p:pic>
        <p:nvPicPr>
          <p:cNvPr id="22" name="Resim 21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085" y="2314039"/>
            <a:ext cx="685800" cy="685800"/>
          </a:xfrm>
          <a:prstGeom prst="rect">
            <a:avLst/>
          </a:prstGeom>
        </p:spPr>
      </p:pic>
      <p:pic>
        <p:nvPicPr>
          <p:cNvPr id="24" name="Resim 23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545458" y="3226682"/>
            <a:ext cx="685800" cy="685800"/>
          </a:xfrm>
          <a:prstGeom prst="rect">
            <a:avLst/>
          </a:prstGeom>
        </p:spPr>
      </p:pic>
      <p:pic>
        <p:nvPicPr>
          <p:cNvPr id="25" name="Resim 24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65307" y="2277282"/>
            <a:ext cx="685800" cy="685800"/>
          </a:xfrm>
          <a:prstGeom prst="rect">
            <a:avLst/>
          </a:prstGeom>
        </p:spPr>
      </p:pic>
      <p:pic>
        <p:nvPicPr>
          <p:cNvPr id="26" name="Resim 25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46725" y="2857942"/>
            <a:ext cx="685800" cy="685800"/>
          </a:xfrm>
          <a:prstGeom prst="rect">
            <a:avLst/>
          </a:prstGeom>
        </p:spPr>
      </p:pic>
      <p:pic>
        <p:nvPicPr>
          <p:cNvPr id="27" name="Resim 26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28517">
            <a:off x="5335161" y="1889949"/>
            <a:ext cx="685800" cy="685800"/>
          </a:xfrm>
          <a:prstGeom prst="rect">
            <a:avLst/>
          </a:prstGeom>
        </p:spPr>
      </p:pic>
      <p:pic>
        <p:nvPicPr>
          <p:cNvPr id="28" name="Resim 27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28517">
            <a:off x="4427024" y="2379611"/>
            <a:ext cx="685800" cy="685800"/>
          </a:xfrm>
          <a:prstGeom prst="rect">
            <a:avLst/>
          </a:prstGeom>
        </p:spPr>
      </p:pic>
      <p:pic>
        <p:nvPicPr>
          <p:cNvPr id="29" name="Resim 28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73882" y="3161339"/>
            <a:ext cx="685800" cy="685800"/>
          </a:xfrm>
          <a:prstGeom prst="rect">
            <a:avLst/>
          </a:prstGeom>
        </p:spPr>
      </p:pic>
      <p:pic>
        <p:nvPicPr>
          <p:cNvPr id="30" name="Resim 29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040577" y="1472009"/>
            <a:ext cx="685800" cy="685800"/>
          </a:xfrm>
          <a:prstGeom prst="rect">
            <a:avLst/>
          </a:prstGeom>
        </p:spPr>
      </p:pic>
      <p:pic>
        <p:nvPicPr>
          <p:cNvPr id="31" name="Resim 30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28517">
            <a:off x="5390994" y="914593"/>
            <a:ext cx="685800" cy="685800"/>
          </a:xfrm>
          <a:prstGeom prst="rect">
            <a:avLst/>
          </a:prstGeom>
        </p:spPr>
      </p:pic>
      <p:pic>
        <p:nvPicPr>
          <p:cNvPr id="33" name="Resim 32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28517">
            <a:off x="4555115" y="1296641"/>
            <a:ext cx="685800" cy="685800"/>
          </a:xfrm>
          <a:prstGeom prst="rect">
            <a:avLst/>
          </a:prstGeom>
        </p:spPr>
      </p:pic>
      <p:pic>
        <p:nvPicPr>
          <p:cNvPr id="34" name="Resim 33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675321">
            <a:off x="7449280" y="2724241"/>
            <a:ext cx="685800" cy="685800"/>
          </a:xfrm>
          <a:prstGeom prst="rect">
            <a:avLst/>
          </a:prstGeom>
        </p:spPr>
      </p:pic>
      <p:pic>
        <p:nvPicPr>
          <p:cNvPr id="35" name="Resim 34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675321">
            <a:off x="7272604" y="3034939"/>
            <a:ext cx="685800" cy="685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4862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kadaslar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inif-esyalar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e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35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ah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0"/>
                            </p:stCondLst>
                            <p:childTnLst>
                              <p:par>
                                <p:cTn id="36" presetID="35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ogrenci-siras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500"/>
                            </p:stCondLst>
                            <p:childTnLst>
                              <p:par>
                                <p:cTn id="47" presetID="35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00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3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ogretmen-masas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4000"/>
                            </p:stCondLst>
                            <p:childTnLst>
                              <p:par>
                                <p:cTn id="58" presetID="35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650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7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op-kutus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7500"/>
                            </p:stCondLst>
                            <p:childTnLst>
                              <p:par>
                                <p:cTn id="69" presetID="35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95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do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500"/>
                            </p:stCondLst>
                            <p:childTnLst>
                              <p:par>
                                <p:cTn id="80" presetID="35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25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3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sinif-kapis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3500"/>
                            </p:stCondLst>
                            <p:childTnLst>
                              <p:par>
                                <p:cTn id="91" presetID="35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500"/>
                            </p:stCondLst>
                            <p:childTnLst>
                              <p:par>
                                <p:cTn id="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60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seref-koses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6500"/>
                            </p:stCondLst>
                            <p:childTnLst>
                              <p:par>
                                <p:cTn id="102" presetID="35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900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95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sandaly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0000"/>
                            </p:stCondLst>
                            <p:childTnLst>
                              <p:par>
                                <p:cTn id="113" presetID="35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2500"/>
                            </p:stCondLst>
                            <p:childTnLst>
                              <p:par>
                                <p:cTn id="1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300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kalorif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3500"/>
                            </p:stCondLst>
                            <p:childTnLst>
                              <p:par>
                                <p:cTn id="124" presetID="35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5500"/>
                            </p:stCondLst>
                            <p:childTnLst>
                              <p:par>
                                <p:cTn id="1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okul-esyalar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000"/>
                            </p:stCondLst>
                            <p:childTnLst>
                              <p:par>
                                <p:cTn id="140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panol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4" presetID="35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6000"/>
                            </p:stCondLst>
                            <p:childTnLst>
                              <p:par>
                                <p:cTn id="1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6500"/>
                            </p:stCondLst>
                            <p:childTnLst>
                              <p:par>
                                <p:cTn id="1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ya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5" presetID="35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9500"/>
                            </p:stCondLst>
                            <p:childTnLst>
                              <p:par>
                                <p:cTn id="1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okul-pencereler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0500"/>
                            </p:stCondLst>
                            <p:childTnLst>
                              <p:par>
                                <p:cTn id="166" presetID="35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lavabol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77" presetID="35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6500"/>
                            </p:stCondLst>
                            <p:childTnLst>
                              <p:par>
                                <p:cTn id="1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7000"/>
                            </p:stCondLst>
                            <p:childTnLst>
                              <p:par>
                                <p:cTn id="1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cop-kutular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7500"/>
                            </p:stCondLst>
                            <p:childTnLst>
                              <p:par>
                                <p:cTn id="188" presetID="35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0000"/>
                            </p:stCondLst>
                            <p:childTnLst>
                              <p:par>
                                <p:cTn id="1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32" name="Resim 3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3" y="3524008"/>
            <a:ext cx="1589676" cy="2836296"/>
          </a:xfrm>
          <a:prstGeom prst="rect">
            <a:avLst/>
          </a:prstGeom>
        </p:spPr>
      </p:pic>
      <p:pic>
        <p:nvPicPr>
          <p:cNvPr id="12" name="Main_Board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609" y="-80009"/>
            <a:ext cx="7507577" cy="7194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977" y="2314039"/>
            <a:ext cx="2488746" cy="442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ağ Ok 16">
            <a:hlinkClick r:id="" action="ppaction://hlinkshowjump?jump=nextslide"/>
          </p:cNvPr>
          <p:cNvSpPr/>
          <p:nvPr/>
        </p:nvSpPr>
        <p:spPr>
          <a:xfrm>
            <a:off x="11279652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10088502" y="4942156"/>
            <a:ext cx="1570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523100"/>
                </a:solidFill>
              </a:rPr>
              <a:t>Örnek : 2 - 3</a:t>
            </a:r>
            <a:endParaRPr lang="tr-TR" dirty="0">
              <a:solidFill>
                <a:srgbClr val="523100"/>
              </a:solidFill>
            </a:endParaRPr>
          </a:p>
        </p:txBody>
      </p:sp>
      <p:pic>
        <p:nvPicPr>
          <p:cNvPr id="19" name="Resim 18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7135" y="6427051"/>
            <a:ext cx="465223" cy="465223"/>
          </a:xfrm>
          <a:prstGeom prst="rect">
            <a:avLst/>
          </a:prstGeom>
        </p:spPr>
      </p:pic>
      <p:sp>
        <p:nvSpPr>
          <p:cNvPr id="13" name="Metin kutusu 12"/>
          <p:cNvSpPr txBox="1"/>
          <p:nvPr/>
        </p:nvSpPr>
        <p:spPr>
          <a:xfrm>
            <a:off x="3165591" y="6477000"/>
            <a:ext cx="514467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500" dirty="0" smtClean="0">
                <a:solidFill>
                  <a:srgbClr val="FFFFFF"/>
                </a:solidFill>
              </a:rPr>
              <a:t>Yönerge : Başlat </a:t>
            </a:r>
            <a:r>
              <a:rPr lang="tr-TR" sz="1500" dirty="0" err="1" smtClean="0">
                <a:solidFill>
                  <a:srgbClr val="FFFFFF"/>
                </a:solidFill>
              </a:rPr>
              <a:t>bütonu</a:t>
            </a:r>
            <a:r>
              <a:rPr lang="tr-TR" sz="1500" dirty="0" smtClean="0">
                <a:solidFill>
                  <a:srgbClr val="FFFFFF"/>
                </a:solidFill>
              </a:rPr>
              <a:t> ile eşya resimlerini ekrana getirin.</a:t>
            </a:r>
            <a:endParaRPr lang="tr-TR" sz="1500" dirty="0">
              <a:solidFill>
                <a:srgbClr val="000000"/>
              </a:solidFill>
            </a:endParaRPr>
          </a:p>
        </p:txBody>
      </p:sp>
      <p:sp>
        <p:nvSpPr>
          <p:cNvPr id="4" name="Başlat"/>
          <p:cNvSpPr/>
          <p:nvPr/>
        </p:nvSpPr>
        <p:spPr>
          <a:xfrm>
            <a:off x="8058179" y="5239580"/>
            <a:ext cx="1118935" cy="3034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srgbClr val="FFFFFF"/>
                </a:solidFill>
              </a:rPr>
              <a:t>Başlat</a:t>
            </a:r>
            <a:endParaRPr lang="tr-TR" sz="1400" dirty="0">
              <a:solidFill>
                <a:srgbClr val="FFFFFF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845" y="-3804819"/>
            <a:ext cx="3617103" cy="3617103"/>
          </a:xfrm>
          <a:prstGeom prst="rect">
            <a:avLst/>
          </a:prstGeom>
        </p:spPr>
      </p:pic>
      <p:pic>
        <p:nvPicPr>
          <p:cNvPr id="36" name="Resim 3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845" y="-2798239"/>
            <a:ext cx="2932692" cy="2659882"/>
          </a:xfrm>
          <a:prstGeom prst="rect">
            <a:avLst/>
          </a:prstGeom>
        </p:spPr>
      </p:pic>
      <p:pic>
        <p:nvPicPr>
          <p:cNvPr id="38" name="Resim 37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845" y="-2116208"/>
            <a:ext cx="2932692" cy="1953172"/>
          </a:xfrm>
          <a:prstGeom prst="rect">
            <a:avLst/>
          </a:prstGeom>
        </p:spPr>
      </p:pic>
      <p:pic>
        <p:nvPicPr>
          <p:cNvPr id="39" name="Resim 38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681" y="-2067454"/>
            <a:ext cx="2541019" cy="1953172"/>
          </a:xfrm>
          <a:prstGeom prst="rect">
            <a:avLst/>
          </a:prstGeom>
        </p:spPr>
      </p:pic>
      <p:pic>
        <p:nvPicPr>
          <p:cNvPr id="40" name="Resim 3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037" y="-2038536"/>
            <a:ext cx="1627644" cy="1953172"/>
          </a:xfrm>
          <a:prstGeom prst="rect">
            <a:avLst/>
          </a:prstGeom>
        </p:spPr>
      </p:pic>
      <p:pic>
        <p:nvPicPr>
          <p:cNvPr id="41" name="Resim 40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051" y="-1658568"/>
            <a:ext cx="1627644" cy="1470852"/>
          </a:xfrm>
          <a:prstGeom prst="rect">
            <a:avLst/>
          </a:prstGeom>
        </p:spPr>
      </p:pic>
      <p:pic>
        <p:nvPicPr>
          <p:cNvPr id="42" name="Resim 41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375" y="-2248734"/>
            <a:ext cx="3823250" cy="2095291"/>
          </a:xfrm>
          <a:prstGeom prst="rect">
            <a:avLst/>
          </a:prstGeom>
        </p:spPr>
      </p:pic>
      <p:pic>
        <p:nvPicPr>
          <p:cNvPr id="43" name="Resim 42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618" y="-2270970"/>
            <a:ext cx="2824225" cy="2095291"/>
          </a:xfrm>
          <a:prstGeom prst="rect">
            <a:avLst/>
          </a:prstGeom>
        </p:spPr>
      </p:pic>
      <p:pic>
        <p:nvPicPr>
          <p:cNvPr id="44" name="Resim 43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190" y="-2227327"/>
            <a:ext cx="2714884" cy="2095291"/>
          </a:xfrm>
          <a:prstGeom prst="rect">
            <a:avLst/>
          </a:prstGeom>
        </p:spPr>
      </p:pic>
      <p:sp>
        <p:nvSpPr>
          <p:cNvPr id="6" name="Yuvarlatılmış Dikdörtgen 5"/>
          <p:cNvSpPr/>
          <p:nvPr/>
        </p:nvSpPr>
        <p:spPr>
          <a:xfrm>
            <a:off x="606400" y="517359"/>
            <a:ext cx="1359569" cy="39704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İşte Bu</a:t>
            </a:r>
            <a:endParaRPr lang="tr-TR" dirty="0"/>
          </a:p>
        </p:txBody>
      </p:sp>
      <p:sp>
        <p:nvSpPr>
          <p:cNvPr id="24" name="Metin kutusu 23"/>
          <p:cNvSpPr txBox="1"/>
          <p:nvPr/>
        </p:nvSpPr>
        <p:spPr>
          <a:xfrm>
            <a:off x="9907856" y="2877677"/>
            <a:ext cx="19159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OKULUMUZDA </a:t>
            </a:r>
          </a:p>
          <a:p>
            <a:pPr algn="ctr"/>
            <a:r>
              <a:rPr lang="tr-TR" b="1" dirty="0" smtClean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HAYAT</a:t>
            </a:r>
            <a:endParaRPr lang="tr-TR" b="1" dirty="0">
              <a:ln/>
              <a:pattFill prst="dkUpDiag">
                <a:fgClr>
                  <a:srgbClr val="FFFFFF">
                    <a:lumMod val="50000"/>
                  </a:srgbClr>
                </a:fgClr>
                <a:bgClr>
                  <a:srgbClr val="000000">
                    <a:lumMod val="75000"/>
                    <a:lumOff val="25000"/>
                  </a:srgbClr>
                </a:bgClr>
              </a:pattFill>
              <a:effectLst>
                <a:outerShdw blurRad="38100" dist="19050" dir="2700000" algn="tl" rotWithShape="0">
                  <a:srgbClr val="000000">
                    <a:lumMod val="50000"/>
                    <a:alpha val="40000"/>
                  </a:srgbClr>
                </a:outerShdw>
              </a:effectLst>
            </a:endParaRPr>
          </a:p>
        </p:txBody>
      </p:sp>
      <p:sp>
        <p:nvSpPr>
          <p:cNvPr id="25" name="Metin kutusu 24"/>
          <p:cNvSpPr txBox="1"/>
          <p:nvPr/>
        </p:nvSpPr>
        <p:spPr>
          <a:xfrm>
            <a:off x="10177568" y="4036461"/>
            <a:ext cx="13042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 smtClean="0">
                <a:solidFill>
                  <a:srgbClr val="523100"/>
                </a:solidFill>
              </a:rPr>
              <a:t>Sınıfımızda</a:t>
            </a:r>
          </a:p>
          <a:p>
            <a:pPr algn="ctr"/>
            <a:r>
              <a:rPr lang="tr-TR" dirty="0" smtClean="0">
                <a:solidFill>
                  <a:srgbClr val="523100"/>
                </a:solidFill>
              </a:rPr>
              <a:t>Neler Var ?</a:t>
            </a:r>
            <a:endParaRPr lang="tr-TR" dirty="0">
              <a:solidFill>
                <a:srgbClr val="5231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349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izlerle-oy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2" presetClass="emph" presetSubtype="0" repeatCount="5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ste-b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2222E-6 L 0.00638 1.57685 " pathEditMode="relative" rAng="0" ptsTypes="AA">
                                      <p:cBhvr>
                                        <p:cTn id="22" dur="7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7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7 L 0.00287 1.42639 " pathEditMode="relative" rAng="0" ptsTypes="AA">
                                      <p:cBhvr>
                                        <p:cTn id="25" dur="7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7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4000"/>
                            </p:stCondLst>
                            <p:childTnLst>
                              <p:par>
                                <p:cTn id="27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6 L 0.00013 1.30833 " pathEditMode="relative" rAng="0" ptsTypes="AA">
                                      <p:cBhvr>
                                        <p:cTn id="28" dur="7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1000"/>
                            </p:stCondLst>
                            <p:childTnLst>
                              <p:par>
                                <p:cTn id="30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22222E-6 L 0.00013 1.30834 " pathEditMode="relative" rAng="0" ptsTypes="AA">
                                      <p:cBhvr>
                                        <p:cTn id="31" dur="7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8000"/>
                            </p:stCondLst>
                            <p:childTnLst>
                              <p:par>
                                <p:cTn id="33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11111E-6 L 0.00013 1.30833 " pathEditMode="relative" rAng="0" ptsTypes="AA">
                                      <p:cBhvr>
                                        <p:cTn id="34" dur="7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0"/>
                            </p:stCondLst>
                            <p:childTnLst>
                              <p:par>
                                <p:cTn id="36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7.40741E-7 L 0.00013 1.30833 " pathEditMode="relative" rAng="0" ptsTypes="AA">
                                      <p:cBhvr>
                                        <p:cTn id="37" dur="7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2000"/>
                            </p:stCondLst>
                            <p:childTnLst>
                              <p:par>
                                <p:cTn id="39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48148E-6 L 0 1.33842 " pathEditMode="relative" rAng="0" ptsTypes="AA">
                                      <p:cBhvr>
                                        <p:cTn id="40" dur="7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9000"/>
                            </p:stCondLst>
                            <p:childTnLst>
                              <p:par>
                                <p:cTn id="42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2.22222E-6 L 0.00247 1.35856 " pathEditMode="relative" rAng="0" ptsTypes="AA">
                                      <p:cBhvr>
                                        <p:cTn id="43" dur="7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6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6000"/>
                            </p:stCondLst>
                            <p:childTnLst>
                              <p:par>
                                <p:cTn id="45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7.40741E-7 L 0.00247 1.35856 " pathEditMode="relative" rAng="0" ptsTypes="AA">
                                      <p:cBhvr>
                                        <p:cTn id="46" dur="7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6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32" name="Resim 3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3" y="3524008"/>
            <a:ext cx="1589676" cy="2836296"/>
          </a:xfrm>
          <a:prstGeom prst="rect">
            <a:avLst/>
          </a:prstGeom>
        </p:spPr>
      </p:pic>
      <p:pic>
        <p:nvPicPr>
          <p:cNvPr id="12" name="Main_Board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609" y="-80009"/>
            <a:ext cx="7507577" cy="7194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977" y="2314039"/>
            <a:ext cx="2488746" cy="442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ağ Ok 16">
            <a:hlinkClick r:id="" action="ppaction://hlinkshowjump?jump=nextslide"/>
          </p:cNvPr>
          <p:cNvSpPr/>
          <p:nvPr/>
        </p:nvSpPr>
        <p:spPr>
          <a:xfrm>
            <a:off x="11279652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10088502" y="4942156"/>
            <a:ext cx="1570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523100"/>
                </a:solidFill>
              </a:rPr>
              <a:t>Örnek : 3 - 3</a:t>
            </a:r>
            <a:endParaRPr lang="tr-TR" dirty="0">
              <a:solidFill>
                <a:srgbClr val="523100"/>
              </a:solidFill>
            </a:endParaRPr>
          </a:p>
        </p:txBody>
      </p:sp>
      <p:pic>
        <p:nvPicPr>
          <p:cNvPr id="19" name="Resim 18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7135" y="6427051"/>
            <a:ext cx="465223" cy="465223"/>
          </a:xfrm>
          <a:prstGeom prst="rect">
            <a:avLst/>
          </a:prstGeom>
        </p:spPr>
      </p:pic>
      <p:sp>
        <p:nvSpPr>
          <p:cNvPr id="13" name="Metin kutusu 12"/>
          <p:cNvSpPr txBox="1"/>
          <p:nvPr/>
        </p:nvSpPr>
        <p:spPr>
          <a:xfrm>
            <a:off x="2650194" y="6485477"/>
            <a:ext cx="704199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500" dirty="0" smtClean="0">
                <a:solidFill>
                  <a:srgbClr val="FFFFFF"/>
                </a:solidFill>
              </a:rPr>
              <a:t>Yönerge : «Örnek Eşya» </a:t>
            </a:r>
            <a:r>
              <a:rPr lang="tr-TR" sz="1500" dirty="0" err="1" smtClean="0">
                <a:solidFill>
                  <a:srgbClr val="FFFFFF"/>
                </a:solidFill>
              </a:rPr>
              <a:t>bütonu</a:t>
            </a:r>
            <a:r>
              <a:rPr lang="tr-TR" sz="1500" dirty="0" smtClean="0">
                <a:solidFill>
                  <a:srgbClr val="FFFFFF"/>
                </a:solidFill>
              </a:rPr>
              <a:t> ile defteri konuşturun, sonra öğrencilere yaptırın.</a:t>
            </a:r>
            <a:endParaRPr lang="tr-TR" sz="1500" dirty="0">
              <a:solidFill>
                <a:srgbClr val="000000"/>
              </a:solidFill>
            </a:endParaRPr>
          </a:p>
        </p:txBody>
      </p:sp>
      <p:sp>
        <p:nvSpPr>
          <p:cNvPr id="4" name="Örnek Eşya"/>
          <p:cNvSpPr/>
          <p:nvPr/>
        </p:nvSpPr>
        <p:spPr>
          <a:xfrm>
            <a:off x="7912704" y="5323678"/>
            <a:ext cx="1118935" cy="3034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srgbClr val="FFFFFF"/>
                </a:solidFill>
              </a:rPr>
              <a:t>Örnek Eşya</a:t>
            </a:r>
            <a:endParaRPr lang="tr-TR" sz="1400" dirty="0">
              <a:solidFill>
                <a:srgbClr val="FFFFFF"/>
              </a:solidFill>
            </a:endParaRPr>
          </a:p>
        </p:txBody>
      </p:sp>
      <p:sp>
        <p:nvSpPr>
          <p:cNvPr id="6" name="Yuvarlatılmış Dikdörtgen 5"/>
          <p:cNvSpPr/>
          <p:nvPr/>
        </p:nvSpPr>
        <p:spPr>
          <a:xfrm>
            <a:off x="449660" y="517359"/>
            <a:ext cx="1516309" cy="625641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rgbClr val="FFFFFF"/>
                </a:solidFill>
              </a:rPr>
              <a:t>Eşya</a:t>
            </a:r>
          </a:p>
          <a:p>
            <a:pPr algn="ctr"/>
            <a:r>
              <a:rPr lang="tr-TR" dirty="0" smtClean="0">
                <a:solidFill>
                  <a:srgbClr val="FFFFFF"/>
                </a:solidFill>
              </a:rPr>
              <a:t>Konuşturma</a:t>
            </a:r>
            <a:endParaRPr lang="tr-TR" dirty="0">
              <a:solidFill>
                <a:srgbClr val="FFFFFF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084" y="-3999628"/>
            <a:ext cx="2290446" cy="3663059"/>
          </a:xfrm>
          <a:prstGeom prst="rect">
            <a:avLst/>
          </a:prstGeom>
        </p:spPr>
      </p:pic>
      <p:sp>
        <p:nvSpPr>
          <p:cNvPr id="16" name="Metin kutusu 15"/>
          <p:cNvSpPr txBox="1"/>
          <p:nvPr/>
        </p:nvSpPr>
        <p:spPr>
          <a:xfrm>
            <a:off x="9907856" y="2877677"/>
            <a:ext cx="19159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OKULUMUZDA </a:t>
            </a:r>
          </a:p>
          <a:p>
            <a:pPr algn="ctr"/>
            <a:r>
              <a:rPr lang="tr-TR" b="1" dirty="0" smtClean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HAYAT</a:t>
            </a:r>
            <a:endParaRPr lang="tr-TR" b="1" dirty="0">
              <a:ln/>
              <a:pattFill prst="dkUpDiag">
                <a:fgClr>
                  <a:srgbClr val="FFFFFF">
                    <a:lumMod val="50000"/>
                  </a:srgbClr>
                </a:fgClr>
                <a:bgClr>
                  <a:srgbClr val="000000">
                    <a:lumMod val="75000"/>
                    <a:lumOff val="25000"/>
                  </a:srgbClr>
                </a:bgClr>
              </a:pattFill>
              <a:effectLst>
                <a:outerShdw blurRad="38100" dist="19050" dir="2700000" algn="tl" rotWithShape="0">
                  <a:srgbClr val="000000">
                    <a:lumMod val="50000"/>
                    <a:alpha val="40000"/>
                  </a:srgbClr>
                </a:outerShdw>
              </a:effectLst>
            </a:endParaRPr>
          </a:p>
        </p:txBody>
      </p:sp>
      <p:sp>
        <p:nvSpPr>
          <p:cNvPr id="20" name="Metin kutusu 19"/>
          <p:cNvSpPr txBox="1"/>
          <p:nvPr/>
        </p:nvSpPr>
        <p:spPr>
          <a:xfrm>
            <a:off x="10177568" y="4036461"/>
            <a:ext cx="13042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 smtClean="0">
                <a:solidFill>
                  <a:srgbClr val="523100"/>
                </a:solidFill>
              </a:rPr>
              <a:t>Sınıfımızda</a:t>
            </a:r>
          </a:p>
          <a:p>
            <a:pPr algn="ctr"/>
            <a:r>
              <a:rPr lang="tr-TR" dirty="0" smtClean="0">
                <a:solidFill>
                  <a:srgbClr val="523100"/>
                </a:solidFill>
              </a:rPr>
              <a:t>Neler Var ?</a:t>
            </a:r>
            <a:endParaRPr lang="tr-TR" dirty="0">
              <a:solidFill>
                <a:srgbClr val="5231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320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ger-oy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32" presetClass="emph" presetSubtype="0" repeatCount="5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yun-aciklam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2.22222E-6 L -0.00572 0.8090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" y="4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2 0.80903 C -0.00429 0.87199 0.00157 0.91713 0.00717 0.91713 C 0.0129 0.91713 0.01771 0.87199 0.01941 0.80903 C 0.02175 0.87199 0.0267 0.91713 0.0323 0.91713 C 0.03816 0.91713 0.04297 0.87199 0.04454 0.80903 C 0.04701 0.87199 0.05183 0.91713 0.05769 0.91713 C 0.06329 0.91713 0.06901 0.87199 0.07058 0.80903 C 0.07227 0.87199 0.07709 0.91713 0.0836 0.91713 C 0.08855 0.91713 0.09428 0.87199 0.09597 0.80903 C 0.0974 0.87199 0.10326 0.91713 0.10886 0.91713 C 0.11459 0.91713 0.11941 0.87199 0.1211 0.80903 C 0.12344 0.87199 0.12839 0.91713 0.13399 0.91713 C 0.13985 0.91713 0.14467 0.87199 0.14714 0.80903 C 0.1487 0.87199 0.15352 0.91713 0.15938 0.91713 C 0.16498 0.91713 0.17071 0.87199 0.17227 0.80903 C 0.17396 0.87199 0.17878 0.91713 0.18529 0.91713 C 0.19115 0.91713 0.19597 0.87199 0.19766 0.80903 " pathEditMode="relative" rAng="0" ptsTypes="AAAAAAAAAAAAAAAAA">
                                      <p:cBhvr>
                                        <p:cTn id="2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69" y="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32" presetClass="emph" presetSubtype="0" repeatCount="7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ef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12" name="Main_Boar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609" y="0"/>
            <a:ext cx="7507577" cy="757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977" y="2314039"/>
            <a:ext cx="2488746" cy="442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ağ Ok 16">
            <a:hlinkClick r:id="" action="ppaction://hlinkshowjump?jump=nextslide"/>
          </p:cNvPr>
          <p:cNvSpPr/>
          <p:nvPr/>
        </p:nvSpPr>
        <p:spPr>
          <a:xfrm>
            <a:off x="11279652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19" name="Resim 18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940" y="6434888"/>
            <a:ext cx="465223" cy="465223"/>
          </a:xfrm>
          <a:prstGeom prst="rect">
            <a:avLst/>
          </a:prstGeom>
        </p:spPr>
      </p:pic>
      <p:pic>
        <p:nvPicPr>
          <p:cNvPr id="24" name="Resim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587" y="831212"/>
            <a:ext cx="1219200" cy="1219200"/>
          </a:xfrm>
          <a:prstGeom prst="rect">
            <a:avLst/>
          </a:prstGeom>
        </p:spPr>
      </p:pic>
      <p:sp>
        <p:nvSpPr>
          <p:cNvPr id="26" name="Dikdörtgen 25"/>
          <p:cNvSpPr/>
          <p:nvPr/>
        </p:nvSpPr>
        <p:spPr>
          <a:xfrm>
            <a:off x="2966842" y="2167108"/>
            <a:ext cx="5936526" cy="3765719"/>
          </a:xfrm>
          <a:prstGeom prst="rect">
            <a:avLst/>
          </a:prstGeom>
          <a:solidFill>
            <a:srgbClr val="E2E2E2"/>
          </a:solidFill>
          <a:ln w="88900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32" name="Resim 3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3" y="3524008"/>
            <a:ext cx="1589676" cy="2836296"/>
          </a:xfrm>
          <a:prstGeom prst="rect">
            <a:avLst/>
          </a:prstGeom>
        </p:spPr>
      </p:pic>
      <p:sp>
        <p:nvSpPr>
          <p:cNvPr id="21" name="Metin kutusu 20"/>
          <p:cNvSpPr txBox="1"/>
          <p:nvPr/>
        </p:nvSpPr>
        <p:spPr>
          <a:xfrm>
            <a:off x="10060140" y="5021953"/>
            <a:ext cx="1707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523100"/>
                </a:solidFill>
              </a:rPr>
              <a:t>Etkinlik </a:t>
            </a:r>
            <a:r>
              <a:rPr lang="tr-TR" dirty="0">
                <a:solidFill>
                  <a:srgbClr val="523100"/>
                </a:solidFill>
              </a:rPr>
              <a:t>: </a:t>
            </a:r>
            <a:r>
              <a:rPr lang="tr-TR" dirty="0" smtClean="0">
                <a:solidFill>
                  <a:srgbClr val="523100"/>
                </a:solidFill>
              </a:rPr>
              <a:t>1 </a:t>
            </a:r>
            <a:r>
              <a:rPr lang="tr-TR" dirty="0">
                <a:solidFill>
                  <a:srgbClr val="523100"/>
                </a:solidFill>
              </a:rPr>
              <a:t>- </a:t>
            </a:r>
            <a:r>
              <a:rPr lang="tr-TR" dirty="0" smtClean="0">
                <a:solidFill>
                  <a:srgbClr val="523100"/>
                </a:solidFill>
              </a:rPr>
              <a:t>1</a:t>
            </a:r>
            <a:endParaRPr lang="tr-TR" dirty="0">
              <a:solidFill>
                <a:srgbClr val="523100"/>
              </a:solidFill>
            </a:endParaRPr>
          </a:p>
        </p:txBody>
      </p:sp>
      <p:sp>
        <p:nvSpPr>
          <p:cNvPr id="27" name="Yuvarlatılmış Dikdörtgen 26"/>
          <p:cNvSpPr/>
          <p:nvPr/>
        </p:nvSpPr>
        <p:spPr>
          <a:xfrm>
            <a:off x="4064427" y="894048"/>
            <a:ext cx="4391099" cy="470721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>
                <a:solidFill>
                  <a:srgbClr val="000000"/>
                </a:solidFill>
              </a:rPr>
              <a:t>Aşağıdakilerden hangileri sınıf eşyasıdır ?</a:t>
            </a:r>
            <a:endParaRPr lang="tr-TR" dirty="0">
              <a:solidFill>
                <a:srgbClr val="000000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187" y="2574176"/>
            <a:ext cx="1581371" cy="1038370"/>
          </a:xfrm>
          <a:prstGeom prst="rect">
            <a:avLst/>
          </a:prstGeom>
        </p:spPr>
      </p:pic>
      <p:sp>
        <p:nvSpPr>
          <p:cNvPr id="33" name="Büton1">
            <a:hlinkClick r:id="" action="ppaction://noaction">
              <a:snd r:embed="rId10" name="aferinyeni.wav"/>
            </a:hlinkClick>
          </p:cNvPr>
          <p:cNvSpPr/>
          <p:nvPr/>
        </p:nvSpPr>
        <p:spPr>
          <a:xfrm>
            <a:off x="4461265" y="3377229"/>
            <a:ext cx="470634" cy="470634"/>
          </a:xfrm>
          <a:prstGeom prst="ellipse">
            <a:avLst/>
          </a:prstGeom>
          <a:solidFill>
            <a:schemeClr val="bg1">
              <a:lumMod val="95000"/>
            </a:schemeClr>
          </a:solidFill>
          <a:ln w="73025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 b="1" dirty="0">
              <a:solidFill>
                <a:srgbClr val="FFFFFF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300" y="2314039"/>
            <a:ext cx="2148038" cy="1177209"/>
          </a:xfrm>
          <a:prstGeom prst="rect">
            <a:avLst/>
          </a:prstGeom>
        </p:spPr>
      </p:pic>
      <p:sp>
        <p:nvSpPr>
          <p:cNvPr id="34" name="Büton2">
            <a:hlinkClick r:id="" action="ppaction://noaction">
              <a:snd r:embed="rId10" name="aferinyeni.wav"/>
            </a:hlinkClick>
          </p:cNvPr>
          <p:cNvSpPr/>
          <p:nvPr/>
        </p:nvSpPr>
        <p:spPr>
          <a:xfrm>
            <a:off x="6332658" y="3093361"/>
            <a:ext cx="470634" cy="470634"/>
          </a:xfrm>
          <a:prstGeom prst="ellipse">
            <a:avLst/>
          </a:prstGeom>
          <a:solidFill>
            <a:schemeClr val="bg1">
              <a:lumMod val="95000"/>
            </a:schemeClr>
          </a:solidFill>
          <a:ln w="73025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 b="1" dirty="0">
              <a:solidFill>
                <a:srgbClr val="FFFFFF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016" y="3679784"/>
            <a:ext cx="2153150" cy="1655033"/>
          </a:xfrm>
          <a:prstGeom prst="rect">
            <a:avLst/>
          </a:prstGeom>
        </p:spPr>
      </p:pic>
      <p:sp>
        <p:nvSpPr>
          <p:cNvPr id="29" name="Büton4">
            <a:hlinkClick r:id="" action="ppaction://noaction">
              <a:snd r:embed="rId13" name="olmadiyeni.wav"/>
            </a:hlinkClick>
          </p:cNvPr>
          <p:cNvSpPr/>
          <p:nvPr/>
        </p:nvSpPr>
        <p:spPr>
          <a:xfrm>
            <a:off x="4702032" y="4888854"/>
            <a:ext cx="470634" cy="470634"/>
          </a:xfrm>
          <a:prstGeom prst="ellipse">
            <a:avLst/>
          </a:prstGeom>
          <a:solidFill>
            <a:schemeClr val="bg1">
              <a:lumMod val="95000"/>
            </a:schemeClr>
          </a:solidFill>
          <a:ln w="73025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 b="1" dirty="0">
              <a:solidFill>
                <a:srgbClr val="FFFFFF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037" y="4336057"/>
            <a:ext cx="1143160" cy="1371791"/>
          </a:xfrm>
          <a:prstGeom prst="rect">
            <a:avLst/>
          </a:prstGeom>
        </p:spPr>
      </p:pic>
      <p:sp>
        <p:nvSpPr>
          <p:cNvPr id="40" name="Büton3">
            <a:hlinkClick r:id="" action="ppaction://noaction">
              <a:snd r:embed="rId10" name="aferinyeni.wav"/>
            </a:hlinkClick>
          </p:cNvPr>
          <p:cNvSpPr/>
          <p:nvPr/>
        </p:nvSpPr>
        <p:spPr>
          <a:xfrm>
            <a:off x="7381676" y="5359488"/>
            <a:ext cx="470634" cy="470634"/>
          </a:xfrm>
          <a:prstGeom prst="ellipse">
            <a:avLst/>
          </a:prstGeom>
          <a:solidFill>
            <a:schemeClr val="bg1">
              <a:lumMod val="95000"/>
            </a:schemeClr>
          </a:solidFill>
          <a:ln w="73025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 b="1" dirty="0">
              <a:solidFill>
                <a:srgbClr val="FFFFFF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732" y="4095899"/>
            <a:ext cx="1976856" cy="1316586"/>
          </a:xfrm>
          <a:prstGeom prst="rect">
            <a:avLst/>
          </a:prstGeom>
        </p:spPr>
      </p:pic>
      <p:sp>
        <p:nvSpPr>
          <p:cNvPr id="41" name="Büton5">
            <a:hlinkClick r:id="" action="ppaction://noaction">
              <a:snd r:embed="rId13" name="olmadiyeni.wav"/>
            </a:hlinkClick>
          </p:cNvPr>
          <p:cNvSpPr/>
          <p:nvPr/>
        </p:nvSpPr>
        <p:spPr>
          <a:xfrm>
            <a:off x="3400013" y="5155968"/>
            <a:ext cx="470634" cy="470634"/>
          </a:xfrm>
          <a:prstGeom prst="ellipse">
            <a:avLst/>
          </a:prstGeom>
          <a:solidFill>
            <a:schemeClr val="bg1">
              <a:lumMod val="95000"/>
            </a:schemeClr>
          </a:solidFill>
          <a:ln w="73025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 b="1" dirty="0">
              <a:solidFill>
                <a:srgbClr val="FFFFFF"/>
              </a:solidFill>
            </a:endParaRPr>
          </a:p>
        </p:txBody>
      </p:sp>
      <p:pic>
        <p:nvPicPr>
          <p:cNvPr id="31" name="Resim 30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736" y="3354842"/>
            <a:ext cx="557519" cy="557519"/>
          </a:xfrm>
          <a:prstGeom prst="rect">
            <a:avLst/>
          </a:prstGeom>
        </p:spPr>
      </p:pic>
      <p:pic>
        <p:nvPicPr>
          <p:cNvPr id="42" name="Resim 41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215" y="3058445"/>
            <a:ext cx="557519" cy="557519"/>
          </a:xfrm>
          <a:prstGeom prst="rect">
            <a:avLst/>
          </a:prstGeom>
        </p:spPr>
      </p:pic>
      <p:pic>
        <p:nvPicPr>
          <p:cNvPr id="43" name="Resim 42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263" y="5334817"/>
            <a:ext cx="557519" cy="557519"/>
          </a:xfrm>
          <a:prstGeom prst="rect">
            <a:avLst/>
          </a:prstGeom>
        </p:spPr>
      </p:pic>
      <p:pic>
        <p:nvPicPr>
          <p:cNvPr id="38" name="Resim 37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404" y="4962874"/>
            <a:ext cx="405889" cy="405889"/>
          </a:xfrm>
          <a:prstGeom prst="rect">
            <a:avLst/>
          </a:prstGeom>
        </p:spPr>
      </p:pic>
      <p:pic>
        <p:nvPicPr>
          <p:cNvPr id="44" name="Resim 43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783" y="5230596"/>
            <a:ext cx="405889" cy="405889"/>
          </a:xfrm>
          <a:prstGeom prst="rect">
            <a:avLst/>
          </a:prstGeom>
        </p:spPr>
      </p:pic>
      <p:sp>
        <p:nvSpPr>
          <p:cNvPr id="30" name="Metin kutusu 29"/>
          <p:cNvSpPr txBox="1"/>
          <p:nvPr/>
        </p:nvSpPr>
        <p:spPr>
          <a:xfrm>
            <a:off x="9907856" y="2877677"/>
            <a:ext cx="19159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OKULUMUZDA </a:t>
            </a:r>
          </a:p>
          <a:p>
            <a:pPr algn="ctr"/>
            <a:r>
              <a:rPr lang="tr-TR" b="1" dirty="0" smtClean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HAYAT</a:t>
            </a:r>
            <a:endParaRPr lang="tr-TR" b="1" dirty="0">
              <a:ln/>
              <a:pattFill prst="dkUpDiag">
                <a:fgClr>
                  <a:srgbClr val="FFFFFF">
                    <a:lumMod val="50000"/>
                  </a:srgbClr>
                </a:fgClr>
                <a:bgClr>
                  <a:srgbClr val="000000">
                    <a:lumMod val="75000"/>
                    <a:lumOff val="25000"/>
                  </a:srgbClr>
                </a:bgClr>
              </a:pattFill>
              <a:effectLst>
                <a:outerShdw blurRad="38100" dist="19050" dir="2700000" algn="tl" rotWithShape="0">
                  <a:srgbClr val="000000">
                    <a:lumMod val="50000"/>
                    <a:alpha val="40000"/>
                  </a:srgbClr>
                </a:outerShdw>
              </a:effectLst>
            </a:endParaRPr>
          </a:p>
        </p:txBody>
      </p:sp>
      <p:sp>
        <p:nvSpPr>
          <p:cNvPr id="35" name="Metin kutusu 34"/>
          <p:cNvSpPr txBox="1"/>
          <p:nvPr/>
        </p:nvSpPr>
        <p:spPr>
          <a:xfrm>
            <a:off x="10177568" y="4036461"/>
            <a:ext cx="13042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 smtClean="0">
                <a:solidFill>
                  <a:srgbClr val="523100"/>
                </a:solidFill>
              </a:rPr>
              <a:t>Sınıfımızda</a:t>
            </a:r>
          </a:p>
          <a:p>
            <a:pPr algn="ctr"/>
            <a:r>
              <a:rPr lang="tr-TR" dirty="0" smtClean="0">
                <a:solidFill>
                  <a:srgbClr val="523100"/>
                </a:solidFill>
              </a:rPr>
              <a:t>Neler Var ?</a:t>
            </a:r>
            <a:endParaRPr lang="tr-TR" dirty="0">
              <a:solidFill>
                <a:srgbClr val="5231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119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tkinlik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13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152" y="-191074"/>
            <a:ext cx="8548789" cy="665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73" y="2047856"/>
            <a:ext cx="1589676" cy="2836296"/>
          </a:xfrm>
          <a:prstGeom prst="rect">
            <a:avLst/>
          </a:prstGeom>
        </p:spPr>
      </p:pic>
      <p:sp>
        <p:nvSpPr>
          <p:cNvPr id="15" name="Metin kutusu 14"/>
          <p:cNvSpPr txBox="1"/>
          <p:nvPr/>
        </p:nvSpPr>
        <p:spPr>
          <a:xfrm>
            <a:off x="4735614" y="833985"/>
            <a:ext cx="4592340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Ses Kaynağı: Zümra </a:t>
            </a:r>
            <a:r>
              <a:rPr lang="tr-TR" sz="20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BOZKURT</a:t>
            </a:r>
          </a:p>
          <a:p>
            <a:pPr algn="ctr"/>
            <a:endParaRPr lang="tr-TR" sz="2000" dirty="0" smtClean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r-TR" sz="30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HAZIRLAYAN</a:t>
            </a:r>
            <a:endParaRPr lang="tr-TR" sz="30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tr-TR" sz="30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r-TR" sz="25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Muhammet BOZKURT</a:t>
            </a:r>
          </a:p>
          <a:p>
            <a:pPr algn="ctr"/>
            <a:r>
              <a:rPr lang="tr-TR" sz="25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  <a:hlinkClick r:id="rId6"/>
              </a:rPr>
              <a:t>info@mebders.com</a:t>
            </a:r>
            <a:endParaRPr lang="tr-TR" sz="25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tr-TR" sz="25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5252323" y="4884152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rgbClr val="000000"/>
                </a:solidFill>
              </a:rPr>
              <a:t>©mebders.com</a:t>
            </a:r>
            <a:endParaRPr lang="tr-TR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984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oscakal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2"/>
  <p:tag name="ARTICULATE_PROJECT_OPEN" val="0"/>
  <p:tag name="ISPRING_UUID" val="{0A47BDFA-5994-4246-897A-A1B9A13E07DC}"/>
  <p:tag name="ISPRING_RESOURCE_FOLDER" val="F:\Slaytlar\slaytlar\1.Sınıf\Hayat Bilgisi\Bayrağımız\1.Sinif_Hayat_Bilgisi_bayragimiz\"/>
  <p:tag name="ISPRING_PRESENTATION_PATH" val="F:\Slaytlar\slaytlar\1.Sınıf\Hayat Bilgisi\Bayrağımız\1.Sinif_Hayat_Bilgisi_bayragimiz.ppsx"/>
  <p:tag name="ISPRING_PROJECT_FOLDER_UPDATED" val="1"/>
  <p:tag name="ISPRING_RESOURCE_PATHS_HASH_PRESENTER" val="752edcce83f92b1a8bd90a95140d7ad137e3d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Advertising_Booth_Display">
  <a:themeElements>
    <a:clrScheme name="advertising_booth_display">
      <a:dk1>
        <a:srgbClr val="000000"/>
      </a:dk1>
      <a:lt1>
        <a:srgbClr val="FFFFFF"/>
      </a:lt1>
      <a:dk2>
        <a:srgbClr val="6C0000"/>
      </a:dk2>
      <a:lt2>
        <a:srgbClr val="F0F3FB"/>
      </a:lt2>
      <a:accent1>
        <a:srgbClr val="1F2932"/>
      </a:accent1>
      <a:accent2>
        <a:srgbClr val="595959"/>
      </a:accent2>
      <a:accent3>
        <a:srgbClr val="53B558"/>
      </a:accent3>
      <a:accent4>
        <a:srgbClr val="2C66B2"/>
      </a:accent4>
      <a:accent5>
        <a:srgbClr val="FF9900"/>
      </a:accent5>
      <a:accent6>
        <a:srgbClr val="000000"/>
      </a:accent6>
      <a:hlink>
        <a:srgbClr val="657C95"/>
      </a:hlink>
      <a:folHlink>
        <a:srgbClr val="D8DBE4"/>
      </a:folHlink>
    </a:clrScheme>
    <a:fontScheme name="Özel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4684</TotalTime>
  <Words>112</Words>
  <Application>Microsoft Office PowerPoint</Application>
  <PresentationFormat>Geniş ekran</PresentationFormat>
  <Paragraphs>43</Paragraphs>
  <Slides>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</vt:i4>
      </vt:variant>
    </vt:vector>
  </HeadingPairs>
  <TitlesOfParts>
    <vt:vector size="10" baseType="lpstr">
      <vt:lpstr>Arial</vt:lpstr>
      <vt:lpstr>Calibri</vt:lpstr>
      <vt:lpstr>Tahoma</vt:lpstr>
      <vt:lpstr>1_Advertising_Booth_Display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Team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Sınıfımızda Neler Var</dc:title>
  <dc:creator>www.mebders.com;Muhammet Bozkurt</dc:creator>
  <cp:lastModifiedBy>Muhammet Bozkurt</cp:lastModifiedBy>
  <cp:revision>427</cp:revision>
  <dcterms:created xsi:type="dcterms:W3CDTF">2015-08-22T14:52:09Z</dcterms:created>
  <dcterms:modified xsi:type="dcterms:W3CDTF">2017-09-14T10:39:13Z</dcterms:modified>
  <cp:contentStatus>Tamamlandı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E0D6C0D2-1495-49E4-A5CD-0A4FC21423C2</vt:lpwstr>
  </property>
  <property fmtid="{D5CDD505-2E9C-101B-9397-08002B2CF9AE}" pid="3" name="ArticulatePath">
    <vt:lpwstr>Sunu1</vt:lpwstr>
  </property>
  <property fmtid="{D5CDD505-2E9C-101B-9397-08002B2CF9AE}" pid="4" name="_MarkAsFinal">
    <vt:bool>true</vt:bool>
  </property>
</Properties>
</file>