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17" r:id="rId3"/>
    <p:sldId id="259" r:id="rId4"/>
    <p:sldId id="313" r:id="rId5"/>
    <p:sldId id="314" r:id="rId6"/>
    <p:sldId id="315" r:id="rId7"/>
    <p:sldId id="316" r:id="rId8"/>
    <p:sldId id="293" r:id="rId9"/>
    <p:sldId id="310" r:id="rId10"/>
    <p:sldId id="261" r:id="rId11"/>
  </p:sldIdLst>
  <p:sldSz cx="12192000" cy="6858000"/>
  <p:notesSz cx="6858000" cy="9144000"/>
  <p:custDataLst>
    <p:tags r:id="rId1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9.jpeg"/><Relationship Id="rId3" Type="http://schemas.openxmlformats.org/officeDocument/2006/relationships/audio" Target="../media/audio7.wav"/><Relationship Id="rId7" Type="http://schemas.openxmlformats.org/officeDocument/2006/relationships/image" Target="../media/image16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1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audio" Target="../media/audio9.wav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22.jpeg"/><Relationship Id="rId3" Type="http://schemas.openxmlformats.org/officeDocument/2006/relationships/audio" Target="../media/audio10.wav"/><Relationship Id="rId7" Type="http://schemas.openxmlformats.org/officeDocument/2006/relationships/image" Target="../media/image16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4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audio" Target="../media/audio9.wav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audio" Target="../media/audio9.wav"/><Relationship Id="rId5" Type="http://schemas.openxmlformats.org/officeDocument/2006/relationships/image" Target="../media/image14.png"/><Relationship Id="rId10" Type="http://schemas.openxmlformats.org/officeDocument/2006/relationships/audio" Target="../media/audio8.wav"/><Relationship Id="rId4" Type="http://schemas.openxmlformats.org/officeDocument/2006/relationships/image" Target="../media/image13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openxmlformats.org/officeDocument/2006/relationships/audio" Target="../media/audio8.wav"/><Relationship Id="rId5" Type="http://schemas.openxmlformats.org/officeDocument/2006/relationships/image" Target="../media/image14.png"/><Relationship Id="rId10" Type="http://schemas.openxmlformats.org/officeDocument/2006/relationships/audio" Target="../media/audio9.wav"/><Relationship Id="rId4" Type="http://schemas.openxmlformats.org/officeDocument/2006/relationships/image" Target="../media/image13.pn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64666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BAYRAĞIMIZ VE İSTİKLAL MARŞIMIZ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75595" y="1175657"/>
            <a:ext cx="4592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/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65" y="559558"/>
            <a:ext cx="1565812" cy="256594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6" y="570249"/>
            <a:ext cx="1569320" cy="2571693"/>
          </a:xfrm>
          <a:prstGeom prst="rect">
            <a:avLst/>
          </a:prstGeom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3" y="413461"/>
            <a:ext cx="2504989" cy="144263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83744" y="413461"/>
            <a:ext cx="676065" cy="146097"/>
          </a:xfrm>
          <a:prstGeom prst="rect">
            <a:avLst/>
          </a:prstGeom>
          <a:solidFill>
            <a:srgbClr val="426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03" y="472742"/>
            <a:ext cx="1389343" cy="268212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28" y="457704"/>
            <a:ext cx="1595311" cy="279678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90" y="3367030"/>
            <a:ext cx="1408729" cy="285726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79" y="3367030"/>
            <a:ext cx="1726998" cy="261468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53" y="3254485"/>
            <a:ext cx="1495868" cy="277731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80" y="3254485"/>
            <a:ext cx="1961229" cy="2974946"/>
          </a:xfrm>
          <a:prstGeom prst="rect">
            <a:avLst/>
          </a:prstGeom>
        </p:spPr>
      </p:pic>
      <p:sp>
        <p:nvSpPr>
          <p:cNvPr id="24" name="Diğer Resim">
            <a:hlinkClick r:id="" action="ppaction://hlinkshowjump?jump=nextslide"/>
          </p:cNvPr>
          <p:cNvSpPr/>
          <p:nvPr/>
        </p:nvSpPr>
        <p:spPr>
          <a:xfrm>
            <a:off x="344478" y="5887661"/>
            <a:ext cx="1556390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1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bayragimwav.wav"/>
          </p:stSnd>
        </p:sndAc>
      </p:transition>
    </mc:Choice>
    <mc:Fallback xmlns="">
      <p:transition spd="slow">
        <p:fade/>
        <p:sndAc>
          <p:stSnd>
            <p:snd r:embed="rId13" name="bayragimwav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385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9926198" y="4036461"/>
            <a:ext cx="180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Bayrağımız ve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İstiklal Marşımız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7470" y="6460733"/>
            <a:ext cx="109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Sınıfta rahat hazır ol komutlarıyla İstiklal Marşı dinletilir, sonrasında öğrenci davranışları tartışılır.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6" name="Diğer Resim">
            <a:hlinkClick r:id="" action="ppaction://noaction">
              <a:snd r:embed="rId7" name="istiklal-marsı-wav.wav"/>
            </a:hlinkClick>
          </p:cNvPr>
          <p:cNvSpPr/>
          <p:nvPr/>
        </p:nvSpPr>
        <p:spPr>
          <a:xfrm>
            <a:off x="7592993" y="5962510"/>
            <a:ext cx="1556390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İstiklal Marşı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69" y="1575027"/>
            <a:ext cx="6561055" cy="377854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667638" y="1610551"/>
            <a:ext cx="1761893" cy="240551"/>
          </a:xfrm>
          <a:prstGeom prst="rect">
            <a:avLst/>
          </a:prstGeom>
          <a:solidFill>
            <a:srgbClr val="426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385" y="6434888"/>
            <a:ext cx="465223" cy="46522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747329" y="6477000"/>
            <a:ext cx="82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konuşturulduktan sonra bayrağımızla ilgili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69" y="1575027"/>
            <a:ext cx="6561055" cy="377854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667638" y="1610551"/>
            <a:ext cx="1761893" cy="240551"/>
          </a:xfrm>
          <a:prstGeom prst="rect">
            <a:avLst/>
          </a:prstGeom>
          <a:solidFill>
            <a:srgbClr val="426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Diğer Resim">
            <a:hlinkClick r:id="" action="ppaction://noaction">
              <a:snd r:embed="rId9" name="aciklama1.wav"/>
            </a:hlinkClick>
          </p:cNvPr>
          <p:cNvSpPr/>
          <p:nvPr/>
        </p:nvSpPr>
        <p:spPr>
          <a:xfrm>
            <a:off x="7592993" y="5962510"/>
            <a:ext cx="1556390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9926198" y="4036461"/>
            <a:ext cx="180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Bayrağımız ve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İstiklal Marşımız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9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385" y="6434888"/>
            <a:ext cx="465223" cy="46522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747329" y="6477000"/>
            <a:ext cx="894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konuşturulduktan sonra İstiklal Marşı’mız ile ilgili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Diğer Resim">
            <a:hlinkClick r:id="" action="ppaction://noaction">
              <a:snd r:embed="rId8" name="aciklama2.wav"/>
            </a:hlinkClick>
          </p:cNvPr>
          <p:cNvSpPr/>
          <p:nvPr/>
        </p:nvSpPr>
        <p:spPr>
          <a:xfrm>
            <a:off x="7592993" y="5962510"/>
            <a:ext cx="1556390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11" y="1427796"/>
            <a:ext cx="6937968" cy="419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Metin kutusu 1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9926198" y="4036461"/>
            <a:ext cx="180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Bayrağımız ve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İstiklal Marşımız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5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6014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1 -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2" y="1505498"/>
            <a:ext cx="4925051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Aşağıdakilerden hangisi Türk bayrağıdır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2670627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859538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048449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496966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7685877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4" y="4874238"/>
            <a:ext cx="630000" cy="63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61" y="4942352"/>
            <a:ext cx="493771" cy="49377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26" y="4931804"/>
            <a:ext cx="493771" cy="49377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68" y="3252454"/>
            <a:ext cx="1687481" cy="10031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52" y="3181136"/>
            <a:ext cx="1669609" cy="11337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5" y="3228359"/>
            <a:ext cx="1716299" cy="1102210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9926198" y="4036461"/>
            <a:ext cx="180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Bayrağımız ve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İstiklal Marşımız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6014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2" y="1505498"/>
            <a:ext cx="4925051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 çocuklardan hangisi doğru davranış göstermektedir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2670627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859538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048449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496966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7685877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4" y="4874238"/>
            <a:ext cx="630000" cy="63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61" y="4942352"/>
            <a:ext cx="493771" cy="49377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26" y="4931804"/>
            <a:ext cx="493771" cy="49377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20" y="2877677"/>
            <a:ext cx="1712552" cy="17180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05" y="2888181"/>
            <a:ext cx="1688675" cy="17108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74" y="2877677"/>
            <a:ext cx="1758593" cy="1747320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9926198" y="4036461"/>
            <a:ext cx="180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Bayrağımız ve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İstiklal Marşımız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1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3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9" y="3093347"/>
            <a:ext cx="3231065" cy="1952444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926198" y="4036461"/>
            <a:ext cx="180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Bayrağımız ve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İstiklal Marşımız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4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52" y="3287128"/>
            <a:ext cx="3032554" cy="1704295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926198" y="4036461"/>
            <a:ext cx="180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Bayrağımız ve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İstiklal Marşımız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5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789067e82716dba218924cc43225ad5b4ebfadd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162</Words>
  <Application>Microsoft Office PowerPoint</Application>
  <PresentationFormat>Geniş ekran</PresentationFormat>
  <Paragraphs>64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Bayrağımız ve İstiklal Marşımız</dc:title>
  <dc:creator>www.mebders.com;Muhammet Bozkurt</dc:creator>
  <cp:lastModifiedBy>Muhammet Bozkurt</cp:lastModifiedBy>
  <cp:revision>297</cp:revision>
  <dcterms:created xsi:type="dcterms:W3CDTF">2015-08-22T14:52:09Z</dcterms:created>
  <dcterms:modified xsi:type="dcterms:W3CDTF">2017-09-14T10:51:20Z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