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59" r:id="rId4"/>
    <p:sldId id="287" r:id="rId5"/>
    <p:sldId id="280" r:id="rId6"/>
    <p:sldId id="276" r:id="rId7"/>
    <p:sldId id="281" r:id="rId8"/>
    <p:sldId id="282" r:id="rId9"/>
    <p:sldId id="283" r:id="rId10"/>
    <p:sldId id="288" r:id="rId11"/>
    <p:sldId id="289" r:id="rId12"/>
    <p:sldId id="261" r:id="rId13"/>
  </p:sldIdLst>
  <p:sldSz cx="12192000" cy="6858000"/>
  <p:notesSz cx="6858000" cy="9144000"/>
  <p:custDataLst>
    <p:tags r:id="rId1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11" Type="http://schemas.openxmlformats.org/officeDocument/2006/relationships/image" Target="../media/image40.jpeg"/><Relationship Id="rId5" Type="http://schemas.openxmlformats.org/officeDocument/2006/relationships/image" Target="../media/image17.png"/><Relationship Id="rId10" Type="http://schemas.openxmlformats.org/officeDocument/2006/relationships/audio" Target="../media/audio21.wav"/><Relationship Id="rId4" Type="http://schemas.openxmlformats.org/officeDocument/2006/relationships/image" Target="../media/image16.png"/><Relationship Id="rId9" Type="http://schemas.openxmlformats.org/officeDocument/2006/relationships/audio" Target="../media/audio1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11" Type="http://schemas.openxmlformats.org/officeDocument/2006/relationships/image" Target="../media/image41.jpeg"/><Relationship Id="rId5" Type="http://schemas.openxmlformats.org/officeDocument/2006/relationships/image" Target="../media/image17.png"/><Relationship Id="rId10" Type="http://schemas.openxmlformats.org/officeDocument/2006/relationships/audio" Target="../media/audio22.wav"/><Relationship Id="rId4" Type="http://schemas.openxmlformats.org/officeDocument/2006/relationships/image" Target="../media/image16.png"/><Relationship Id="rId9" Type="http://schemas.openxmlformats.org/officeDocument/2006/relationships/audio" Target="../media/audio1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7" Type="http://schemas.openxmlformats.org/officeDocument/2006/relationships/hyperlink" Target="http://www.mebder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11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19.png"/><Relationship Id="rId4" Type="http://schemas.openxmlformats.org/officeDocument/2006/relationships/audio" Target="../media/audio4.wav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16.png"/><Relationship Id="rId18" Type="http://schemas.openxmlformats.org/officeDocument/2006/relationships/image" Target="../media/image25.jpeg"/><Relationship Id="rId3" Type="http://schemas.openxmlformats.org/officeDocument/2006/relationships/audio" Target="../media/audio7.wav"/><Relationship Id="rId21" Type="http://schemas.openxmlformats.org/officeDocument/2006/relationships/image" Target="../media/image28.jpeg"/><Relationship Id="rId7" Type="http://schemas.openxmlformats.org/officeDocument/2006/relationships/audio" Target="../media/audio11.wav"/><Relationship Id="rId12" Type="http://schemas.openxmlformats.org/officeDocument/2006/relationships/image" Target="../media/image15.pn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6" Type="http://schemas.openxmlformats.org/officeDocument/2006/relationships/audio" Target="../media/audio6.wav"/><Relationship Id="rId20" Type="http://schemas.openxmlformats.org/officeDocument/2006/relationships/image" Target="../media/image27.jpeg"/><Relationship Id="rId1" Type="http://schemas.openxmlformats.org/officeDocument/2006/relationships/tags" Target="../tags/tag6.xml"/><Relationship Id="rId6" Type="http://schemas.openxmlformats.org/officeDocument/2006/relationships/audio" Target="../media/audio10.wav"/><Relationship Id="rId11" Type="http://schemas.openxmlformats.org/officeDocument/2006/relationships/image" Target="../media/image1.png"/><Relationship Id="rId5" Type="http://schemas.openxmlformats.org/officeDocument/2006/relationships/audio" Target="../media/audio9.wav"/><Relationship Id="rId15" Type="http://schemas.openxmlformats.org/officeDocument/2006/relationships/image" Target="../media/image23.jpeg"/><Relationship Id="rId23" Type="http://schemas.openxmlformats.org/officeDocument/2006/relationships/image" Target="../media/image30.jpeg"/><Relationship Id="rId10" Type="http://schemas.openxmlformats.org/officeDocument/2006/relationships/audio" Target="../media/audio14.wav"/><Relationship Id="rId19" Type="http://schemas.openxmlformats.org/officeDocument/2006/relationships/image" Target="../media/image26.jpeg"/><Relationship Id="rId4" Type="http://schemas.openxmlformats.org/officeDocument/2006/relationships/audio" Target="../media/audio8.wav"/><Relationship Id="rId9" Type="http://schemas.openxmlformats.org/officeDocument/2006/relationships/audio" Target="../media/audio13.wav"/><Relationship Id="rId14" Type="http://schemas.openxmlformats.org/officeDocument/2006/relationships/image" Target="../media/image17.png"/><Relationship Id="rId2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4.jpeg"/><Relationship Id="rId3" Type="http://schemas.openxmlformats.org/officeDocument/2006/relationships/audio" Target="../media/audio15.wav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11" Type="http://schemas.openxmlformats.org/officeDocument/2006/relationships/audio" Target="../media/audio17.wav"/><Relationship Id="rId5" Type="http://schemas.openxmlformats.org/officeDocument/2006/relationships/image" Target="../media/image16.png"/><Relationship Id="rId15" Type="http://schemas.openxmlformats.org/officeDocument/2006/relationships/image" Target="../media/image36.png"/><Relationship Id="rId10" Type="http://schemas.openxmlformats.org/officeDocument/2006/relationships/image" Target="../media/image32.jpeg"/><Relationship Id="rId4" Type="http://schemas.openxmlformats.org/officeDocument/2006/relationships/image" Target="../media/image15.png"/><Relationship Id="rId9" Type="http://schemas.openxmlformats.org/officeDocument/2006/relationships/audio" Target="../media/audio16.wav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11" Type="http://schemas.openxmlformats.org/officeDocument/2006/relationships/image" Target="../media/image37.jpeg"/><Relationship Id="rId5" Type="http://schemas.openxmlformats.org/officeDocument/2006/relationships/image" Target="../media/image17.png"/><Relationship Id="rId10" Type="http://schemas.openxmlformats.org/officeDocument/2006/relationships/audio" Target="../media/audio18.wav"/><Relationship Id="rId4" Type="http://schemas.openxmlformats.org/officeDocument/2006/relationships/image" Target="../media/image16.png"/><Relationship Id="rId9" Type="http://schemas.openxmlformats.org/officeDocument/2006/relationships/audio" Target="../media/audio1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17.png"/><Relationship Id="rId10" Type="http://schemas.openxmlformats.org/officeDocument/2006/relationships/audio" Target="../media/audio19.wav"/><Relationship Id="rId4" Type="http://schemas.openxmlformats.org/officeDocument/2006/relationships/image" Target="../media/image16.png"/><Relationship Id="rId9" Type="http://schemas.openxmlformats.org/officeDocument/2006/relationships/audio" Target="../media/audio1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11" Type="http://schemas.openxmlformats.org/officeDocument/2006/relationships/image" Target="../media/image39.jpeg"/><Relationship Id="rId5" Type="http://schemas.openxmlformats.org/officeDocument/2006/relationships/image" Target="../media/image17.png"/><Relationship Id="rId10" Type="http://schemas.openxmlformats.org/officeDocument/2006/relationships/audio" Target="../media/audio20.wav"/><Relationship Id="rId4" Type="http://schemas.openxmlformats.org/officeDocument/2006/relationships/image" Target="../media/image16.png"/><Relationship Id="rId9" Type="http://schemas.openxmlformats.org/officeDocument/2006/relationships/audio" Target="../media/audio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45079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KİŞİSEL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BAKIMIMIZ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46097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SAĞLIKLI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Akış Çizelgesi: Depolanmış Veri 11"/>
          <p:cNvSpPr/>
          <p:nvPr/>
        </p:nvSpPr>
        <p:spPr>
          <a:xfrm flipH="1">
            <a:off x="3437302" y="4845296"/>
            <a:ext cx="1161320" cy="495127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Sesli İzleyin</a:t>
            </a:r>
            <a:endParaRPr lang="tr-TR" sz="14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93" y="4820216"/>
            <a:ext cx="586426" cy="586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5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8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0" name="Açıklama">
            <a:hlinkClick r:id="" action="ppaction://noaction">
              <a:snd r:embed="rId10" name="ellerimizi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77" y="2779721"/>
            <a:ext cx="2081405" cy="2378277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99598" y="4048416"/>
            <a:ext cx="19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Kişisel </a:t>
            </a:r>
            <a:r>
              <a:rPr lang="tr-TR" dirty="0" smtClean="0">
                <a:solidFill>
                  <a:srgbClr val="523100"/>
                </a:solidFill>
              </a:rPr>
              <a:t>Bakımımız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6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6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8" name="Büton1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0" name="Açıklama">
            <a:hlinkClick r:id="" action="ppaction://noaction">
              <a:snd r:embed="rId10" name="saglikli-olmak-icin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92" y="2821883"/>
            <a:ext cx="1777927" cy="2195045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99598" y="4048416"/>
            <a:ext cx="19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Kişisel </a:t>
            </a:r>
            <a:r>
              <a:rPr lang="tr-TR" dirty="0" smtClean="0">
                <a:solidFill>
                  <a:srgbClr val="523100"/>
                </a:solidFill>
              </a:rPr>
              <a:t>Bakımımız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8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75595" y="1175657"/>
            <a:ext cx="459234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Şarkı : Ellerim Tombik </a:t>
            </a:r>
            <a:r>
              <a:rPr lang="tr-TR" sz="2000" dirty="0" err="1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Tombik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Çocuk Şarkısı</a:t>
            </a:r>
          </a:p>
          <a:p>
            <a:pPr algn="ctr"/>
            <a:endParaRPr lang="tr-TR" sz="2000" dirty="0"/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7" y="1594570"/>
            <a:ext cx="10692406" cy="285293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63" y="819870"/>
            <a:ext cx="3587994" cy="4402334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23" y="622923"/>
            <a:ext cx="3334673" cy="4402334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96" y="546882"/>
            <a:ext cx="4342961" cy="491537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79" y="645356"/>
            <a:ext cx="4342959" cy="491537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33" y="546882"/>
            <a:ext cx="4199405" cy="49153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240" y="2553047"/>
            <a:ext cx="2881155" cy="3260897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70" y="830265"/>
            <a:ext cx="4199405" cy="475289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37" y="758595"/>
            <a:ext cx="2930869" cy="4752894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37" y="1717799"/>
            <a:ext cx="2930869" cy="31392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1" y="261131"/>
            <a:ext cx="2109798" cy="590315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640" y="2705447"/>
            <a:ext cx="2881155" cy="3260897"/>
          </a:xfrm>
          <a:prstGeom prst="rect">
            <a:avLst/>
          </a:prstGeom>
        </p:spPr>
      </p:pic>
      <p:sp>
        <p:nvSpPr>
          <p:cNvPr id="25" name="Yuvarlatılmış Dikdörtgen 24">
            <a:hlinkClick r:id="" action="ppaction://hlinkshowjump?jump=nextslide"/>
          </p:cNvPr>
          <p:cNvSpPr/>
          <p:nvPr/>
        </p:nvSpPr>
        <p:spPr>
          <a:xfrm>
            <a:off x="10666875" y="5892648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6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ellerim-tombik.wav"/>
          </p:stSnd>
        </p:sndAc>
      </p:transition>
    </mc:Choice>
    <mc:Fallback xmlns="">
      <p:transition spd="slow" advClick="0">
        <p:sndAc>
          <p:stSnd>
            <p:snd r:embed="rId15" name="ellerim-tombi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1.04167E-6 0.00024 C -0.00456 0.00209 -0.00899 0.00371 -0.01341 0.00602 C -0.01497 0.00695 -0.01615 0.00926 -0.01784 0.01019 C -0.01966 0.01135 -0.02188 0.01158 -0.0237 0.01227 C -0.02513 0.01274 -0.02669 0.01366 -0.02813 0.01436 C -0.02917 0.01574 -0.02982 0.01736 -0.03112 0.01852 C -0.03542 0.02176 -0.03958 0.02292 -0.04427 0.02454 C -0.05104 0.03403 -0.04245 0.02292 -0.05326 0.03287 C -0.06107 0.04005 -0.04961 0.03473 -0.06198 0.03889 C -0.075 0.05093 -0.05417 0.03241 -0.07513 0.04723 C -0.08724 0.05556 -0.075 0.04769 -0.08698 0.05324 C -0.0944 0.05672 -0.09323 0.05787 -0.10026 0.05949 C -0.1181 0.06366 -0.12031 0.06343 -0.13711 0.06574 C -0.14844 0.06505 -0.15977 0.06482 -0.17083 0.06366 C -0.17409 0.0632 -0.17813 0.06065 -0.18138 0.05949 C -0.1862 0.05764 -0.18945 0.05672 -0.1944 0.05533 C -0.20143 0.04885 -0.19609 0.05278 -0.20482 0.04931 C -0.2138 0.04537 -0.21445 0.04399 -0.22409 0.04098 C -0.22682 0.04005 -0.22982 0.03959 -0.23281 0.03889 C -0.24544 0.03195 -0.23503 0.03727 -0.24596 0.03287 C -0.24753 0.03218 -0.24896 0.03102 -0.25052 0.03079 C -0.25534 0.02963 -0.26029 0.0294 -0.26524 0.02871 C -0.27409 0.02732 -0.27487 0.02686 -0.28281 0.02454 C -0.29115 0.02524 -0.29961 0.02547 -0.30794 0.02662 C -0.32005 0.02824 -0.3069 0.02917 -0.32109 0.03473 C -0.32539 0.03658 -0.33008 0.03611 -0.33438 0.03681 C -0.3457 0.04074 -0.33464 0.03727 -0.35065 0.04098 C -0.36576 0.04445 -0.34961 0.04167 -0.3668 0.04514 C -0.3707 0.04584 -0.37461 0.04653 -0.37852 0.04723 C -0.38307 0.04792 -0.38737 0.04838 -0.3918 0.04931 C -0.3944 0.04977 -0.39662 0.05047 -0.39922 0.05116 C -0.40117 0.05186 -0.403 0.05301 -0.40521 0.05324 C -0.41094 0.0544 -0.4168 0.05463 -0.42279 0.05533 C -0.43958 0.05996 -0.41875 0.0544 -0.44193 0.05949 C -0.44831 0.06088 -0.45287 0.0632 -0.45951 0.06366 C -0.48711 0.06482 -0.51445 0.06505 -0.54206 0.06574 C -0.55208 0.06482 -0.57695 0.06366 -0.58763 0.05949 C -0.59102 0.05811 -0.5944 0.05649 -0.59792 0.05533 C -0.60143 0.0544 -0.60482 0.05394 -0.6082 0.05324 C -0.6112 0.05278 -0.61419 0.05186 -0.61719 0.05116 L -0.63477 0.04306 L -0.64362 0.03889 C -0.64505 0.0382 -0.64662 0.0375 -0.64805 0.03681 C -0.65 0.03611 -0.65208 0.03565 -0.65391 0.03473 C -0.66823 0.02824 -0.65404 0.03241 -0.67018 0.02871 C -0.67162 0.02732 -0.67279 0.02547 -0.67448 0.02454 C -0.6763 0.02338 -0.67852 0.02338 -0.68047 0.02246 C -0.6819 0.02199 -0.68346 0.0213 -0.68477 0.02037 C -0.70456 0.01019 -0.68164 0.0213 -0.69805 0.01436 C -0.70104 0.01297 -0.70391 0.01088 -0.7069 0.01019 L -0.71719 0.00811 C -0.71953 0.00695 -0.72604 0.00301 -0.72904 0.00209 C -0.73151 0.00116 -0.73399 0.00093 -0.73633 -3.7037E-6 C -0.75469 -0.00694 -0.73581 -0.00208 -0.75404 -0.00625 C -0.7599 -0.01041 -0.76133 -0.01226 -0.76875 -0.01226 C -0.81055 -0.01226 -0.85221 -0.01111 -0.89401 -0.01041 C -0.89583 -0.00972 -0.89779 -0.00902 -0.89974 -0.00833 C -0.91771 -0.00069 -0.90091 -0.00694 -0.91458 -0.00208 C -0.92044 0.00348 -0.91836 0.00209 -0.92643 0.00602 C -0.92917 0.00764 -0.93255 0.00787 -0.93516 0.01019 C -0.94349 0.01783 -0.93789 0.01343 -0.95274 0.02037 C -0.9543 0.02107 -0.95599 0.0213 -0.95729 0.02246 C -0.95872 0.02385 -0.96016 0.02547 -0.96159 0.02662 C -0.96537 0.02917 -0.97136 0.02986 -0.97487 0.03079 C -0.97734 0.03125 -0.97982 0.03218 -0.98216 0.03287 C -0.98516 0.03357 -0.98815 0.03403 -0.99115 0.03473 C -0.99505 0.03611 -1.00287 0.03889 -1.00287 0.03912 L -1.06628 0.03681 C -1.07005 0.03658 -1.07409 0.03542 -1.07787 0.03473 C -1.08294 0.03403 -1.08789 0.03357 -1.09271 0.03287 L -1.10586 0.03079 C -1.11654 0.0257 -1.10391 0.03125 -1.125 0.02454 C -1.12643 0.02408 -1.128 0.02361 -1.12943 0.02246 C -1.14453 0.01065 -1.13255 0.0169 -1.14258 0.01227 C -1.14779 0.0051 -1.14427 0.0088 -1.15443 0.00394 C -1.16354 -0.00023 -1.15417 0.00371 -1.16914 -3.7037E-6 C -1.17109 -0.00046 -1.17292 -0.00139 -1.175 -0.00208 C -1.1819 -0.00139 -1.1888 -0.00139 -1.19557 -3.7037E-6 C -1.1987 0.00047 -1.20143 0.00301 -1.20456 0.00394 C -1.21185 0.00672 -1.20833 0.0051 -1.21484 0.00811 C -1.21667 0.01088 -1.21836 0.01412 -1.2207 0.01644 C -1.22396 0.01945 -1.22565 0.02037 -1.228 0.02454 C -1.23698 0.04005 -1.22604 0.02176 -1.23242 0.03681 C -1.23307 0.03866 -1.23451 0.03959 -1.23542 0.04098 L -1.23685 0.04306 " pathEditMode="relative" rAng="0" ptsTypes="AAAAAAAAAAAAAAAAAAAAAAAAAAAAAAAAAAAAAAAAAAAAAAAAAAAAAAAAAAAAAAAAAAAAAAAAAAAAAAAAAAAAAA">
                                      <p:cBhvr>
                                        <p:cTn id="8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49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0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9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00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1.04167E-6 0.00023 C -0.00313 0.00208 -0.00612 0.0037 -0.00925 0.00601 C -0.01029 0.00694 -0.01107 0.00926 -0.01224 0.01018 C -0.01341 0.01134 -0.01497 0.01157 -0.01615 0.01226 C -0.01719 0.01273 -0.01823 0.01365 -0.01914 0.01435 C -0.01992 0.01574 -0.02031 0.01736 -0.02122 0.01851 C -0.02422 0.02176 -0.02695 0.02291 -0.03021 0.02453 C -0.03477 0.03402 -0.02891 0.02291 -0.03633 0.03287 C -0.04167 0.04004 -0.03386 0.03472 -0.04219 0.03888 C -0.05104 0.05092 -0.03698 0.0324 -0.05117 0.04722 C -0.05938 0.05555 -0.05104 0.04768 -0.05925 0.05324 C -0.06432 0.05671 -0.06354 0.05787 -0.06823 0.05949 C -0.08047 0.06365 -0.0819 0.06342 -0.09336 0.06574 C -0.10104 0.06504 -0.10872 0.06481 -0.11628 0.06365 C -0.11849 0.06319 -0.12122 0.06064 -0.12344 0.05949 C -0.12669 0.05763 -0.12891 0.05671 -0.13229 0.05532 C -0.13711 0.04884 -0.13346 0.05277 -0.13945 0.0493 C -0.14557 0.04537 -0.14596 0.04398 -0.15247 0.04097 C -0.15443 0.04004 -0.15638 0.03958 -0.15846 0.03888 C -0.16706 0.03194 -0.16003 0.03726 -0.16745 0.03287 C -0.16849 0.03217 -0.1694 0.03101 -0.17057 0.03078 C -0.17383 0.02963 -0.17721 0.02939 -0.18047 0.0287 C -0.18659 0.02731 -0.18711 0.02685 -0.19245 0.02453 C -0.19818 0.02523 -0.20391 0.02546 -0.20964 0.02662 C -0.21784 0.02824 -0.20886 0.02916 -0.21849 0.03472 C -0.22149 0.03657 -0.22461 0.03611 -0.22761 0.0368 C -0.23529 0.04074 -0.22774 0.03726 -0.23867 0.04097 C -0.24896 0.04444 -0.23789 0.04166 -0.24961 0.04513 C -0.25234 0.04583 -0.25495 0.04652 -0.25755 0.04722 C -0.26068 0.04791 -0.26367 0.04838 -0.26667 0.0493 C -0.26836 0.04976 -0.26992 0.05046 -0.27175 0.05115 C -0.27305 0.05185 -0.27422 0.05301 -0.27578 0.05324 C -0.27969 0.05439 -0.28359 0.05463 -0.28776 0.05532 C -0.29909 0.05995 -0.28503 0.05439 -0.30078 0.05949 C -0.30508 0.06088 -0.3082 0.06319 -0.31276 0.06365 C -0.33151 0.06481 -0.35013 0.06504 -0.36888 0.06574 C -0.37565 0.06481 -0.39258 0.06365 -0.39987 0.05949 C -0.40221 0.0581 -0.40443 0.05648 -0.4069 0.05532 C -0.40925 0.05439 -0.41159 0.05393 -0.41393 0.05324 C -0.41589 0.05277 -0.41797 0.05185 -0.42005 0.05115 L -0.4319 0.04305 L -0.43802 0.03888 C -0.43893 0.03819 -0.43997 0.0375 -0.44102 0.0368 C -0.44232 0.03611 -0.44375 0.03564 -0.44492 0.03472 C -0.45469 0.02824 -0.44505 0.0324 -0.45599 0.0287 C -0.45703 0.02731 -0.45781 0.02546 -0.45899 0.02453 C -0.46016 0.02338 -0.46172 0.02338 -0.46302 0.02245 C -0.46406 0.02199 -0.46511 0.02129 -0.46602 0.02037 C -0.47943 0.01018 -0.4638 0.02129 -0.475 0.01435 C -0.47708 0.01296 -0.47904 0.01088 -0.48099 0.01018 L -0.48802 0.0081 C -0.48958 0.00694 -0.49401 0.00301 -0.49609 0.00208 C -0.49779 0.00115 -0.49948 0.00092 -0.50104 4.07407E-6 C -0.51354 -0.00695 -0.50065 -0.00209 -0.51315 -0.00625 C -0.51706 -0.01042 -0.5181 -0.01227 -0.52318 -0.01227 C -0.55156 -0.01227 -0.57995 -0.01112 -0.60833 -0.01042 C -0.60964 -0.00973 -0.61094 -0.00903 -0.61224 -0.00834 C -0.62448 -0.0007 -0.61302 -0.00695 -0.6224 -0.00209 C -0.6263 0.00347 -0.62487 0.00208 -0.63034 0.00601 C -0.63229 0.00763 -0.63451 0.00787 -0.63633 0.01018 C -0.64206 0.01782 -0.63815 0.01342 -0.64831 0.02037 C -0.64935 0.02106 -0.65052 0.02129 -0.65143 0.02245 C -0.65234 0.02384 -0.65339 0.02546 -0.6543 0.02662 C -0.6569 0.02916 -0.66094 0.02986 -0.66341 0.03078 C -0.66497 0.03125 -0.66667 0.03217 -0.66836 0.03287 C -0.67031 0.03356 -0.6724 0.03402 -0.67448 0.03472 C -0.67708 0.03611 -0.68242 0.03888 -0.68242 0.03912 L -0.72552 0.0368 C -0.72813 0.03657 -0.73086 0.03541 -0.73346 0.03472 C -0.73685 0.03402 -0.74024 0.03356 -0.74349 0.03287 L -0.75247 0.03078 C -0.75977 0.02569 -0.75117 0.03125 -0.7655 0.02453 C -0.76654 0.02407 -0.76758 0.02361 -0.76849 0.02245 C -0.77878 0.01064 -0.7707 0.01689 -0.77747 0.01226 C -0.78099 0.00509 -0.77865 0.00879 -0.78555 0.00393 C -0.79167 -0.00024 -0.78529 0.0037 -0.79557 4.07407E-6 C -0.79688 -0.00047 -0.79805 -0.00139 -0.79948 -0.00209 C -0.80417 -0.00139 -0.80886 -0.00139 -0.81354 4.07407E-6 C -0.81563 0.00046 -0.81745 0.00301 -0.81966 0.00393 C -0.82461 0.00671 -0.82214 0.00509 -0.82669 0.0081 C -0.82787 0.01088 -0.82904 0.01412 -0.8306 0.01643 C -0.83281 0.01944 -0.83399 0.02037 -0.83555 0.02453 C -0.84167 0.04004 -0.83425 0.02176 -0.83854 0.0368 C -0.83906 0.03865 -0.83997 0.03958 -0.84063 0.04097 L -0.84154 0.04305 " pathEditMode="relative" rAng="0" ptsTypes="AAAAAAAAAAAAAAAAAAAAAAAAAAAAAAAAAAAAAAAAAAAAAAAAAAAAAAAAAAAAAAAAAAAAAAAAAAAAAAAAAAAAAA">
                                      <p:cBhvr>
                                        <p:cTn id="13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266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9899598" y="4048416"/>
            <a:ext cx="19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Kişisel </a:t>
            </a:r>
            <a:r>
              <a:rPr lang="tr-TR" dirty="0" smtClean="0">
                <a:solidFill>
                  <a:srgbClr val="523100"/>
                </a:solidFill>
              </a:rPr>
              <a:t>Bakımımız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184609" y="6464650"/>
            <a:ext cx="773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Yönerge : Öğrenciler, konuşturularak kişisel bakımla ilgili bildikleri söyletilir.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14" y="1707223"/>
            <a:ext cx="4864561" cy="3234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4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rli-coc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452030" y="6482833"/>
            <a:ext cx="663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Öğrenciler, kişisel bakım eşyalarıyla ilgili konuşturulur.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38" y="2970643"/>
            <a:ext cx="4525701" cy="1077773"/>
          </a:xfrm>
          <a:prstGeom prst="rect">
            <a:avLst/>
          </a:prstGeom>
        </p:spPr>
      </p:pic>
      <p:sp>
        <p:nvSpPr>
          <p:cNvPr id="21" name="diğer resim">
            <a:hlinkClick r:id="" action="ppaction://noaction">
              <a:snd r:embed="rId11" name="aciklama2.wav"/>
            </a:hlinkClick>
          </p:cNvPr>
          <p:cNvSpPr/>
          <p:nvPr/>
        </p:nvSpPr>
        <p:spPr>
          <a:xfrm>
            <a:off x="7792034" y="5947584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Diğer resim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8417" y="2241310"/>
            <a:ext cx="2315745" cy="2315745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716">
            <a:off x="4780524" y="2199200"/>
            <a:ext cx="2315745" cy="231574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716">
            <a:off x="4741882" y="2307087"/>
            <a:ext cx="2315745" cy="2107450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9899598" y="4048416"/>
            <a:ext cx="19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Kişisel </a:t>
            </a:r>
            <a:r>
              <a:rPr lang="tr-TR" dirty="0" smtClean="0">
                <a:solidFill>
                  <a:srgbClr val="523100"/>
                </a:solidFill>
              </a:rPr>
              <a:t>Bakımımız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3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s-firca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ki-bununla-ne-yap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nunla-ne-yap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nunla-ne-yapar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662177" y="1422437"/>
            <a:ext cx="22669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Sağlıklı olmak için …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64" y="1833881"/>
            <a:ext cx="3362070" cy="384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diğer resim">
            <a:hlinkClick r:id="" action="ppaction://noaction">
              <a:snd r:embed="rId16" name="aciklama2.wav"/>
            </a:hlinkClick>
          </p:cNvPr>
          <p:cNvSpPr/>
          <p:nvPr/>
        </p:nvSpPr>
        <p:spPr>
          <a:xfrm>
            <a:off x="7792034" y="5947584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Diğer resim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94" y="1858198"/>
            <a:ext cx="3199610" cy="384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94" y="1927131"/>
            <a:ext cx="3199610" cy="374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66" y="1882124"/>
            <a:ext cx="3020094" cy="374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85" y="1833881"/>
            <a:ext cx="2807623" cy="374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40" y="1902500"/>
            <a:ext cx="2742833" cy="374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49" y="2013276"/>
            <a:ext cx="2742833" cy="338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0" y="2023762"/>
            <a:ext cx="2742833" cy="336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Metin kutusu 20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9899598" y="4048416"/>
            <a:ext cx="19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Kişisel </a:t>
            </a:r>
            <a:r>
              <a:rPr lang="tr-TR" dirty="0" smtClean="0">
                <a:solidFill>
                  <a:srgbClr val="523100"/>
                </a:solidFill>
              </a:rPr>
              <a:t>Bakımımız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zumuzu-yikamaliy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slerimiz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rnaklarimiz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ik-sik-bany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emiz-giy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z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clarimizi-her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her-isimiz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3902814" y="1427794"/>
            <a:ext cx="5299058" cy="6241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Aşağıdakilerden hangileri kişisel bakımımızla ilgilidir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3087150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" name="Resim 2">
            <a:hlinkClick r:id="" action="ppaction://noaction">
              <a:snd r:embed="rId9" name="aferinyeni.wav"/>
            </a:hlinkClick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11" y="2812862"/>
            <a:ext cx="873534" cy="933011"/>
          </a:xfrm>
          <a:prstGeom prst="rect">
            <a:avLst/>
          </a:prstGeom>
        </p:spPr>
      </p:pic>
      <p:sp>
        <p:nvSpPr>
          <p:cNvPr id="28" name="Dikdörtgen 27"/>
          <p:cNvSpPr/>
          <p:nvPr/>
        </p:nvSpPr>
        <p:spPr>
          <a:xfrm>
            <a:off x="5431375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7744248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4176057" y="4214660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6659841" y="4161494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4" name="Resim 3">
            <a:hlinkClick r:id="" action="ppaction://noaction">
              <a:snd r:embed="rId11" name="olmadiyeni.wav"/>
            </a:hlinkClick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0955">
            <a:off x="5489068" y="2967834"/>
            <a:ext cx="1265416" cy="592215"/>
          </a:xfrm>
          <a:prstGeom prst="rect">
            <a:avLst/>
          </a:prstGeom>
        </p:spPr>
      </p:pic>
      <p:pic>
        <p:nvPicPr>
          <p:cNvPr id="5" name="Resim 4">
            <a:hlinkClick r:id="" action="ppaction://noaction">
              <a:snd r:embed="rId9" name="aferinyeni.wav"/>
            </a:hlinkClick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13" y="4293520"/>
            <a:ext cx="765657" cy="896196"/>
          </a:xfrm>
          <a:prstGeom prst="rect">
            <a:avLst/>
          </a:prstGeom>
        </p:spPr>
      </p:pic>
      <p:pic>
        <p:nvPicPr>
          <p:cNvPr id="6" name="Resim 5">
            <a:hlinkClick r:id="" action="ppaction://noaction">
              <a:snd r:embed="rId9" name="aferinyeni.wav"/>
            </a:hlinkClick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99" y="2784006"/>
            <a:ext cx="782313" cy="959870"/>
          </a:xfrm>
          <a:prstGeom prst="rect">
            <a:avLst/>
          </a:prstGeom>
        </p:spPr>
      </p:pic>
      <p:pic>
        <p:nvPicPr>
          <p:cNvPr id="8" name="Resim 7">
            <a:hlinkClick r:id="" action="ppaction://noaction">
              <a:snd r:embed="rId11" name="olmadiyeni.wav"/>
            </a:hlinkClick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57" y="4205440"/>
            <a:ext cx="1214326" cy="1214326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99598" y="4048416"/>
            <a:ext cx="19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Kişisel </a:t>
            </a:r>
            <a:r>
              <a:rPr lang="tr-TR" dirty="0" smtClean="0">
                <a:solidFill>
                  <a:srgbClr val="523100"/>
                </a:solidFill>
              </a:rPr>
              <a:t>Bakımımız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8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sisel-bak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8" name="Büton1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0" name="Açıklama">
            <a:hlinkClick r:id="" action="ppaction://noaction">
              <a:snd r:embed="rId10" name="kirli-hava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16" y="2774101"/>
            <a:ext cx="2801756" cy="2164029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99598" y="4048416"/>
            <a:ext cx="19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Kişisel </a:t>
            </a:r>
            <a:r>
              <a:rPr lang="tr-TR" dirty="0" smtClean="0">
                <a:solidFill>
                  <a:srgbClr val="523100"/>
                </a:solidFill>
              </a:rPr>
              <a:t>Bakımımız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8" name="Büton1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0" name="Açıklama">
            <a:hlinkClick r:id="" action="ppaction://noaction">
              <a:snd r:embed="rId10" name="bebekken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60" y="2521829"/>
            <a:ext cx="2479300" cy="2681285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99598" y="4048416"/>
            <a:ext cx="19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Kişisel </a:t>
            </a:r>
            <a:r>
              <a:rPr lang="tr-TR" dirty="0" smtClean="0">
                <a:solidFill>
                  <a:srgbClr val="523100"/>
                </a:solidFill>
              </a:rPr>
              <a:t>Bakımımız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2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8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0" name="Açıklama">
            <a:hlinkClick r:id="" action="ppaction://noaction">
              <a:snd r:embed="rId10" name="dislerimizi-hergun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00" y="2648113"/>
            <a:ext cx="2084930" cy="2503266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211624" y="2877677"/>
            <a:ext cx="13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SAĞLIKLI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99598" y="4048416"/>
            <a:ext cx="19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Kişisel </a:t>
            </a:r>
            <a:r>
              <a:rPr lang="tr-TR" dirty="0" smtClean="0">
                <a:solidFill>
                  <a:srgbClr val="523100"/>
                </a:solidFill>
              </a:rPr>
              <a:t>Bakımımız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2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  <p:tag name="ISPRING_RESOURCE_PATHS_HASH_PRESENTER" val="b8c62e697bde6a4646751cfa2c3b39eb34e125a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175</Words>
  <Application>Microsoft Office PowerPoint</Application>
  <PresentationFormat>Geniş ekran</PresentationFormat>
  <Paragraphs>78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Kişisel Bakımımız</dc:title>
  <dc:creator>www.mebders.com</dc:creator>
  <cp:lastModifiedBy>Muhammet Bozkurt</cp:lastModifiedBy>
  <cp:revision>192</cp:revision>
  <dcterms:created xsi:type="dcterms:W3CDTF">2015-08-22T14:52:09Z</dcterms:created>
  <dcterms:modified xsi:type="dcterms:W3CDTF">2017-10-03T19:11:09Z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