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87" r:id="rId4"/>
    <p:sldId id="292" r:id="rId5"/>
    <p:sldId id="293" r:id="rId6"/>
    <p:sldId id="294" r:id="rId7"/>
    <p:sldId id="295" r:id="rId8"/>
    <p:sldId id="296" r:id="rId9"/>
    <p:sldId id="297" r:id="rId10"/>
    <p:sldId id="261" r:id="rId11"/>
  </p:sldIdLst>
  <p:sldSz cx="12192000" cy="6858000"/>
  <p:notesSz cx="6858000" cy="9144000"/>
  <p:custDataLst>
    <p:tags r:id="rId12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audio" Target="../media/audio12.wav"/><Relationship Id="rId18" Type="http://schemas.openxmlformats.org/officeDocument/2006/relationships/image" Target="../media/image1.png"/><Relationship Id="rId26" Type="http://schemas.openxmlformats.org/officeDocument/2006/relationships/image" Target="../media/image15.jpeg"/><Relationship Id="rId3" Type="http://schemas.openxmlformats.org/officeDocument/2006/relationships/audio" Target="../media/audio2.wav"/><Relationship Id="rId21" Type="http://schemas.openxmlformats.org/officeDocument/2006/relationships/image" Target="../media/image10.jpeg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image" Target="../media/image5.png"/><Relationship Id="rId25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.png"/><Relationship Id="rId20" Type="http://schemas.openxmlformats.org/officeDocument/2006/relationships/image" Target="../media/image9.jpeg"/><Relationship Id="rId29" Type="http://schemas.openxmlformats.org/officeDocument/2006/relationships/image" Target="../media/image18.jpeg"/><Relationship Id="rId1" Type="http://schemas.openxmlformats.org/officeDocument/2006/relationships/tags" Target="../tags/tag4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24" Type="http://schemas.openxmlformats.org/officeDocument/2006/relationships/image" Target="../media/image13.jpeg"/><Relationship Id="rId5" Type="http://schemas.openxmlformats.org/officeDocument/2006/relationships/audio" Target="../media/audio4.wav"/><Relationship Id="rId15" Type="http://schemas.openxmlformats.org/officeDocument/2006/relationships/image" Target="../media/image3.png"/><Relationship Id="rId23" Type="http://schemas.openxmlformats.org/officeDocument/2006/relationships/image" Target="../media/image12.jpeg"/><Relationship Id="rId28" Type="http://schemas.openxmlformats.org/officeDocument/2006/relationships/image" Target="../media/image17.jpeg"/><Relationship Id="rId10" Type="http://schemas.openxmlformats.org/officeDocument/2006/relationships/audio" Target="../media/audio9.wav"/><Relationship Id="rId19" Type="http://schemas.openxmlformats.org/officeDocument/2006/relationships/image" Target="../media/image8.jpe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audio" Target="../media/audio13.wav"/><Relationship Id="rId22" Type="http://schemas.openxmlformats.org/officeDocument/2006/relationships/image" Target="../media/image11.jpeg"/><Relationship Id="rId27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image" Target="../media/image22.jpeg"/><Relationship Id="rId3" Type="http://schemas.openxmlformats.org/officeDocument/2006/relationships/audio" Target="../media/audio14.wav"/><Relationship Id="rId7" Type="http://schemas.openxmlformats.org/officeDocument/2006/relationships/image" Target="../media/image19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24.jpe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audio" Target="../media/audio16.wav"/><Relationship Id="rId1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9.png"/><Relationship Id="rId11" Type="http://schemas.openxmlformats.org/officeDocument/2006/relationships/audio" Target="../media/audio15.wav"/><Relationship Id="rId5" Type="http://schemas.openxmlformats.org/officeDocument/2006/relationships/image" Target="../media/image5.png"/><Relationship Id="rId10" Type="http://schemas.openxmlformats.org/officeDocument/2006/relationships/audio" Target="../media/audio16.wav"/><Relationship Id="rId4" Type="http://schemas.openxmlformats.org/officeDocument/2006/relationships/image" Target="../media/image4.png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11" Type="http://schemas.openxmlformats.org/officeDocument/2006/relationships/audio" Target="../media/audio16.wav"/><Relationship Id="rId5" Type="http://schemas.openxmlformats.org/officeDocument/2006/relationships/image" Target="../media/image5.png"/><Relationship Id="rId10" Type="http://schemas.openxmlformats.org/officeDocument/2006/relationships/audio" Target="../media/audio15.wav"/><Relationship Id="rId4" Type="http://schemas.openxmlformats.org/officeDocument/2006/relationships/image" Target="../media/image4.png"/><Relationship Id="rId9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audio" Target="../media/audio15.wav"/><Relationship Id="rId5" Type="http://schemas.openxmlformats.org/officeDocument/2006/relationships/image" Target="../media/image5.png"/><Relationship Id="rId10" Type="http://schemas.openxmlformats.org/officeDocument/2006/relationships/audio" Target="../media/audio16.wav"/><Relationship Id="rId4" Type="http://schemas.openxmlformats.org/officeDocument/2006/relationships/image" Target="../media/image4.pn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11" Type="http://schemas.openxmlformats.org/officeDocument/2006/relationships/image" Target="../media/image28.jpeg"/><Relationship Id="rId5" Type="http://schemas.openxmlformats.org/officeDocument/2006/relationships/image" Target="../media/image5.png"/><Relationship Id="rId10" Type="http://schemas.openxmlformats.org/officeDocument/2006/relationships/audio" Target="../media/audio15.wav"/><Relationship Id="rId4" Type="http://schemas.openxmlformats.org/officeDocument/2006/relationships/image" Target="../media/image4.png"/><Relationship Id="rId9" Type="http://schemas.openxmlformats.org/officeDocument/2006/relationships/audio" Target="../media/audio1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image" Target="../media/image29.jpg"/><Relationship Id="rId5" Type="http://schemas.openxmlformats.org/officeDocument/2006/relationships/image" Target="../media/image5.png"/><Relationship Id="rId10" Type="http://schemas.openxmlformats.org/officeDocument/2006/relationships/audio" Target="../media/audio15.wav"/><Relationship Id="rId4" Type="http://schemas.openxmlformats.org/officeDocument/2006/relationships/image" Target="../media/image4.png"/><Relationship Id="rId9" Type="http://schemas.openxmlformats.org/officeDocument/2006/relationships/audio" Target="../media/audio1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40532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KURALLAR HER YERDE VE</a:t>
            </a:r>
          </a:p>
          <a:p>
            <a:r>
              <a:rPr lang="tr-TR" sz="20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	 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 OKULUMUZUN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KURALLARI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173742" y="488415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523564" y="6488668"/>
            <a:ext cx="8384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Yönerge : Öğrenciler, resimlerdeki davranışların doğruluğuyla ilgili konuşturulur. </a:t>
            </a:r>
            <a:endParaRPr lang="tr-TR" dirty="0"/>
          </a:p>
        </p:txBody>
      </p:sp>
      <p:sp>
        <p:nvSpPr>
          <p:cNvPr id="20" name="Diğer Resim"/>
          <p:cNvSpPr/>
          <p:nvPr/>
        </p:nvSpPr>
        <p:spPr>
          <a:xfrm>
            <a:off x="7651102" y="5938453"/>
            <a:ext cx="1437297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Diğer Resim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51" y="1757817"/>
            <a:ext cx="5535993" cy="353238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450" y="1757816"/>
            <a:ext cx="5535993" cy="35318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esimde-gorduklerinizi-anl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356777" y="6494046"/>
            <a:ext cx="8817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Başlat ve ilerlet </a:t>
            </a:r>
            <a:r>
              <a:rPr lang="tr-TR" dirty="0" err="1" smtClean="0">
                <a:solidFill>
                  <a:srgbClr val="FFFFFF"/>
                </a:solidFill>
              </a:rPr>
              <a:t>bütonu</a:t>
            </a:r>
            <a:r>
              <a:rPr lang="tr-TR" dirty="0" smtClean="0">
                <a:solidFill>
                  <a:srgbClr val="FFFFFF"/>
                </a:solidFill>
              </a:rPr>
              <a:t> ile davranışları tek tek gösterip sunuş yapabilirsiniz.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8" y="352022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67" y="1519570"/>
            <a:ext cx="6592566" cy="4107518"/>
          </a:xfrm>
          <a:prstGeom prst="rect">
            <a:avLst/>
          </a:prstGeom>
        </p:spPr>
      </p:pic>
      <p:sp>
        <p:nvSpPr>
          <p:cNvPr id="13" name="Başlat"/>
          <p:cNvSpPr/>
          <p:nvPr/>
        </p:nvSpPr>
        <p:spPr>
          <a:xfrm>
            <a:off x="7898179" y="5988947"/>
            <a:ext cx="1284554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Başlat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55" y="1514192"/>
            <a:ext cx="6600846" cy="4112895"/>
          </a:xfrm>
          <a:prstGeom prst="rect">
            <a:avLst/>
          </a:prstGeom>
        </p:spPr>
      </p:pic>
      <p:sp>
        <p:nvSpPr>
          <p:cNvPr id="16" name="İlerlet"/>
          <p:cNvSpPr/>
          <p:nvPr/>
        </p:nvSpPr>
        <p:spPr>
          <a:xfrm>
            <a:off x="7898179" y="5991925"/>
            <a:ext cx="1284554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İlerlet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99" y="1525477"/>
            <a:ext cx="6598534" cy="410161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99" y="1519569"/>
            <a:ext cx="6585966" cy="410751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67" y="1519568"/>
            <a:ext cx="6579998" cy="408215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99" y="1508114"/>
            <a:ext cx="6598534" cy="408878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54" y="1511213"/>
            <a:ext cx="6582311" cy="408568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53" y="1508431"/>
            <a:ext cx="6582312" cy="408846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465" y="1511212"/>
            <a:ext cx="6581268" cy="4085688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51" y="1502736"/>
            <a:ext cx="6600849" cy="4098085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630" y="1522499"/>
            <a:ext cx="6620721" cy="4074401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35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-okulumuz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md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kula-zamani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inifa-duzenl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imseyi-rahats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kul-esyalarini-dikkatl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inifta-soz-alara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rkadaslarimizla-selamlasiyor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gretmenlerimiz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oksmuyor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kula-her-zam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ayrak-toren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6" grpId="0" animBg="1"/>
      <p:bldP spid="1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058528" y="1675339"/>
            <a:ext cx="492505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 davranışlardan hangileri sınıf kurallarına uygundur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2593269"/>
            <a:ext cx="1886857" cy="2210784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2551157"/>
            <a:ext cx="1886857" cy="2252896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2551157"/>
            <a:ext cx="1886857" cy="2252896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685877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24" y="4874238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61" y="4942352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26" y="4931804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602" y="2809016"/>
            <a:ext cx="1738644" cy="170835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22" y="2838535"/>
            <a:ext cx="1843594" cy="16635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5" y="2859450"/>
            <a:ext cx="1747329" cy="1678422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014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sagidaki-davranislard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coplerimiz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27" y="2613293"/>
            <a:ext cx="2724334" cy="2724334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74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kalemimiz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25" y="2632435"/>
            <a:ext cx="2609850" cy="2686050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868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teneffuslerde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529" y="2530107"/>
            <a:ext cx="2772117" cy="2776779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988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5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okul-kantin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706" y="2852225"/>
            <a:ext cx="2786575" cy="2089931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090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6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parmak-kaldir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156" y="2533302"/>
            <a:ext cx="2733675" cy="2686050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39987" y="3701928"/>
            <a:ext cx="2107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 Her Yerde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Ve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Okulumuzun </a:t>
            </a:r>
            <a:endParaRPr lang="tr-TR" dirty="0" smtClean="0">
              <a:solidFill>
                <a:srgbClr val="523100"/>
              </a:solidFill>
            </a:endParaRP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Kuralları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398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RESOURCE_PATHS_HASH_PRESENTER" val="19d89d4e390bf2c399bdf6467bb0c0bc40c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187</Words>
  <Application>Microsoft Office PowerPoint</Application>
  <PresentationFormat>Geniş ekran</PresentationFormat>
  <Paragraphs>96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Kurallar Her Yerde ve Okul Kurallarımız</dc:title>
  <dc:creator>www.mebders.com;Muhammet Bozkurt</dc:creator>
  <cp:lastModifiedBy>Muhammet Bozkurt</cp:lastModifiedBy>
  <cp:revision>231</cp:revision>
  <dcterms:created xsi:type="dcterms:W3CDTF">2015-08-22T14:52:09Z</dcterms:created>
  <dcterms:modified xsi:type="dcterms:W3CDTF">2017-09-14T11:54:09Z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