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300" r:id="rId4"/>
    <p:sldId id="301" r:id="rId5"/>
    <p:sldId id="302" r:id="rId6"/>
    <p:sldId id="303" r:id="rId7"/>
    <p:sldId id="304" r:id="rId8"/>
    <p:sldId id="305" r:id="rId9"/>
    <p:sldId id="306" r:id="rId10"/>
    <p:sldId id="292" r:id="rId11"/>
    <p:sldId id="307" r:id="rId12"/>
    <p:sldId id="308" r:id="rId13"/>
    <p:sldId id="293" r:id="rId14"/>
    <p:sldId id="309" r:id="rId15"/>
    <p:sldId id="261" r:id="rId16"/>
  </p:sldIdLst>
  <p:sldSz cx="12192000" cy="6858000"/>
  <p:notesSz cx="6858000" cy="9144000"/>
  <p:custDataLst>
    <p:tags r:id="rId17"/>
  </p:custDataLst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E2E2"/>
    <a:srgbClr val="30CCF2"/>
    <a:srgbClr val="D2D2D2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81001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7CD7D-0373-438D-A611-2B18760BCCA2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9/18/2017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B9F62D-FC13-4409-A200-9F9225F350D0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307913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ed_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 userDrawn="1"/>
        </p:nvSpPr>
        <p:spPr>
          <a:xfrm>
            <a:off x="342901" y="-533400"/>
            <a:ext cx="11544300" cy="7325784"/>
          </a:xfrm>
          <a:prstGeom prst="ellipse">
            <a:avLst/>
          </a:prstGeom>
          <a:gradFill flip="none" rotWithShape="1">
            <a:gsLst>
              <a:gs pos="37000">
                <a:schemeClr val="accent5">
                  <a:lumMod val="76000"/>
                </a:schemeClr>
              </a:gs>
              <a:gs pos="0">
                <a:schemeClr val="accent5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" name="Rectangle 7"/>
          <p:cNvSpPr/>
          <p:nvPr userDrawn="1"/>
        </p:nvSpPr>
        <p:spPr>
          <a:xfrm>
            <a:off x="0" y="4191000"/>
            <a:ext cx="12192000" cy="2667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" name="Oval 4"/>
          <p:cNvSpPr/>
          <p:nvPr userDrawn="1"/>
        </p:nvSpPr>
        <p:spPr>
          <a:xfrm>
            <a:off x="0" y="4343400"/>
            <a:ext cx="12192000" cy="2514600"/>
          </a:xfrm>
          <a:prstGeom prst="ellipse">
            <a:avLst/>
          </a:prstGeom>
          <a:gradFill flip="none" rotWithShape="1">
            <a:gsLst>
              <a:gs pos="40000">
                <a:schemeClr val="accent5">
                  <a:lumMod val="68000"/>
                </a:schemeClr>
              </a:gs>
              <a:gs pos="0">
                <a:schemeClr val="accent5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5CDFB-02A4-4794-A347-70471386EC81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9/18/2017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B282FE-E361-4CEC-A72F-9E53845330A7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730551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41B20"/>
            </a:gs>
            <a:gs pos="19000">
              <a:srgbClr val="141B20"/>
            </a:gs>
            <a:gs pos="39999">
              <a:srgbClr val="27343F"/>
            </a:gs>
            <a:gs pos="67000">
              <a:srgbClr val="000000"/>
            </a:gs>
            <a:gs pos="100000">
              <a:srgbClr val="485F7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 smtClean="0"/>
              <a:t>Click to edit Master text styles</a:t>
            </a:r>
          </a:p>
          <a:p>
            <a:pPr lvl="1"/>
            <a:r>
              <a:rPr lang="en-US" altLang="tr-TR" smtClean="0"/>
              <a:t>Second level</a:t>
            </a:r>
          </a:p>
          <a:p>
            <a:pPr lvl="2"/>
            <a:r>
              <a:rPr lang="en-US" altLang="tr-TR" smtClean="0"/>
              <a:t>Third level</a:t>
            </a:r>
          </a:p>
          <a:p>
            <a:pPr lvl="3"/>
            <a:r>
              <a:rPr lang="en-US" altLang="tr-TR" smtClean="0"/>
              <a:t>Fourth level</a:t>
            </a:r>
          </a:p>
          <a:p>
            <a:pPr lvl="4"/>
            <a:r>
              <a:rPr lang="en-US" altLang="tr-TR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F46347-80BD-4281-9A7D-0AED6FAD8E00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9/18/2017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681F1F-4A5D-4C37-BE75-A4938DB575D2}" type="slidenum">
              <a:rPr lang="en-US" altLang="tr-TR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tr-TR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880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457189" indent="-457189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18.wav"/><Relationship Id="rId13" Type="http://schemas.openxmlformats.org/officeDocument/2006/relationships/image" Target="../media/image35.jpeg"/><Relationship Id="rId3" Type="http://schemas.openxmlformats.org/officeDocument/2006/relationships/audio" Target="../media/audio17.wav"/><Relationship Id="rId7" Type="http://schemas.openxmlformats.org/officeDocument/2006/relationships/image" Target="../media/image32.png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image" Target="../media/image5.png"/><Relationship Id="rId11" Type="http://schemas.openxmlformats.org/officeDocument/2006/relationships/image" Target="../media/image34.png"/><Relationship Id="rId5" Type="http://schemas.openxmlformats.org/officeDocument/2006/relationships/image" Target="../media/image4.png"/><Relationship Id="rId15" Type="http://schemas.openxmlformats.org/officeDocument/2006/relationships/image" Target="../media/image37.jpeg"/><Relationship Id="rId10" Type="http://schemas.openxmlformats.org/officeDocument/2006/relationships/image" Target="../media/image33.png"/><Relationship Id="rId4" Type="http://schemas.openxmlformats.org/officeDocument/2006/relationships/image" Target="../media/image3.png"/><Relationship Id="rId9" Type="http://schemas.openxmlformats.org/officeDocument/2006/relationships/audio" Target="../media/audio19.wav"/><Relationship Id="rId1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8.wav"/><Relationship Id="rId13" Type="http://schemas.openxmlformats.org/officeDocument/2006/relationships/image" Target="../media/image38.png"/><Relationship Id="rId3" Type="http://schemas.openxmlformats.org/officeDocument/2006/relationships/audio" Target="../media/audio20.wav"/><Relationship Id="rId7" Type="http://schemas.openxmlformats.org/officeDocument/2006/relationships/image" Target="../media/image32.png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6" Type="http://schemas.openxmlformats.org/officeDocument/2006/relationships/image" Target="../media/image5.png"/><Relationship Id="rId11" Type="http://schemas.openxmlformats.org/officeDocument/2006/relationships/image" Target="../media/image34.png"/><Relationship Id="rId5" Type="http://schemas.openxmlformats.org/officeDocument/2006/relationships/image" Target="../media/image4.png"/><Relationship Id="rId10" Type="http://schemas.openxmlformats.org/officeDocument/2006/relationships/image" Target="../media/image33.png"/><Relationship Id="rId4" Type="http://schemas.openxmlformats.org/officeDocument/2006/relationships/image" Target="../media/image3.png"/><Relationship Id="rId9" Type="http://schemas.openxmlformats.org/officeDocument/2006/relationships/audio" Target="../media/audio19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9.wav"/><Relationship Id="rId13" Type="http://schemas.openxmlformats.org/officeDocument/2006/relationships/image" Target="../media/image39.png"/><Relationship Id="rId3" Type="http://schemas.openxmlformats.org/officeDocument/2006/relationships/audio" Target="../media/audio21.wav"/><Relationship Id="rId7" Type="http://schemas.openxmlformats.org/officeDocument/2006/relationships/image" Target="../media/image32.png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6" Type="http://schemas.openxmlformats.org/officeDocument/2006/relationships/image" Target="../media/image5.png"/><Relationship Id="rId11" Type="http://schemas.openxmlformats.org/officeDocument/2006/relationships/image" Target="../media/image34.png"/><Relationship Id="rId5" Type="http://schemas.openxmlformats.org/officeDocument/2006/relationships/image" Target="../media/image4.png"/><Relationship Id="rId10" Type="http://schemas.openxmlformats.org/officeDocument/2006/relationships/image" Target="../media/image33.png"/><Relationship Id="rId4" Type="http://schemas.openxmlformats.org/officeDocument/2006/relationships/image" Target="../media/image3.png"/><Relationship Id="rId9" Type="http://schemas.openxmlformats.org/officeDocument/2006/relationships/audio" Target="../media/audio18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22.wav"/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6" Type="http://schemas.openxmlformats.org/officeDocument/2006/relationships/image" Target="../media/image32.png"/><Relationship Id="rId11" Type="http://schemas.openxmlformats.org/officeDocument/2006/relationships/image" Target="../media/image40.jpeg"/><Relationship Id="rId5" Type="http://schemas.openxmlformats.org/officeDocument/2006/relationships/image" Target="../media/image5.png"/><Relationship Id="rId10" Type="http://schemas.openxmlformats.org/officeDocument/2006/relationships/audio" Target="../media/audio18.wav"/><Relationship Id="rId4" Type="http://schemas.openxmlformats.org/officeDocument/2006/relationships/image" Target="../media/image4.png"/><Relationship Id="rId9" Type="http://schemas.openxmlformats.org/officeDocument/2006/relationships/audio" Target="../media/audio19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23.wav"/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6" Type="http://schemas.openxmlformats.org/officeDocument/2006/relationships/image" Target="../media/image32.png"/><Relationship Id="rId11" Type="http://schemas.openxmlformats.org/officeDocument/2006/relationships/image" Target="../media/image41.png"/><Relationship Id="rId5" Type="http://schemas.openxmlformats.org/officeDocument/2006/relationships/image" Target="../media/image5.png"/><Relationship Id="rId10" Type="http://schemas.openxmlformats.org/officeDocument/2006/relationships/audio" Target="../media/audio19.wav"/><Relationship Id="rId4" Type="http://schemas.openxmlformats.org/officeDocument/2006/relationships/image" Target="../media/image4.png"/><Relationship Id="rId9" Type="http://schemas.openxmlformats.org/officeDocument/2006/relationships/audio" Target="../media/audio18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4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6" Type="http://schemas.openxmlformats.org/officeDocument/2006/relationships/hyperlink" Target="mailto:info@mebders.com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audio" Target="../media/audio2.wav"/><Relationship Id="rId9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3.wav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1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audio" Target="../media/audio4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5.wav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4.png"/><Relationship Id="rId11" Type="http://schemas.openxmlformats.org/officeDocument/2006/relationships/image" Target="../media/image12.jpg"/><Relationship Id="rId5" Type="http://schemas.openxmlformats.org/officeDocument/2006/relationships/image" Target="../media/image1.png"/><Relationship Id="rId10" Type="http://schemas.openxmlformats.org/officeDocument/2006/relationships/image" Target="../media/image11.jpg"/><Relationship Id="rId4" Type="http://schemas.openxmlformats.org/officeDocument/2006/relationships/image" Target="../media/image3.png"/><Relationship Id="rId9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6.gif"/><Relationship Id="rId3" Type="http://schemas.openxmlformats.org/officeDocument/2006/relationships/audio" Target="../media/audio7.wav"/><Relationship Id="rId7" Type="http://schemas.openxmlformats.org/officeDocument/2006/relationships/image" Target="../media/image4.png"/><Relationship Id="rId12" Type="http://schemas.openxmlformats.org/officeDocument/2006/relationships/image" Target="../media/image1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1.png"/><Relationship Id="rId11" Type="http://schemas.openxmlformats.org/officeDocument/2006/relationships/image" Target="../media/image14.jpeg"/><Relationship Id="rId5" Type="http://schemas.openxmlformats.org/officeDocument/2006/relationships/image" Target="../media/image3.png"/><Relationship Id="rId10" Type="http://schemas.openxmlformats.org/officeDocument/2006/relationships/audio" Target="../media/audio4.wav"/><Relationship Id="rId4" Type="http://schemas.openxmlformats.org/officeDocument/2006/relationships/image" Target="../media/image13.jpg"/><Relationship Id="rId9" Type="http://schemas.openxmlformats.org/officeDocument/2006/relationships/audio" Target="../media/audio8.wav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0.wav"/><Relationship Id="rId3" Type="http://schemas.openxmlformats.org/officeDocument/2006/relationships/audio" Target="../media/audio9.wav"/><Relationship Id="rId7" Type="http://schemas.openxmlformats.org/officeDocument/2006/relationships/image" Target="../media/image5.png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4.png"/><Relationship Id="rId11" Type="http://schemas.openxmlformats.org/officeDocument/2006/relationships/image" Target="../media/image19.png"/><Relationship Id="rId5" Type="http://schemas.openxmlformats.org/officeDocument/2006/relationships/image" Target="../media/image1.png"/><Relationship Id="rId10" Type="http://schemas.openxmlformats.org/officeDocument/2006/relationships/image" Target="../media/image18.jpeg"/><Relationship Id="rId4" Type="http://schemas.openxmlformats.org/officeDocument/2006/relationships/image" Target="../media/image3.png"/><Relationship Id="rId9" Type="http://schemas.openxmlformats.org/officeDocument/2006/relationships/audio" Target="../media/audio4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11.wav"/><Relationship Id="rId7" Type="http://schemas.openxmlformats.org/officeDocument/2006/relationships/image" Target="../media/image4.png"/><Relationship Id="rId12" Type="http://schemas.openxmlformats.org/officeDocument/2006/relationships/image" Target="../media/image23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1.png"/><Relationship Id="rId11" Type="http://schemas.openxmlformats.org/officeDocument/2006/relationships/image" Target="../media/image22.jpeg"/><Relationship Id="rId5" Type="http://schemas.openxmlformats.org/officeDocument/2006/relationships/image" Target="../media/image3.png"/><Relationship Id="rId10" Type="http://schemas.openxmlformats.org/officeDocument/2006/relationships/audio" Target="../media/audio4.wav"/><Relationship Id="rId4" Type="http://schemas.openxmlformats.org/officeDocument/2006/relationships/image" Target="../media/image21.jpg"/><Relationship Id="rId9" Type="http://schemas.openxmlformats.org/officeDocument/2006/relationships/audio" Target="../media/audio12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4.wav"/><Relationship Id="rId3" Type="http://schemas.openxmlformats.org/officeDocument/2006/relationships/audio" Target="../media/audio13.wav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4.png"/><Relationship Id="rId11" Type="http://schemas.openxmlformats.org/officeDocument/2006/relationships/image" Target="../media/image25.jpeg"/><Relationship Id="rId5" Type="http://schemas.openxmlformats.org/officeDocument/2006/relationships/image" Target="../media/image1.png"/><Relationship Id="rId10" Type="http://schemas.openxmlformats.org/officeDocument/2006/relationships/image" Target="../media/image24.jpeg"/><Relationship Id="rId4" Type="http://schemas.openxmlformats.org/officeDocument/2006/relationships/image" Target="../media/image3.png"/><Relationship Id="rId9" Type="http://schemas.openxmlformats.org/officeDocument/2006/relationships/audio" Target="../media/audio4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6.wav"/><Relationship Id="rId13" Type="http://schemas.openxmlformats.org/officeDocument/2006/relationships/image" Target="../media/image29.jpeg"/><Relationship Id="rId3" Type="http://schemas.openxmlformats.org/officeDocument/2006/relationships/audio" Target="../media/audio15.wav"/><Relationship Id="rId7" Type="http://schemas.openxmlformats.org/officeDocument/2006/relationships/image" Target="../media/image5.png"/><Relationship Id="rId12" Type="http://schemas.openxmlformats.org/officeDocument/2006/relationships/image" Target="../media/image2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4.png"/><Relationship Id="rId11" Type="http://schemas.openxmlformats.org/officeDocument/2006/relationships/image" Target="../media/image27.jpeg"/><Relationship Id="rId5" Type="http://schemas.openxmlformats.org/officeDocument/2006/relationships/image" Target="../media/image1.png"/><Relationship Id="rId15" Type="http://schemas.openxmlformats.org/officeDocument/2006/relationships/image" Target="../media/image31.jpeg"/><Relationship Id="rId10" Type="http://schemas.openxmlformats.org/officeDocument/2006/relationships/image" Target="../media/image26.jpeg"/><Relationship Id="rId4" Type="http://schemas.openxmlformats.org/officeDocument/2006/relationships/image" Target="../media/image3.png"/><Relationship Id="rId9" Type="http://schemas.openxmlformats.org/officeDocument/2006/relationships/audio" Target="../media/audio4.wav"/><Relationship Id="rId14" Type="http://schemas.openxmlformats.org/officeDocument/2006/relationships/image" Target="../media/image3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32" name="Resim 3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3" y="3524008"/>
            <a:ext cx="1589676" cy="2836296"/>
          </a:xfrm>
          <a:prstGeom prst="rect">
            <a:avLst/>
          </a:prstGeom>
        </p:spPr>
      </p:pic>
      <p:pic>
        <p:nvPicPr>
          <p:cNvPr id="2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473" y="-121626"/>
            <a:ext cx="8548789" cy="665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Metin kutusu 28"/>
          <p:cNvSpPr txBox="1"/>
          <p:nvPr/>
        </p:nvSpPr>
        <p:spPr>
          <a:xfrm>
            <a:off x="3379806" y="1188136"/>
            <a:ext cx="242085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dirty="0">
                <a:solidFill>
                  <a:srgbClr val="6C0000">
                    <a:lumMod val="5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SINIF		: </a:t>
            </a:r>
            <a:r>
              <a:rPr lang="tr-TR" sz="2500" dirty="0">
                <a:solidFill>
                  <a:srgbClr val="F0F3FB">
                    <a:lumMod val="25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30" name="Metin kutusu 29"/>
          <p:cNvSpPr txBox="1"/>
          <p:nvPr/>
        </p:nvSpPr>
        <p:spPr>
          <a:xfrm>
            <a:off x="3379806" y="1635116"/>
            <a:ext cx="437671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dirty="0">
                <a:solidFill>
                  <a:srgbClr val="6C0000">
                    <a:lumMod val="5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DERS		: </a:t>
            </a:r>
            <a:r>
              <a:rPr lang="tr-TR" sz="2500" dirty="0">
                <a:solidFill>
                  <a:srgbClr val="F0F3FB">
                    <a:lumMod val="25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HAYAT BİLGİSİ</a:t>
            </a:r>
          </a:p>
        </p:txBody>
      </p:sp>
      <p:sp>
        <p:nvSpPr>
          <p:cNvPr id="31" name="Metin kutusu 30"/>
          <p:cNvSpPr txBox="1"/>
          <p:nvPr/>
        </p:nvSpPr>
        <p:spPr>
          <a:xfrm>
            <a:off x="3379806" y="2556345"/>
            <a:ext cx="554446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dirty="0">
                <a:solidFill>
                  <a:srgbClr val="6C0000">
                    <a:lumMod val="5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KONU		: </a:t>
            </a:r>
            <a:r>
              <a:rPr lang="tr-TR" sz="2000" dirty="0" smtClean="0">
                <a:solidFill>
                  <a:srgbClr val="F0F3FB">
                    <a:lumMod val="25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ETKİNLİKLERE KATILIYORUZ</a:t>
            </a:r>
            <a:endParaRPr lang="tr-TR" sz="2000" dirty="0">
              <a:solidFill>
                <a:srgbClr val="F0F3FB">
                  <a:lumMod val="25000"/>
                </a:srgb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Yuvarlatılmış Dikdörtgen 32">
            <a:hlinkClick r:id="" action="ppaction://hlinkshowjump?jump=nextslide"/>
          </p:cNvPr>
          <p:cNvSpPr/>
          <p:nvPr/>
        </p:nvSpPr>
        <p:spPr>
          <a:xfrm>
            <a:off x="8079129" y="4861367"/>
            <a:ext cx="1296365" cy="4629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Derse Geç</a:t>
            </a:r>
          </a:p>
        </p:txBody>
      </p:sp>
      <p:sp>
        <p:nvSpPr>
          <p:cNvPr id="36" name="Metin kutusu 35"/>
          <p:cNvSpPr txBox="1"/>
          <p:nvPr/>
        </p:nvSpPr>
        <p:spPr>
          <a:xfrm>
            <a:off x="3379806" y="2110768"/>
            <a:ext cx="532209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dirty="0">
                <a:solidFill>
                  <a:srgbClr val="6C0000">
                    <a:lumMod val="5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ÜNİTE		: </a:t>
            </a:r>
            <a:r>
              <a:rPr lang="tr-TR" sz="2500" dirty="0" smtClean="0">
                <a:solidFill>
                  <a:srgbClr val="F0F3FB">
                    <a:lumMod val="25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OKULUMUZDA HAYAT</a:t>
            </a:r>
            <a:endParaRPr lang="tr-TR" sz="2500" dirty="0">
              <a:solidFill>
                <a:srgbClr val="F0F3FB">
                  <a:lumMod val="25000"/>
                </a:srgb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886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12" name="Main_Boar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609" y="522643"/>
            <a:ext cx="7507577" cy="659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977" y="2314039"/>
            <a:ext cx="2488746" cy="442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ağ Ok 16">
            <a:hlinkClick r:id="" action="ppaction://hlinkshowjump?jump=nextslide"/>
          </p:cNvPr>
          <p:cNvSpPr/>
          <p:nvPr/>
        </p:nvSpPr>
        <p:spPr>
          <a:xfrm>
            <a:off x="11279652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10060140" y="5019877"/>
            <a:ext cx="1707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523100"/>
                </a:solidFill>
              </a:rPr>
              <a:t>Etkinlik </a:t>
            </a:r>
            <a:r>
              <a:rPr lang="tr-TR" dirty="0">
                <a:solidFill>
                  <a:srgbClr val="523100"/>
                </a:solidFill>
              </a:rPr>
              <a:t>: 1 - </a:t>
            </a:r>
            <a:r>
              <a:rPr lang="tr-TR" dirty="0" smtClean="0">
                <a:solidFill>
                  <a:srgbClr val="523100"/>
                </a:solidFill>
              </a:rPr>
              <a:t>5</a:t>
            </a:r>
            <a:endParaRPr lang="tr-TR" dirty="0">
              <a:solidFill>
                <a:srgbClr val="523100"/>
              </a:solidFill>
            </a:endParaRPr>
          </a:p>
        </p:txBody>
      </p:sp>
      <p:pic>
        <p:nvPicPr>
          <p:cNvPr id="19" name="Resim 18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940" y="6434888"/>
            <a:ext cx="465223" cy="465223"/>
          </a:xfrm>
          <a:prstGeom prst="rect">
            <a:avLst/>
          </a:prstGeom>
        </p:spPr>
      </p:pic>
      <p:sp>
        <p:nvSpPr>
          <p:cNvPr id="22" name="Yuvarlatılmış Dikdörtgen 21"/>
          <p:cNvSpPr/>
          <p:nvPr/>
        </p:nvSpPr>
        <p:spPr>
          <a:xfrm>
            <a:off x="4157002" y="1505498"/>
            <a:ext cx="4925051" cy="53243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>
                <a:solidFill>
                  <a:srgbClr val="000000"/>
                </a:solidFill>
              </a:rPr>
              <a:t>Aşağıdakilerden hangisi çevreyi koruma kulübünün bir etkinliği olabilir ?</a:t>
            </a:r>
            <a:endParaRPr lang="tr-TR" dirty="0">
              <a:solidFill>
                <a:srgbClr val="000000"/>
              </a:solidFill>
            </a:endParaRPr>
          </a:p>
        </p:txBody>
      </p:sp>
      <p:pic>
        <p:nvPicPr>
          <p:cNvPr id="24" name="Resim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614" y="1331957"/>
            <a:ext cx="1219200" cy="1219200"/>
          </a:xfrm>
          <a:prstGeom prst="rect">
            <a:avLst/>
          </a:prstGeom>
        </p:spPr>
      </p:pic>
      <p:sp>
        <p:nvSpPr>
          <p:cNvPr id="25" name="Yuvarlatılmış Dikdörtgen 24"/>
          <p:cNvSpPr/>
          <p:nvPr/>
        </p:nvSpPr>
        <p:spPr>
          <a:xfrm>
            <a:off x="2670627" y="2754775"/>
            <a:ext cx="1886857" cy="2049278"/>
          </a:xfrm>
          <a:prstGeom prst="roundRect">
            <a:avLst/>
          </a:prstGeom>
          <a:solidFill>
            <a:srgbClr val="D1D1D1"/>
          </a:solidFill>
          <a:ln w="88900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6" name="Yuvarlatılmış Dikdörtgen 25"/>
          <p:cNvSpPr/>
          <p:nvPr/>
        </p:nvSpPr>
        <p:spPr>
          <a:xfrm>
            <a:off x="4859538" y="2754775"/>
            <a:ext cx="1886857" cy="2049278"/>
          </a:xfrm>
          <a:prstGeom prst="roundRect">
            <a:avLst/>
          </a:prstGeom>
          <a:solidFill>
            <a:srgbClr val="D1D1D1"/>
          </a:solidFill>
          <a:ln w="88900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7" name="Yuvarlatılmış Dikdörtgen 26"/>
          <p:cNvSpPr/>
          <p:nvPr/>
        </p:nvSpPr>
        <p:spPr>
          <a:xfrm>
            <a:off x="7048449" y="2754775"/>
            <a:ext cx="1886857" cy="2049278"/>
          </a:xfrm>
          <a:prstGeom prst="roundRect">
            <a:avLst/>
          </a:prstGeom>
          <a:solidFill>
            <a:srgbClr val="D1D1D1"/>
          </a:solidFill>
          <a:ln w="88900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8" name="Büton1">
            <a:hlinkClick r:id="" action="ppaction://noaction">
              <a:snd r:embed="rId8" name="olmadiyeni.wav"/>
            </a:hlinkClick>
          </p:cNvPr>
          <p:cNvSpPr/>
          <p:nvPr/>
        </p:nvSpPr>
        <p:spPr>
          <a:xfrm>
            <a:off x="3308055" y="4852331"/>
            <a:ext cx="612000" cy="612000"/>
          </a:xfrm>
          <a:prstGeom prst="ellipse">
            <a:avLst/>
          </a:prstGeom>
          <a:solidFill>
            <a:srgbClr val="D1D1D1"/>
          </a:solidFill>
          <a:ln w="73025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9" name="Büton2">
            <a:hlinkClick r:id="" action="ppaction://noaction">
              <a:snd r:embed="rId9" name="aferinyeni.wav"/>
            </a:hlinkClick>
          </p:cNvPr>
          <p:cNvSpPr/>
          <p:nvPr/>
        </p:nvSpPr>
        <p:spPr>
          <a:xfrm>
            <a:off x="5496966" y="4852331"/>
            <a:ext cx="612000" cy="612000"/>
          </a:xfrm>
          <a:prstGeom prst="ellipse">
            <a:avLst/>
          </a:prstGeom>
          <a:solidFill>
            <a:srgbClr val="D1D1D1"/>
          </a:solidFill>
          <a:ln w="73025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30" name="Büton3">
            <a:hlinkClick r:id="" action="ppaction://noaction">
              <a:snd r:embed="rId8" name="olmadiyeni.wav"/>
            </a:hlinkClick>
          </p:cNvPr>
          <p:cNvSpPr/>
          <p:nvPr/>
        </p:nvSpPr>
        <p:spPr>
          <a:xfrm>
            <a:off x="7685877" y="4852331"/>
            <a:ext cx="612000" cy="612000"/>
          </a:xfrm>
          <a:prstGeom prst="ellipse">
            <a:avLst/>
          </a:prstGeom>
          <a:solidFill>
            <a:srgbClr val="D1D1D1"/>
          </a:solidFill>
          <a:ln w="73025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31" name="Resim 30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924" y="4874238"/>
            <a:ext cx="630000" cy="630000"/>
          </a:xfrm>
          <a:prstGeom prst="rect">
            <a:avLst/>
          </a:prstGeom>
        </p:spPr>
      </p:pic>
      <p:pic>
        <p:nvPicPr>
          <p:cNvPr id="33" name="Resim 32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461" y="4942352"/>
            <a:ext cx="493771" cy="493771"/>
          </a:xfrm>
          <a:prstGeom prst="rect">
            <a:avLst/>
          </a:prstGeom>
        </p:spPr>
      </p:pic>
      <p:pic>
        <p:nvPicPr>
          <p:cNvPr id="34" name="Resim 33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726" y="4931804"/>
            <a:ext cx="493771" cy="493771"/>
          </a:xfrm>
          <a:prstGeom prst="rect">
            <a:avLst/>
          </a:prstGeom>
        </p:spPr>
      </p:pic>
      <p:pic>
        <p:nvPicPr>
          <p:cNvPr id="35" name="Resim 34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3" y="3524008"/>
            <a:ext cx="1589676" cy="2836296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764" y="2940881"/>
            <a:ext cx="1687481" cy="1626303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100" y="2940881"/>
            <a:ext cx="1669609" cy="161429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905" y="2950007"/>
            <a:ext cx="1716299" cy="1658915"/>
          </a:xfrm>
          <a:prstGeom prst="rect">
            <a:avLst/>
          </a:prstGeom>
        </p:spPr>
      </p:pic>
      <p:sp>
        <p:nvSpPr>
          <p:cNvPr id="36" name="Metin kutusu 35"/>
          <p:cNvSpPr txBox="1"/>
          <p:nvPr/>
        </p:nvSpPr>
        <p:spPr>
          <a:xfrm>
            <a:off x="9941519" y="2877677"/>
            <a:ext cx="18485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OKULUMUZDA</a:t>
            </a:r>
          </a:p>
          <a:p>
            <a:pPr algn="ctr"/>
            <a:r>
              <a:rPr lang="tr-TR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HAYAT</a:t>
            </a:r>
            <a:endParaRPr lang="tr-TR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37" name="Metin kutusu 36"/>
          <p:cNvSpPr txBox="1"/>
          <p:nvPr/>
        </p:nvSpPr>
        <p:spPr>
          <a:xfrm>
            <a:off x="10149464" y="4036461"/>
            <a:ext cx="13603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 smtClean="0">
                <a:solidFill>
                  <a:srgbClr val="523100"/>
                </a:solidFill>
              </a:rPr>
              <a:t>Etkinliklere </a:t>
            </a:r>
          </a:p>
          <a:p>
            <a:pPr algn="ctr"/>
            <a:r>
              <a:rPr lang="tr-TR" dirty="0" smtClean="0">
                <a:solidFill>
                  <a:srgbClr val="523100"/>
                </a:solidFill>
              </a:rPr>
              <a:t>Katılıyoruz</a:t>
            </a:r>
            <a:endParaRPr lang="tr-TR" dirty="0">
              <a:solidFill>
                <a:srgbClr val="5231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014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sag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12" name="Main_Boar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609" y="522643"/>
            <a:ext cx="7507577" cy="659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977" y="2314039"/>
            <a:ext cx="2488746" cy="442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ağ Ok 16">
            <a:hlinkClick r:id="" action="ppaction://hlinkshowjump?jump=nextslide"/>
          </p:cNvPr>
          <p:cNvSpPr/>
          <p:nvPr/>
        </p:nvSpPr>
        <p:spPr>
          <a:xfrm>
            <a:off x="11279652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10060140" y="5019877"/>
            <a:ext cx="1707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523100"/>
                </a:solidFill>
              </a:rPr>
              <a:t>Etkinlik </a:t>
            </a:r>
            <a:r>
              <a:rPr lang="tr-TR" dirty="0">
                <a:solidFill>
                  <a:srgbClr val="523100"/>
                </a:solidFill>
              </a:rPr>
              <a:t>: </a:t>
            </a:r>
            <a:r>
              <a:rPr lang="tr-TR" dirty="0" smtClean="0">
                <a:solidFill>
                  <a:srgbClr val="523100"/>
                </a:solidFill>
              </a:rPr>
              <a:t>2 </a:t>
            </a:r>
            <a:r>
              <a:rPr lang="tr-TR" dirty="0">
                <a:solidFill>
                  <a:srgbClr val="523100"/>
                </a:solidFill>
              </a:rPr>
              <a:t>- </a:t>
            </a:r>
            <a:r>
              <a:rPr lang="tr-TR" dirty="0" smtClean="0">
                <a:solidFill>
                  <a:srgbClr val="523100"/>
                </a:solidFill>
              </a:rPr>
              <a:t>5</a:t>
            </a:r>
            <a:endParaRPr lang="tr-TR" dirty="0">
              <a:solidFill>
                <a:srgbClr val="523100"/>
              </a:solidFill>
            </a:endParaRPr>
          </a:p>
        </p:txBody>
      </p:sp>
      <p:pic>
        <p:nvPicPr>
          <p:cNvPr id="19" name="Resim 18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940" y="6434888"/>
            <a:ext cx="465223" cy="465223"/>
          </a:xfrm>
          <a:prstGeom prst="rect">
            <a:avLst/>
          </a:prstGeom>
        </p:spPr>
      </p:pic>
      <p:sp>
        <p:nvSpPr>
          <p:cNvPr id="22" name="Yuvarlatılmış Dikdörtgen 21"/>
          <p:cNvSpPr/>
          <p:nvPr/>
        </p:nvSpPr>
        <p:spPr>
          <a:xfrm>
            <a:off x="4157002" y="1505498"/>
            <a:ext cx="5044871" cy="53243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>
                <a:solidFill>
                  <a:srgbClr val="000000"/>
                </a:solidFill>
              </a:rPr>
              <a:t>Aşağıdaki çocuk sizce hangi kulübü seçmelidir ?</a:t>
            </a:r>
            <a:endParaRPr lang="tr-TR" dirty="0">
              <a:solidFill>
                <a:srgbClr val="000000"/>
              </a:solidFill>
            </a:endParaRPr>
          </a:p>
        </p:txBody>
      </p:sp>
      <p:pic>
        <p:nvPicPr>
          <p:cNvPr id="24" name="Resim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614" y="1331957"/>
            <a:ext cx="1219200" cy="1219200"/>
          </a:xfrm>
          <a:prstGeom prst="rect">
            <a:avLst/>
          </a:prstGeom>
        </p:spPr>
      </p:pic>
      <p:sp>
        <p:nvSpPr>
          <p:cNvPr id="25" name="Yuvarlatılmış Dikdörtgen 24"/>
          <p:cNvSpPr/>
          <p:nvPr/>
        </p:nvSpPr>
        <p:spPr>
          <a:xfrm>
            <a:off x="2670627" y="4339107"/>
            <a:ext cx="1886857" cy="464945"/>
          </a:xfrm>
          <a:prstGeom prst="roundRect">
            <a:avLst/>
          </a:prstGeom>
          <a:solidFill>
            <a:srgbClr val="D1D1D1"/>
          </a:solidFill>
          <a:ln w="88900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Bilinçli Tüketici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26" name="Yuvarlatılmış Dikdörtgen 25"/>
          <p:cNvSpPr/>
          <p:nvPr/>
        </p:nvSpPr>
        <p:spPr>
          <a:xfrm>
            <a:off x="4859538" y="4339107"/>
            <a:ext cx="1886857" cy="464946"/>
          </a:xfrm>
          <a:prstGeom prst="roundRect">
            <a:avLst/>
          </a:prstGeom>
          <a:solidFill>
            <a:srgbClr val="D1D1D1"/>
          </a:solidFill>
          <a:ln w="88900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Kızılay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27" name="Yuvarlatılmış Dikdörtgen 26"/>
          <p:cNvSpPr/>
          <p:nvPr/>
        </p:nvSpPr>
        <p:spPr>
          <a:xfrm>
            <a:off x="7048449" y="4339107"/>
            <a:ext cx="1886857" cy="464946"/>
          </a:xfrm>
          <a:prstGeom prst="roundRect">
            <a:avLst/>
          </a:prstGeom>
          <a:solidFill>
            <a:srgbClr val="D1D1D1"/>
          </a:solidFill>
          <a:ln w="88900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Kütüphanecilik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28" name="Büton1">
            <a:hlinkClick r:id="" action="ppaction://noaction">
              <a:snd r:embed="rId8" name="olmadiyeni.wav"/>
            </a:hlinkClick>
          </p:cNvPr>
          <p:cNvSpPr/>
          <p:nvPr/>
        </p:nvSpPr>
        <p:spPr>
          <a:xfrm>
            <a:off x="3308055" y="4852331"/>
            <a:ext cx="612000" cy="612000"/>
          </a:xfrm>
          <a:prstGeom prst="ellipse">
            <a:avLst/>
          </a:prstGeom>
          <a:solidFill>
            <a:srgbClr val="D1D1D1"/>
          </a:solidFill>
          <a:ln w="73025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9" name="Büton2">
            <a:hlinkClick r:id="" action="ppaction://noaction">
              <a:snd r:embed="rId8" name="olmadiyeni.wav"/>
            </a:hlinkClick>
          </p:cNvPr>
          <p:cNvSpPr/>
          <p:nvPr/>
        </p:nvSpPr>
        <p:spPr>
          <a:xfrm>
            <a:off x="5496966" y="4852331"/>
            <a:ext cx="612000" cy="612000"/>
          </a:xfrm>
          <a:prstGeom prst="ellipse">
            <a:avLst/>
          </a:prstGeom>
          <a:solidFill>
            <a:srgbClr val="D1D1D1"/>
          </a:solidFill>
          <a:ln w="73025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30" name="Büton3">
            <a:hlinkClick r:id="" action="ppaction://noaction">
              <a:snd r:embed="rId9" name="aferinyeni.wav"/>
            </a:hlinkClick>
          </p:cNvPr>
          <p:cNvSpPr/>
          <p:nvPr/>
        </p:nvSpPr>
        <p:spPr>
          <a:xfrm>
            <a:off x="7685877" y="4852331"/>
            <a:ext cx="612000" cy="612000"/>
          </a:xfrm>
          <a:prstGeom prst="ellipse">
            <a:avLst/>
          </a:prstGeom>
          <a:solidFill>
            <a:srgbClr val="D1D1D1"/>
          </a:solidFill>
          <a:ln w="73025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31" name="Resim 30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877" y="4876443"/>
            <a:ext cx="630000" cy="630000"/>
          </a:xfrm>
          <a:prstGeom prst="rect">
            <a:avLst/>
          </a:prstGeom>
        </p:spPr>
      </p:pic>
      <p:pic>
        <p:nvPicPr>
          <p:cNvPr id="33" name="Resim 32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461" y="4942352"/>
            <a:ext cx="493771" cy="493771"/>
          </a:xfrm>
          <a:prstGeom prst="rect">
            <a:avLst/>
          </a:prstGeom>
        </p:spPr>
      </p:pic>
      <p:pic>
        <p:nvPicPr>
          <p:cNvPr id="34" name="Resim 33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070" y="4926713"/>
            <a:ext cx="493771" cy="493771"/>
          </a:xfrm>
          <a:prstGeom prst="rect">
            <a:avLst/>
          </a:prstGeom>
        </p:spPr>
      </p:pic>
      <p:pic>
        <p:nvPicPr>
          <p:cNvPr id="35" name="Resim 34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3" y="3524008"/>
            <a:ext cx="1589676" cy="2836296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326" y="2076303"/>
            <a:ext cx="1589998" cy="2249078"/>
          </a:xfrm>
          <a:prstGeom prst="rect">
            <a:avLst/>
          </a:prstGeom>
        </p:spPr>
      </p:pic>
      <p:sp>
        <p:nvSpPr>
          <p:cNvPr id="36" name="Metin kutusu 35"/>
          <p:cNvSpPr txBox="1"/>
          <p:nvPr/>
        </p:nvSpPr>
        <p:spPr>
          <a:xfrm>
            <a:off x="9941519" y="2877677"/>
            <a:ext cx="18485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OKULUMUZDA</a:t>
            </a:r>
          </a:p>
          <a:p>
            <a:pPr algn="ctr"/>
            <a:r>
              <a:rPr lang="tr-TR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HAYAT</a:t>
            </a:r>
            <a:endParaRPr lang="tr-TR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37" name="Metin kutusu 36"/>
          <p:cNvSpPr txBox="1"/>
          <p:nvPr/>
        </p:nvSpPr>
        <p:spPr>
          <a:xfrm>
            <a:off x="10149464" y="4036461"/>
            <a:ext cx="13603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 smtClean="0">
                <a:solidFill>
                  <a:srgbClr val="523100"/>
                </a:solidFill>
              </a:rPr>
              <a:t>Etkinliklere </a:t>
            </a:r>
          </a:p>
          <a:p>
            <a:pPr algn="ctr"/>
            <a:r>
              <a:rPr lang="tr-TR" dirty="0" smtClean="0">
                <a:solidFill>
                  <a:srgbClr val="523100"/>
                </a:solidFill>
              </a:rPr>
              <a:t>Katılıyoruz</a:t>
            </a:r>
            <a:endParaRPr lang="tr-TR" dirty="0">
              <a:solidFill>
                <a:srgbClr val="5231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6979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sagi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12" name="Main_Boar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609" y="522643"/>
            <a:ext cx="7507577" cy="659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977" y="2314039"/>
            <a:ext cx="2488746" cy="442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ağ Ok 16">
            <a:hlinkClick r:id="" action="ppaction://hlinkshowjump?jump=nextslide"/>
          </p:cNvPr>
          <p:cNvSpPr/>
          <p:nvPr/>
        </p:nvSpPr>
        <p:spPr>
          <a:xfrm>
            <a:off x="11279652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10060140" y="5019877"/>
            <a:ext cx="1707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523100"/>
                </a:solidFill>
              </a:rPr>
              <a:t>Etkinlik </a:t>
            </a:r>
            <a:r>
              <a:rPr lang="tr-TR" dirty="0">
                <a:solidFill>
                  <a:srgbClr val="523100"/>
                </a:solidFill>
              </a:rPr>
              <a:t>: </a:t>
            </a:r>
            <a:r>
              <a:rPr lang="tr-TR" dirty="0" smtClean="0">
                <a:solidFill>
                  <a:srgbClr val="523100"/>
                </a:solidFill>
              </a:rPr>
              <a:t>3 </a:t>
            </a:r>
            <a:r>
              <a:rPr lang="tr-TR" dirty="0">
                <a:solidFill>
                  <a:srgbClr val="523100"/>
                </a:solidFill>
              </a:rPr>
              <a:t>- </a:t>
            </a:r>
            <a:r>
              <a:rPr lang="tr-TR" dirty="0" smtClean="0">
                <a:solidFill>
                  <a:srgbClr val="523100"/>
                </a:solidFill>
              </a:rPr>
              <a:t>5</a:t>
            </a:r>
            <a:endParaRPr lang="tr-TR" dirty="0">
              <a:solidFill>
                <a:srgbClr val="523100"/>
              </a:solidFill>
            </a:endParaRPr>
          </a:p>
        </p:txBody>
      </p:sp>
      <p:pic>
        <p:nvPicPr>
          <p:cNvPr id="19" name="Resim 18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940" y="6434888"/>
            <a:ext cx="465223" cy="465223"/>
          </a:xfrm>
          <a:prstGeom prst="rect">
            <a:avLst/>
          </a:prstGeom>
        </p:spPr>
      </p:pic>
      <p:sp>
        <p:nvSpPr>
          <p:cNvPr id="22" name="Yuvarlatılmış Dikdörtgen 21"/>
          <p:cNvSpPr/>
          <p:nvPr/>
        </p:nvSpPr>
        <p:spPr>
          <a:xfrm>
            <a:off x="4157002" y="1505498"/>
            <a:ext cx="5044871" cy="53243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srgbClr val="000000"/>
                </a:solidFill>
              </a:rPr>
              <a:t>Aşağıdaki çocuk sizce hangi kulübü seçerse hem kendisine hem arkadaşlarına faydalı </a:t>
            </a:r>
            <a:r>
              <a:rPr lang="tr-TR" dirty="0" smtClean="0">
                <a:solidFill>
                  <a:srgbClr val="000000"/>
                </a:solidFill>
              </a:rPr>
              <a:t>olur ?</a:t>
            </a:r>
            <a:endParaRPr lang="tr-TR" dirty="0">
              <a:solidFill>
                <a:srgbClr val="000000"/>
              </a:solidFill>
            </a:endParaRPr>
          </a:p>
        </p:txBody>
      </p:sp>
      <p:pic>
        <p:nvPicPr>
          <p:cNvPr id="24" name="Resim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614" y="1331957"/>
            <a:ext cx="1219200" cy="1219200"/>
          </a:xfrm>
          <a:prstGeom prst="rect">
            <a:avLst/>
          </a:prstGeom>
        </p:spPr>
      </p:pic>
      <p:sp>
        <p:nvSpPr>
          <p:cNvPr id="25" name="Yuvarlatılmış Dikdörtgen 24"/>
          <p:cNvSpPr/>
          <p:nvPr/>
        </p:nvSpPr>
        <p:spPr>
          <a:xfrm>
            <a:off x="2670627" y="4467829"/>
            <a:ext cx="1886857" cy="602444"/>
          </a:xfrm>
          <a:prstGeom prst="roundRect">
            <a:avLst/>
          </a:prstGeom>
          <a:solidFill>
            <a:srgbClr val="D1D1D1"/>
          </a:solidFill>
          <a:ln w="88900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rgbClr val="000000"/>
                </a:solidFill>
              </a:rPr>
              <a:t>Sağlık Temizlik ve Beslenme</a:t>
            </a:r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26" name="Yuvarlatılmış Dikdörtgen 25"/>
          <p:cNvSpPr/>
          <p:nvPr/>
        </p:nvSpPr>
        <p:spPr>
          <a:xfrm>
            <a:off x="4859538" y="4605327"/>
            <a:ext cx="1886857" cy="464946"/>
          </a:xfrm>
          <a:prstGeom prst="roundRect">
            <a:avLst/>
          </a:prstGeom>
          <a:solidFill>
            <a:srgbClr val="D1D1D1"/>
          </a:solidFill>
          <a:ln w="88900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rgbClr val="000000"/>
                </a:solidFill>
              </a:rPr>
              <a:t>Yeşilay </a:t>
            </a:r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27" name="Yuvarlatılmış Dikdörtgen 26"/>
          <p:cNvSpPr/>
          <p:nvPr/>
        </p:nvSpPr>
        <p:spPr>
          <a:xfrm>
            <a:off x="7048449" y="4605327"/>
            <a:ext cx="1886857" cy="464946"/>
          </a:xfrm>
          <a:prstGeom prst="roundRect">
            <a:avLst/>
          </a:prstGeom>
          <a:solidFill>
            <a:srgbClr val="D1D1D1"/>
          </a:solidFill>
          <a:ln w="88900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rgbClr val="000000"/>
                </a:solidFill>
              </a:rPr>
              <a:t>Çevre Koruma</a:t>
            </a:r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28" name="Büton1">
            <a:hlinkClick r:id="" action="ppaction://noaction">
              <a:snd r:embed="rId8" name="aferinyeni.wav"/>
            </a:hlinkClick>
          </p:cNvPr>
          <p:cNvSpPr/>
          <p:nvPr/>
        </p:nvSpPr>
        <p:spPr>
          <a:xfrm>
            <a:off x="3308055" y="5118551"/>
            <a:ext cx="612000" cy="612000"/>
          </a:xfrm>
          <a:prstGeom prst="ellipse">
            <a:avLst/>
          </a:prstGeom>
          <a:solidFill>
            <a:srgbClr val="D1D1D1"/>
          </a:solidFill>
          <a:ln w="73025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9" name="Büton2">
            <a:hlinkClick r:id="" action="ppaction://noaction">
              <a:snd r:embed="rId9" name="olmadiyeni.wav"/>
            </a:hlinkClick>
          </p:cNvPr>
          <p:cNvSpPr/>
          <p:nvPr/>
        </p:nvSpPr>
        <p:spPr>
          <a:xfrm>
            <a:off x="5496966" y="5118551"/>
            <a:ext cx="612000" cy="612000"/>
          </a:xfrm>
          <a:prstGeom prst="ellipse">
            <a:avLst/>
          </a:prstGeom>
          <a:solidFill>
            <a:srgbClr val="D1D1D1"/>
          </a:solidFill>
          <a:ln w="73025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30" name="Büton3">
            <a:hlinkClick r:id="" action="ppaction://noaction">
              <a:snd r:embed="rId9" name="olmadiyeni.wav"/>
            </a:hlinkClick>
          </p:cNvPr>
          <p:cNvSpPr/>
          <p:nvPr/>
        </p:nvSpPr>
        <p:spPr>
          <a:xfrm>
            <a:off x="7685877" y="5118551"/>
            <a:ext cx="612000" cy="612000"/>
          </a:xfrm>
          <a:prstGeom prst="ellipse">
            <a:avLst/>
          </a:prstGeom>
          <a:solidFill>
            <a:srgbClr val="D1D1D1"/>
          </a:solidFill>
          <a:ln w="73025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31" name="Resim 30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055" y="5124818"/>
            <a:ext cx="630000" cy="630000"/>
          </a:xfrm>
          <a:prstGeom prst="rect">
            <a:avLst/>
          </a:prstGeom>
        </p:spPr>
      </p:pic>
      <p:pic>
        <p:nvPicPr>
          <p:cNvPr id="33" name="Resim 32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679" y="5196612"/>
            <a:ext cx="493771" cy="493771"/>
          </a:xfrm>
          <a:prstGeom prst="rect">
            <a:avLst/>
          </a:prstGeom>
        </p:spPr>
      </p:pic>
      <p:pic>
        <p:nvPicPr>
          <p:cNvPr id="34" name="Resim 33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070" y="5192933"/>
            <a:ext cx="493771" cy="493771"/>
          </a:xfrm>
          <a:prstGeom prst="rect">
            <a:avLst/>
          </a:prstGeom>
        </p:spPr>
      </p:pic>
      <p:pic>
        <p:nvPicPr>
          <p:cNvPr id="35" name="Resim 34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3" y="3524008"/>
            <a:ext cx="1589676" cy="2836296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494" y="2147105"/>
            <a:ext cx="1694491" cy="2212521"/>
          </a:xfrm>
          <a:prstGeom prst="rect">
            <a:avLst/>
          </a:prstGeom>
        </p:spPr>
      </p:pic>
      <p:sp>
        <p:nvSpPr>
          <p:cNvPr id="36" name="Metin kutusu 35"/>
          <p:cNvSpPr txBox="1"/>
          <p:nvPr/>
        </p:nvSpPr>
        <p:spPr>
          <a:xfrm>
            <a:off x="9941519" y="2877677"/>
            <a:ext cx="18485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OKULUMUZDA</a:t>
            </a:r>
          </a:p>
          <a:p>
            <a:pPr algn="ctr"/>
            <a:r>
              <a:rPr lang="tr-TR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HAYAT</a:t>
            </a:r>
            <a:endParaRPr lang="tr-TR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37" name="Metin kutusu 36"/>
          <p:cNvSpPr txBox="1"/>
          <p:nvPr/>
        </p:nvSpPr>
        <p:spPr>
          <a:xfrm>
            <a:off x="10149464" y="4036461"/>
            <a:ext cx="13603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 smtClean="0">
                <a:solidFill>
                  <a:srgbClr val="523100"/>
                </a:solidFill>
              </a:rPr>
              <a:t>Etkinliklere </a:t>
            </a:r>
          </a:p>
          <a:p>
            <a:pPr algn="ctr"/>
            <a:r>
              <a:rPr lang="tr-TR" dirty="0" smtClean="0">
                <a:solidFill>
                  <a:srgbClr val="523100"/>
                </a:solidFill>
              </a:rPr>
              <a:t>Katılıyoruz</a:t>
            </a:r>
            <a:endParaRPr lang="tr-TR" dirty="0">
              <a:solidFill>
                <a:srgbClr val="5231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941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sagi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12" name="Main_Boar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609" y="522643"/>
            <a:ext cx="7507577" cy="659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977" y="2314039"/>
            <a:ext cx="2488746" cy="442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ağ Ok 16">
            <a:hlinkClick r:id="" action="ppaction://hlinkshowjump?jump=nextslide"/>
          </p:cNvPr>
          <p:cNvSpPr/>
          <p:nvPr/>
        </p:nvSpPr>
        <p:spPr>
          <a:xfrm>
            <a:off x="11279652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19" name="Resim 18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940" y="6434888"/>
            <a:ext cx="465223" cy="465223"/>
          </a:xfrm>
          <a:prstGeom prst="rect">
            <a:avLst/>
          </a:prstGeom>
        </p:spPr>
      </p:pic>
      <p:sp>
        <p:nvSpPr>
          <p:cNvPr id="22" name="Yuvarlatılmış Dikdörtgen 21"/>
          <p:cNvSpPr/>
          <p:nvPr/>
        </p:nvSpPr>
        <p:spPr>
          <a:xfrm>
            <a:off x="5096529" y="1331957"/>
            <a:ext cx="2510931" cy="87581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>
                <a:solidFill>
                  <a:srgbClr val="000000"/>
                </a:solidFill>
              </a:rPr>
              <a:t>Doğru yanlış etkinliği</a:t>
            </a:r>
            <a:endParaRPr lang="tr-TR" dirty="0">
              <a:solidFill>
                <a:srgbClr val="000000"/>
              </a:solidFill>
            </a:endParaRPr>
          </a:p>
        </p:txBody>
      </p:sp>
      <p:pic>
        <p:nvPicPr>
          <p:cNvPr id="24" name="Resim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614" y="1331957"/>
            <a:ext cx="1219200" cy="1219200"/>
          </a:xfrm>
          <a:prstGeom prst="rect">
            <a:avLst/>
          </a:prstGeom>
        </p:spPr>
      </p:pic>
      <p:sp>
        <p:nvSpPr>
          <p:cNvPr id="26" name="Dikdörtgen 25"/>
          <p:cNvSpPr/>
          <p:nvPr/>
        </p:nvSpPr>
        <p:spPr>
          <a:xfrm>
            <a:off x="4805704" y="2877677"/>
            <a:ext cx="3367257" cy="2645302"/>
          </a:xfrm>
          <a:prstGeom prst="rect">
            <a:avLst/>
          </a:prstGeom>
          <a:solidFill>
            <a:srgbClr val="E2E2E2"/>
          </a:solidFill>
          <a:ln w="88900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32" name="Resim 3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3" y="3524008"/>
            <a:ext cx="1589676" cy="2836296"/>
          </a:xfrm>
          <a:prstGeom prst="rect">
            <a:avLst/>
          </a:prstGeom>
        </p:spPr>
      </p:pic>
      <p:sp>
        <p:nvSpPr>
          <p:cNvPr id="21" name="Metin kutusu 20"/>
          <p:cNvSpPr txBox="1"/>
          <p:nvPr/>
        </p:nvSpPr>
        <p:spPr>
          <a:xfrm>
            <a:off x="10060140" y="5021953"/>
            <a:ext cx="1707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523100"/>
                </a:solidFill>
              </a:rPr>
              <a:t>Etkinlik </a:t>
            </a:r>
            <a:r>
              <a:rPr lang="tr-TR" dirty="0">
                <a:solidFill>
                  <a:srgbClr val="523100"/>
                </a:solidFill>
              </a:rPr>
              <a:t>: </a:t>
            </a:r>
            <a:r>
              <a:rPr lang="tr-TR" dirty="0" smtClean="0">
                <a:solidFill>
                  <a:srgbClr val="523100"/>
                </a:solidFill>
              </a:rPr>
              <a:t>4 </a:t>
            </a:r>
            <a:r>
              <a:rPr lang="tr-TR" dirty="0">
                <a:solidFill>
                  <a:srgbClr val="523100"/>
                </a:solidFill>
              </a:rPr>
              <a:t>- </a:t>
            </a:r>
            <a:r>
              <a:rPr lang="tr-TR" dirty="0" smtClean="0">
                <a:solidFill>
                  <a:srgbClr val="523100"/>
                </a:solidFill>
              </a:rPr>
              <a:t>5</a:t>
            </a:r>
            <a:endParaRPr lang="tr-TR" dirty="0">
              <a:solidFill>
                <a:srgbClr val="523100"/>
              </a:solidFill>
            </a:endParaRPr>
          </a:p>
        </p:txBody>
      </p:sp>
      <p:sp>
        <p:nvSpPr>
          <p:cNvPr id="20" name="Açıklama">
            <a:hlinkClick r:id="" action="ppaction://noaction">
              <a:snd r:embed="rId8" name="sosyal.wav"/>
            </a:hlinkClick>
          </p:cNvPr>
          <p:cNvSpPr/>
          <p:nvPr/>
        </p:nvSpPr>
        <p:spPr>
          <a:xfrm>
            <a:off x="3123922" y="5059992"/>
            <a:ext cx="1296365" cy="4629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Dinle</a:t>
            </a:r>
            <a:endParaRPr lang="tr-TR" sz="16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Büton1">
            <a:hlinkClick r:id="" action="ppaction://noaction">
              <a:snd r:embed="rId9" name="aferinyeni.wav"/>
            </a:hlinkClick>
          </p:cNvPr>
          <p:cNvSpPr/>
          <p:nvPr/>
        </p:nvSpPr>
        <p:spPr>
          <a:xfrm>
            <a:off x="5678225" y="5273608"/>
            <a:ext cx="612000" cy="612000"/>
          </a:xfrm>
          <a:prstGeom prst="ellipse">
            <a:avLst/>
          </a:prstGeom>
          <a:solidFill>
            <a:srgbClr val="00B050"/>
          </a:solidFill>
          <a:ln w="73025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rgbClr val="FFFFFF"/>
                </a:solidFill>
              </a:rPr>
              <a:t>D</a:t>
            </a:r>
          </a:p>
        </p:txBody>
      </p:sp>
      <p:sp>
        <p:nvSpPr>
          <p:cNvPr id="25" name="Büton2">
            <a:hlinkClick r:id="" action="ppaction://noaction">
              <a:snd r:embed="rId10" name="olmadiyeni.wav"/>
            </a:hlinkClick>
          </p:cNvPr>
          <p:cNvSpPr/>
          <p:nvPr/>
        </p:nvSpPr>
        <p:spPr>
          <a:xfrm>
            <a:off x="6569459" y="5261462"/>
            <a:ext cx="612000" cy="612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73025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rgbClr val="FFFFFF"/>
                </a:solidFill>
              </a:rPr>
              <a:t>Y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507" y="3041313"/>
            <a:ext cx="3263096" cy="2161801"/>
          </a:xfrm>
          <a:prstGeom prst="rect">
            <a:avLst/>
          </a:prstGeom>
        </p:spPr>
      </p:pic>
      <p:sp>
        <p:nvSpPr>
          <p:cNvPr id="27" name="Metin kutusu 26"/>
          <p:cNvSpPr txBox="1"/>
          <p:nvPr/>
        </p:nvSpPr>
        <p:spPr>
          <a:xfrm>
            <a:off x="9941519" y="2877677"/>
            <a:ext cx="18485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OKULUMUZDA</a:t>
            </a:r>
          </a:p>
          <a:p>
            <a:pPr algn="ctr"/>
            <a:r>
              <a:rPr lang="tr-TR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HAYAT</a:t>
            </a:r>
            <a:endParaRPr lang="tr-TR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Metin kutusu 28"/>
          <p:cNvSpPr txBox="1"/>
          <p:nvPr/>
        </p:nvSpPr>
        <p:spPr>
          <a:xfrm>
            <a:off x="10149464" y="4036461"/>
            <a:ext cx="13603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 smtClean="0">
                <a:solidFill>
                  <a:srgbClr val="523100"/>
                </a:solidFill>
              </a:rPr>
              <a:t>Etkinliklere </a:t>
            </a:r>
          </a:p>
          <a:p>
            <a:pPr algn="ctr"/>
            <a:r>
              <a:rPr lang="tr-TR" dirty="0" smtClean="0">
                <a:solidFill>
                  <a:srgbClr val="523100"/>
                </a:solidFill>
              </a:rPr>
              <a:t>Katılıyoruz</a:t>
            </a:r>
            <a:endParaRPr lang="tr-TR" dirty="0">
              <a:solidFill>
                <a:srgbClr val="5231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746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12" name="Main_Boar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609" y="522643"/>
            <a:ext cx="7507577" cy="659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977" y="2314039"/>
            <a:ext cx="2488746" cy="442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ağ Ok 16">
            <a:hlinkClick r:id="" action="ppaction://hlinkshowjump?jump=nextslide"/>
          </p:cNvPr>
          <p:cNvSpPr/>
          <p:nvPr/>
        </p:nvSpPr>
        <p:spPr>
          <a:xfrm>
            <a:off x="11279652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19" name="Resim 18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940" y="6434888"/>
            <a:ext cx="465223" cy="465223"/>
          </a:xfrm>
          <a:prstGeom prst="rect">
            <a:avLst/>
          </a:prstGeom>
        </p:spPr>
      </p:pic>
      <p:sp>
        <p:nvSpPr>
          <p:cNvPr id="22" name="Yuvarlatılmış Dikdörtgen 21"/>
          <p:cNvSpPr/>
          <p:nvPr/>
        </p:nvSpPr>
        <p:spPr>
          <a:xfrm>
            <a:off x="5096529" y="1331957"/>
            <a:ext cx="2510931" cy="87581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>
                <a:solidFill>
                  <a:srgbClr val="000000"/>
                </a:solidFill>
              </a:rPr>
              <a:t>Doğru yanlış etkinliği</a:t>
            </a:r>
            <a:endParaRPr lang="tr-TR" dirty="0">
              <a:solidFill>
                <a:srgbClr val="000000"/>
              </a:solidFill>
            </a:endParaRPr>
          </a:p>
        </p:txBody>
      </p:sp>
      <p:pic>
        <p:nvPicPr>
          <p:cNvPr id="24" name="Resim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614" y="1331957"/>
            <a:ext cx="1219200" cy="1219200"/>
          </a:xfrm>
          <a:prstGeom prst="rect">
            <a:avLst/>
          </a:prstGeom>
        </p:spPr>
      </p:pic>
      <p:sp>
        <p:nvSpPr>
          <p:cNvPr id="26" name="Dikdörtgen 25"/>
          <p:cNvSpPr/>
          <p:nvPr/>
        </p:nvSpPr>
        <p:spPr>
          <a:xfrm>
            <a:off x="4805704" y="2877677"/>
            <a:ext cx="3367257" cy="2645302"/>
          </a:xfrm>
          <a:prstGeom prst="rect">
            <a:avLst/>
          </a:prstGeom>
          <a:solidFill>
            <a:srgbClr val="E2E2E2"/>
          </a:solidFill>
          <a:ln w="88900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32" name="Resim 3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3" y="3524008"/>
            <a:ext cx="1589676" cy="2836296"/>
          </a:xfrm>
          <a:prstGeom prst="rect">
            <a:avLst/>
          </a:prstGeom>
        </p:spPr>
      </p:pic>
      <p:sp>
        <p:nvSpPr>
          <p:cNvPr id="21" name="Metin kutusu 20"/>
          <p:cNvSpPr txBox="1"/>
          <p:nvPr/>
        </p:nvSpPr>
        <p:spPr>
          <a:xfrm>
            <a:off x="10060140" y="5021953"/>
            <a:ext cx="1707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523100"/>
                </a:solidFill>
              </a:rPr>
              <a:t>Etkinlik </a:t>
            </a:r>
            <a:r>
              <a:rPr lang="tr-TR" dirty="0">
                <a:solidFill>
                  <a:srgbClr val="523100"/>
                </a:solidFill>
              </a:rPr>
              <a:t>: </a:t>
            </a:r>
            <a:r>
              <a:rPr lang="tr-TR" dirty="0" smtClean="0">
                <a:solidFill>
                  <a:srgbClr val="523100"/>
                </a:solidFill>
              </a:rPr>
              <a:t>5 </a:t>
            </a:r>
            <a:r>
              <a:rPr lang="tr-TR" dirty="0">
                <a:solidFill>
                  <a:srgbClr val="523100"/>
                </a:solidFill>
              </a:rPr>
              <a:t>- </a:t>
            </a:r>
            <a:r>
              <a:rPr lang="tr-TR" dirty="0" smtClean="0">
                <a:solidFill>
                  <a:srgbClr val="523100"/>
                </a:solidFill>
              </a:rPr>
              <a:t>5</a:t>
            </a:r>
            <a:endParaRPr lang="tr-TR" dirty="0">
              <a:solidFill>
                <a:srgbClr val="523100"/>
              </a:solidFill>
            </a:endParaRPr>
          </a:p>
        </p:txBody>
      </p:sp>
      <p:sp>
        <p:nvSpPr>
          <p:cNvPr id="20" name="Açıklama">
            <a:hlinkClick r:id="" action="ppaction://noaction">
              <a:snd r:embed="rId8" name="bilincli.wav"/>
            </a:hlinkClick>
          </p:cNvPr>
          <p:cNvSpPr/>
          <p:nvPr/>
        </p:nvSpPr>
        <p:spPr>
          <a:xfrm>
            <a:off x="3123922" y="5059992"/>
            <a:ext cx="1296365" cy="4629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Dinle</a:t>
            </a:r>
            <a:endParaRPr lang="tr-TR" sz="16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Büton1">
            <a:hlinkClick r:id="" action="ppaction://noaction">
              <a:snd r:embed="rId9" name="olmadiyeni.wav"/>
            </a:hlinkClick>
          </p:cNvPr>
          <p:cNvSpPr/>
          <p:nvPr/>
        </p:nvSpPr>
        <p:spPr>
          <a:xfrm>
            <a:off x="5678225" y="5273608"/>
            <a:ext cx="612000" cy="612000"/>
          </a:xfrm>
          <a:prstGeom prst="ellipse">
            <a:avLst/>
          </a:prstGeom>
          <a:solidFill>
            <a:srgbClr val="00B050"/>
          </a:solidFill>
          <a:ln w="73025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rgbClr val="FFFFFF"/>
                </a:solidFill>
              </a:rPr>
              <a:t>D</a:t>
            </a:r>
          </a:p>
        </p:txBody>
      </p:sp>
      <p:sp>
        <p:nvSpPr>
          <p:cNvPr id="25" name="Büton2">
            <a:hlinkClick r:id="" action="ppaction://noaction">
              <a:snd r:embed="rId10" name="aferinyeni.wav"/>
            </a:hlinkClick>
          </p:cNvPr>
          <p:cNvSpPr/>
          <p:nvPr/>
        </p:nvSpPr>
        <p:spPr>
          <a:xfrm>
            <a:off x="6569459" y="5261462"/>
            <a:ext cx="612000" cy="612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73025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rgbClr val="FFFFFF"/>
                </a:solidFill>
              </a:rPr>
              <a:t>Y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241" y="2435468"/>
            <a:ext cx="2019077" cy="2856017"/>
          </a:xfrm>
          <a:prstGeom prst="rect">
            <a:avLst/>
          </a:prstGeom>
        </p:spPr>
      </p:pic>
      <p:sp>
        <p:nvSpPr>
          <p:cNvPr id="27" name="Metin kutusu 26"/>
          <p:cNvSpPr txBox="1"/>
          <p:nvPr/>
        </p:nvSpPr>
        <p:spPr>
          <a:xfrm>
            <a:off x="9941519" y="2877677"/>
            <a:ext cx="18485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OKULUMUZDA</a:t>
            </a:r>
          </a:p>
          <a:p>
            <a:pPr algn="ctr"/>
            <a:r>
              <a:rPr lang="tr-TR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HAYAT</a:t>
            </a:r>
            <a:endParaRPr lang="tr-TR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Metin kutusu 28"/>
          <p:cNvSpPr txBox="1"/>
          <p:nvPr/>
        </p:nvSpPr>
        <p:spPr>
          <a:xfrm>
            <a:off x="10149464" y="4036461"/>
            <a:ext cx="13603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 smtClean="0">
                <a:solidFill>
                  <a:srgbClr val="523100"/>
                </a:solidFill>
              </a:rPr>
              <a:t>Etkinliklere </a:t>
            </a:r>
          </a:p>
          <a:p>
            <a:pPr algn="ctr"/>
            <a:r>
              <a:rPr lang="tr-TR" dirty="0" smtClean="0">
                <a:solidFill>
                  <a:srgbClr val="523100"/>
                </a:solidFill>
              </a:rPr>
              <a:t>Katılıyoruz</a:t>
            </a:r>
            <a:endParaRPr lang="tr-TR" dirty="0">
              <a:solidFill>
                <a:srgbClr val="5231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917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13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152" y="-191074"/>
            <a:ext cx="8548789" cy="665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73" y="2047856"/>
            <a:ext cx="1589676" cy="2836296"/>
          </a:xfrm>
          <a:prstGeom prst="rect">
            <a:avLst/>
          </a:prstGeom>
        </p:spPr>
      </p:pic>
      <p:sp>
        <p:nvSpPr>
          <p:cNvPr id="15" name="Metin kutusu 14"/>
          <p:cNvSpPr txBox="1"/>
          <p:nvPr/>
        </p:nvSpPr>
        <p:spPr>
          <a:xfrm>
            <a:off x="4775595" y="1175657"/>
            <a:ext cx="45923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Ses Kaynağı: Zümra </a:t>
            </a:r>
            <a:r>
              <a:rPr lang="tr-TR" sz="20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BOZKURT</a:t>
            </a:r>
          </a:p>
          <a:p>
            <a:pPr algn="ctr"/>
            <a:endParaRPr lang="tr-TR" sz="2000" dirty="0"/>
          </a:p>
          <a:p>
            <a:pPr algn="ctr"/>
            <a:r>
              <a:rPr lang="tr-TR" sz="30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HAZIRLAYAN</a:t>
            </a:r>
            <a:endParaRPr lang="tr-TR" sz="30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tr-TR" sz="30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r-TR" sz="25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Muhammet BOZKURT</a:t>
            </a:r>
          </a:p>
          <a:p>
            <a:pPr algn="ctr"/>
            <a:r>
              <a:rPr lang="tr-TR" sz="25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  <a:hlinkClick r:id="rId6"/>
              </a:rPr>
              <a:t>info@mebders.com</a:t>
            </a:r>
            <a:endParaRPr lang="tr-TR" sz="25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tr-TR" sz="30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5252323" y="4884152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rgbClr val="000000"/>
                </a:solidFill>
              </a:rPr>
              <a:t>©mebders.com</a:t>
            </a:r>
            <a:endParaRPr lang="tr-TR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984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oscakal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32" name="Resim 3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3" y="3524008"/>
            <a:ext cx="1589676" cy="2836296"/>
          </a:xfrm>
          <a:prstGeom prst="rect">
            <a:avLst/>
          </a:prstGeom>
        </p:spPr>
      </p:pic>
      <p:pic>
        <p:nvPicPr>
          <p:cNvPr id="12" name="Main_Board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609" y="522643"/>
            <a:ext cx="7507577" cy="659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977" y="2314039"/>
            <a:ext cx="2488746" cy="442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Metin kutusu 14"/>
          <p:cNvSpPr txBox="1"/>
          <p:nvPr/>
        </p:nvSpPr>
        <p:spPr>
          <a:xfrm>
            <a:off x="9941519" y="2877677"/>
            <a:ext cx="18485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OKULUMUZDA</a:t>
            </a:r>
          </a:p>
          <a:p>
            <a:pPr algn="ctr"/>
            <a:r>
              <a:rPr lang="tr-TR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HAYAT</a:t>
            </a:r>
            <a:endParaRPr lang="tr-TR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Sağ Ok 16">
            <a:hlinkClick r:id="" action="ppaction://hlinkshowjump?jump=nextslide"/>
          </p:cNvPr>
          <p:cNvSpPr/>
          <p:nvPr/>
        </p:nvSpPr>
        <p:spPr>
          <a:xfrm>
            <a:off x="11279652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Metin kutusu 17"/>
          <p:cNvSpPr txBox="1"/>
          <p:nvPr/>
        </p:nvSpPr>
        <p:spPr>
          <a:xfrm>
            <a:off x="10088502" y="4942156"/>
            <a:ext cx="1570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523100"/>
                </a:solidFill>
              </a:rPr>
              <a:t>Örnek : 1 - 8</a:t>
            </a:r>
            <a:endParaRPr lang="tr-TR" dirty="0">
              <a:solidFill>
                <a:srgbClr val="523100"/>
              </a:solidFill>
            </a:endParaRPr>
          </a:p>
        </p:txBody>
      </p:sp>
      <p:pic>
        <p:nvPicPr>
          <p:cNvPr id="19" name="Resim 18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940" y="6434888"/>
            <a:ext cx="465223" cy="465223"/>
          </a:xfrm>
          <a:prstGeom prst="rect">
            <a:avLst/>
          </a:prstGeom>
        </p:spPr>
      </p:pic>
      <p:sp>
        <p:nvSpPr>
          <p:cNvPr id="37" name="Metin kutusu 36"/>
          <p:cNvSpPr txBox="1"/>
          <p:nvPr/>
        </p:nvSpPr>
        <p:spPr>
          <a:xfrm>
            <a:off x="10149464" y="4036461"/>
            <a:ext cx="13603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 smtClean="0">
                <a:solidFill>
                  <a:srgbClr val="523100"/>
                </a:solidFill>
              </a:rPr>
              <a:t>Etkinliklere </a:t>
            </a:r>
          </a:p>
          <a:p>
            <a:pPr algn="ctr"/>
            <a:r>
              <a:rPr lang="tr-TR" dirty="0" smtClean="0">
                <a:solidFill>
                  <a:srgbClr val="523100"/>
                </a:solidFill>
              </a:rPr>
              <a:t>Katılıyoruz</a:t>
            </a:r>
            <a:endParaRPr lang="tr-TR" dirty="0">
              <a:solidFill>
                <a:srgbClr val="523100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251" y="1574130"/>
            <a:ext cx="6054711" cy="38997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7549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nus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6000"/>
                            </p:stCondLst>
                            <p:childTnLst>
                              <p:par>
                                <p:cTn id="12" presetID="32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-ogrenci-kuluplerini-taniyalimm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0"/>
                            </p:stCondLst>
                            <p:childTnLst>
                              <p:par>
                                <p:cTn id="19" presetID="26" presetClass="emph" presetSubtype="0" repeatCount="indefinite" fill="hold" grpId="0" nodeType="afterEffect">
                                  <p:stCondLst>
                                    <p:cond delay="4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0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Main_Boar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609" y="522643"/>
            <a:ext cx="7507577" cy="659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32" name="Resim 3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66" y="3616891"/>
            <a:ext cx="1589676" cy="2836296"/>
          </a:xfrm>
          <a:prstGeom prst="rect">
            <a:avLst/>
          </a:prstGeom>
        </p:spPr>
      </p:pic>
      <p:pic>
        <p:nvPicPr>
          <p:cNvPr id="14" name="Picture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977" y="2314039"/>
            <a:ext cx="2488746" cy="442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ağ Ok 16">
            <a:hlinkClick r:id="" action="ppaction://hlinkshowjump?jump=nextslide"/>
          </p:cNvPr>
          <p:cNvSpPr/>
          <p:nvPr/>
        </p:nvSpPr>
        <p:spPr>
          <a:xfrm>
            <a:off x="11279652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10088502" y="4942156"/>
            <a:ext cx="1570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523100"/>
                </a:solidFill>
              </a:rPr>
              <a:t>Örnek : 2 - 8</a:t>
            </a:r>
            <a:endParaRPr lang="tr-TR" dirty="0">
              <a:solidFill>
                <a:srgbClr val="523100"/>
              </a:solidFill>
            </a:endParaRPr>
          </a:p>
        </p:txBody>
      </p:sp>
      <p:pic>
        <p:nvPicPr>
          <p:cNvPr id="19" name="Resim 18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940" y="6434888"/>
            <a:ext cx="465223" cy="465223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1091012" y="6477000"/>
            <a:ext cx="9694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rgbClr val="FFFFFF"/>
                </a:solidFill>
              </a:rPr>
              <a:t>Yönerge : Öğrenciler kulüple ilgili konuşturulduktan sonra açıklama </a:t>
            </a:r>
            <a:r>
              <a:rPr lang="tr-TR" dirty="0" err="1" smtClean="0">
                <a:solidFill>
                  <a:srgbClr val="FFFFFF"/>
                </a:solidFill>
              </a:rPr>
              <a:t>bütonuyla</a:t>
            </a:r>
            <a:r>
              <a:rPr lang="tr-TR" dirty="0" smtClean="0">
                <a:solidFill>
                  <a:srgbClr val="FFFFFF"/>
                </a:solidFill>
              </a:rPr>
              <a:t> açıklama yapılır.</a:t>
            </a:r>
            <a:endParaRPr lang="tr-TR" dirty="0">
              <a:solidFill>
                <a:srgbClr val="000000"/>
              </a:solidFill>
            </a:endParaRPr>
          </a:p>
        </p:txBody>
      </p:sp>
      <p:pic>
        <p:nvPicPr>
          <p:cNvPr id="20" name="Resim 1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607" y="4741237"/>
            <a:ext cx="1780670" cy="2018900"/>
          </a:xfrm>
          <a:prstGeom prst="rect">
            <a:avLst/>
          </a:prstGeom>
        </p:spPr>
      </p:pic>
      <p:sp>
        <p:nvSpPr>
          <p:cNvPr id="21" name="Açıklama">
            <a:hlinkClick r:id="" action="ppaction://noaction">
              <a:snd r:embed="rId9" name="birinci-aciklama.wav"/>
            </a:hlinkClick>
          </p:cNvPr>
          <p:cNvSpPr/>
          <p:nvPr/>
        </p:nvSpPr>
        <p:spPr>
          <a:xfrm>
            <a:off x="2355796" y="5988947"/>
            <a:ext cx="1296365" cy="4629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Açıklama</a:t>
            </a:r>
            <a:endParaRPr lang="tr-TR" sz="16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510" y="3048948"/>
            <a:ext cx="1976597" cy="2795928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796" y="2557019"/>
            <a:ext cx="2356984" cy="3333992"/>
          </a:xfrm>
          <a:prstGeom prst="rect">
            <a:avLst/>
          </a:prstGeom>
        </p:spPr>
      </p:pic>
      <p:sp>
        <p:nvSpPr>
          <p:cNvPr id="22" name="Açıklama">
            <a:hlinkClick r:id="" action="ppaction://noaction">
              <a:snd r:embed="rId9" name="birinci-aciklama.wav"/>
            </a:hlinkClick>
          </p:cNvPr>
          <p:cNvSpPr/>
          <p:nvPr/>
        </p:nvSpPr>
        <p:spPr>
          <a:xfrm>
            <a:off x="2577644" y="1371046"/>
            <a:ext cx="2549941" cy="462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1. Kütüphanecilik Kulübü</a:t>
            </a:r>
            <a:endParaRPr lang="tr-TR" sz="1600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80301" y="1471868"/>
            <a:ext cx="4245542" cy="2811617"/>
          </a:xfrm>
          <a:prstGeom prst="rect">
            <a:avLst/>
          </a:prstGeom>
        </p:spPr>
      </p:pic>
      <p:sp>
        <p:nvSpPr>
          <p:cNvPr id="24" name="Metin kutusu 23"/>
          <p:cNvSpPr txBox="1"/>
          <p:nvPr/>
        </p:nvSpPr>
        <p:spPr>
          <a:xfrm>
            <a:off x="9941519" y="2877677"/>
            <a:ext cx="18485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OKULUMUZDA</a:t>
            </a:r>
          </a:p>
          <a:p>
            <a:pPr algn="ctr"/>
            <a:r>
              <a:rPr lang="tr-TR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HAYAT</a:t>
            </a:r>
            <a:endParaRPr lang="tr-TR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Metin kutusu 24"/>
          <p:cNvSpPr txBox="1"/>
          <p:nvPr/>
        </p:nvSpPr>
        <p:spPr>
          <a:xfrm>
            <a:off x="10149464" y="4036461"/>
            <a:ext cx="13603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 smtClean="0">
                <a:solidFill>
                  <a:srgbClr val="523100"/>
                </a:solidFill>
              </a:rPr>
              <a:t>Etkinliklere </a:t>
            </a:r>
          </a:p>
          <a:p>
            <a:pPr algn="ctr"/>
            <a:r>
              <a:rPr lang="tr-TR" dirty="0" smtClean="0">
                <a:solidFill>
                  <a:srgbClr val="523100"/>
                </a:solidFill>
              </a:rPr>
              <a:t>Katılıyoruz</a:t>
            </a:r>
            <a:endParaRPr lang="tr-TR" dirty="0">
              <a:solidFill>
                <a:srgbClr val="5231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22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irincis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" presetID="59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77556E-17 -4.44444E-6 C -2.77556E-17 -0.03495 0.15391 -0.06203 0.33932 -0.06203 C 0.53164 -0.06203 0.68516 -0.03495 0.68516 -4.44444E-6 C 0.68516 0.03496 0.83841 0.06204 1.03073 0.06204 C 1.21706 0.06204 1.37096 0.03496 1.37096 -4.44444E-6 " pathEditMode="relative" rAng="0" ptsTypes="AAAAA">
                                      <p:cBhvr>
                                        <p:cTn id="13" dur="1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542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Main_Boar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609" y="522643"/>
            <a:ext cx="7507577" cy="659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32" name="Resim 3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66" y="3616891"/>
            <a:ext cx="1589676" cy="2836296"/>
          </a:xfrm>
          <a:prstGeom prst="rect">
            <a:avLst/>
          </a:prstGeom>
        </p:spPr>
      </p:pic>
      <p:pic>
        <p:nvPicPr>
          <p:cNvPr id="14" name="Picture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977" y="2314039"/>
            <a:ext cx="2488746" cy="442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ağ Ok 16">
            <a:hlinkClick r:id="" action="ppaction://hlinkshowjump?jump=nextslide"/>
          </p:cNvPr>
          <p:cNvSpPr/>
          <p:nvPr/>
        </p:nvSpPr>
        <p:spPr>
          <a:xfrm>
            <a:off x="11279652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10088502" y="4942156"/>
            <a:ext cx="1570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523100"/>
                </a:solidFill>
              </a:rPr>
              <a:t>Örnek : 3 - 8</a:t>
            </a:r>
            <a:endParaRPr lang="tr-TR" dirty="0">
              <a:solidFill>
                <a:srgbClr val="523100"/>
              </a:solidFill>
            </a:endParaRPr>
          </a:p>
        </p:txBody>
      </p:sp>
      <p:pic>
        <p:nvPicPr>
          <p:cNvPr id="19" name="Resim 18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940" y="6434888"/>
            <a:ext cx="465223" cy="465223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1091012" y="6477000"/>
            <a:ext cx="9694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rgbClr val="FFFFFF"/>
                </a:solidFill>
              </a:rPr>
              <a:t>Yönerge : Öğrenciler kulüple ilgili konuşturulduktan sonra açıklama </a:t>
            </a:r>
            <a:r>
              <a:rPr lang="tr-TR" dirty="0" err="1" smtClean="0">
                <a:solidFill>
                  <a:srgbClr val="FFFFFF"/>
                </a:solidFill>
              </a:rPr>
              <a:t>bütonuyla</a:t>
            </a:r>
            <a:r>
              <a:rPr lang="tr-TR" dirty="0" smtClean="0">
                <a:solidFill>
                  <a:srgbClr val="FFFFFF"/>
                </a:solidFill>
              </a:rPr>
              <a:t> açıklama yapılır.</a:t>
            </a:r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21" name="Açıklama">
            <a:hlinkClick r:id="" action="ppaction://noaction">
              <a:snd r:embed="rId8" name="ikinci-aciklama.wav"/>
            </a:hlinkClick>
          </p:cNvPr>
          <p:cNvSpPr/>
          <p:nvPr/>
        </p:nvSpPr>
        <p:spPr>
          <a:xfrm>
            <a:off x="2355796" y="5988947"/>
            <a:ext cx="1296365" cy="4629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Açıklama</a:t>
            </a:r>
            <a:endParaRPr lang="tr-TR" sz="16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Açıklama">
            <a:hlinkClick r:id="" action="ppaction://noaction">
              <a:snd r:embed="rId9" name="birinci-aciklama.wav"/>
            </a:hlinkClick>
          </p:cNvPr>
          <p:cNvSpPr/>
          <p:nvPr/>
        </p:nvSpPr>
        <p:spPr>
          <a:xfrm>
            <a:off x="2577644" y="1371046"/>
            <a:ext cx="2549941" cy="462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srgbClr val="FFFF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2. Çevre Koruma Kulübü</a:t>
            </a:r>
            <a:endParaRPr lang="tr-TR" sz="1600" dirty="0">
              <a:solidFill>
                <a:srgbClr val="FFFFFF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966" y="1980318"/>
            <a:ext cx="5068834" cy="3572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66" y="108983"/>
            <a:ext cx="2095500" cy="2524125"/>
          </a:xfrm>
          <a:prstGeom prst="rect">
            <a:avLst/>
          </a:prstGeom>
        </p:spPr>
      </p:pic>
      <p:sp>
        <p:nvSpPr>
          <p:cNvPr id="20" name="Metin kutusu 19"/>
          <p:cNvSpPr txBox="1"/>
          <p:nvPr/>
        </p:nvSpPr>
        <p:spPr>
          <a:xfrm>
            <a:off x="9941519" y="2877677"/>
            <a:ext cx="18485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OKULUMUZDA</a:t>
            </a:r>
          </a:p>
          <a:p>
            <a:pPr algn="ctr"/>
            <a:r>
              <a:rPr lang="tr-TR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HAYAT</a:t>
            </a:r>
            <a:endParaRPr lang="tr-TR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Metin kutusu 23"/>
          <p:cNvSpPr txBox="1"/>
          <p:nvPr/>
        </p:nvSpPr>
        <p:spPr>
          <a:xfrm>
            <a:off x="10149464" y="4036461"/>
            <a:ext cx="13603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 smtClean="0">
                <a:solidFill>
                  <a:srgbClr val="523100"/>
                </a:solidFill>
              </a:rPr>
              <a:t>Etkinliklere </a:t>
            </a:r>
          </a:p>
          <a:p>
            <a:pPr algn="ctr"/>
            <a:r>
              <a:rPr lang="tr-TR" dirty="0" smtClean="0">
                <a:solidFill>
                  <a:srgbClr val="523100"/>
                </a:solidFill>
              </a:rPr>
              <a:t>Katılıyoruz</a:t>
            </a:r>
            <a:endParaRPr lang="tr-TR" dirty="0">
              <a:solidFill>
                <a:srgbClr val="5231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91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kincis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8" presetID="42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33333E-6 0 L 0.00221 0.137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346" y="89933"/>
            <a:ext cx="2514600" cy="2562225"/>
          </a:xfrm>
          <a:prstGeom prst="rect">
            <a:avLst/>
          </a:prstGeom>
        </p:spPr>
      </p:pic>
      <p:pic>
        <p:nvPicPr>
          <p:cNvPr id="16" name="Main_Board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609" y="522643"/>
            <a:ext cx="7507577" cy="659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32" name="Resim 3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66" y="3616891"/>
            <a:ext cx="1589676" cy="2836296"/>
          </a:xfrm>
          <a:prstGeom prst="rect">
            <a:avLst/>
          </a:prstGeom>
        </p:spPr>
      </p:pic>
      <p:pic>
        <p:nvPicPr>
          <p:cNvPr id="14" name="Picture 1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977" y="2314039"/>
            <a:ext cx="2488746" cy="442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ağ Ok 16">
            <a:hlinkClick r:id="" action="ppaction://hlinkshowjump?jump=nextslide"/>
          </p:cNvPr>
          <p:cNvSpPr/>
          <p:nvPr/>
        </p:nvSpPr>
        <p:spPr>
          <a:xfrm>
            <a:off x="11279652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10088502" y="4942156"/>
            <a:ext cx="1570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523100"/>
                </a:solidFill>
              </a:rPr>
              <a:t>Örnek : 4 - 8</a:t>
            </a:r>
            <a:endParaRPr lang="tr-TR" dirty="0">
              <a:solidFill>
                <a:srgbClr val="523100"/>
              </a:solidFill>
            </a:endParaRPr>
          </a:p>
        </p:txBody>
      </p:sp>
      <p:pic>
        <p:nvPicPr>
          <p:cNvPr id="19" name="Resim 18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940" y="6434888"/>
            <a:ext cx="465223" cy="465223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1091012" y="6477000"/>
            <a:ext cx="9694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rgbClr val="FFFFFF"/>
                </a:solidFill>
              </a:rPr>
              <a:t>Yönerge : Öğrenciler kulüple ilgili konuşturulduktan sonra açıklama </a:t>
            </a:r>
            <a:r>
              <a:rPr lang="tr-TR" dirty="0" err="1" smtClean="0">
                <a:solidFill>
                  <a:srgbClr val="FFFFFF"/>
                </a:solidFill>
              </a:rPr>
              <a:t>bütonuyla</a:t>
            </a:r>
            <a:r>
              <a:rPr lang="tr-TR" dirty="0" smtClean="0">
                <a:solidFill>
                  <a:srgbClr val="FFFFFF"/>
                </a:solidFill>
              </a:rPr>
              <a:t> açıklama yapılır.</a:t>
            </a:r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21" name="Açıklama">
            <a:hlinkClick r:id="" action="ppaction://noaction">
              <a:snd r:embed="rId9" name="ucuncu-aciklama.wav"/>
            </a:hlinkClick>
          </p:cNvPr>
          <p:cNvSpPr/>
          <p:nvPr/>
        </p:nvSpPr>
        <p:spPr>
          <a:xfrm>
            <a:off x="2355796" y="5988947"/>
            <a:ext cx="1296365" cy="4629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Açıklama</a:t>
            </a:r>
            <a:endParaRPr lang="tr-TR" sz="16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Açıklama">
            <a:hlinkClick r:id="" action="ppaction://noaction">
              <a:snd r:embed="rId10" name="birinci-aciklama.wav"/>
            </a:hlinkClick>
          </p:cNvPr>
          <p:cNvSpPr/>
          <p:nvPr/>
        </p:nvSpPr>
        <p:spPr>
          <a:xfrm>
            <a:off x="2577644" y="1371046"/>
            <a:ext cx="2549941" cy="462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srgbClr val="FFFF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3. Kızılay Kulübü</a:t>
            </a:r>
            <a:endParaRPr lang="tr-TR" sz="1600" dirty="0">
              <a:solidFill>
                <a:srgbClr val="FFFFFF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4" y="186369"/>
            <a:ext cx="2214012" cy="2369351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941" y="1930915"/>
            <a:ext cx="3535452" cy="2368753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048" y="1930915"/>
            <a:ext cx="3355630" cy="2369075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42" y="3073449"/>
            <a:ext cx="3316507" cy="3391882"/>
          </a:xfrm>
          <a:prstGeom prst="rect">
            <a:avLst/>
          </a:prstGeom>
        </p:spPr>
      </p:pic>
      <p:sp>
        <p:nvSpPr>
          <p:cNvPr id="20" name="Metin kutusu 19"/>
          <p:cNvSpPr txBox="1"/>
          <p:nvPr/>
        </p:nvSpPr>
        <p:spPr>
          <a:xfrm>
            <a:off x="9941519" y="2877677"/>
            <a:ext cx="18485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OKULUMUZDA</a:t>
            </a:r>
          </a:p>
          <a:p>
            <a:pPr algn="ctr"/>
            <a:r>
              <a:rPr lang="tr-TR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HAYAT</a:t>
            </a:r>
            <a:endParaRPr lang="tr-TR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Metin kutusu 23"/>
          <p:cNvSpPr txBox="1"/>
          <p:nvPr/>
        </p:nvSpPr>
        <p:spPr>
          <a:xfrm>
            <a:off x="10149464" y="4036461"/>
            <a:ext cx="13603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 smtClean="0">
                <a:solidFill>
                  <a:srgbClr val="523100"/>
                </a:solidFill>
              </a:rPr>
              <a:t>Etkinliklere </a:t>
            </a:r>
          </a:p>
          <a:p>
            <a:pPr algn="ctr"/>
            <a:r>
              <a:rPr lang="tr-TR" dirty="0" smtClean="0">
                <a:solidFill>
                  <a:srgbClr val="523100"/>
                </a:solidFill>
              </a:rPr>
              <a:t>Katılıyoruz</a:t>
            </a:r>
            <a:endParaRPr lang="tr-TR" dirty="0">
              <a:solidFill>
                <a:srgbClr val="5231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992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cuncus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000"/>
                            </p:stCondLst>
                            <p:childTnLst>
                              <p:par>
                                <p:cTn id="28" presetID="40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C 0.003 -0.019 0.007 -0.037 0.015 -0.037 C 0.024 -0.037 0.027 -0.019 0.03 0 C 0.034 0.021 0.037 0.042 0.047 0.042 C 0.056 0.042 0.059 0.021 0.063 0 C 0.065 -0.019 0.069 -0.037 0.078 -0.037 C 0.086 -0.037 0.09 -0.019 0.093 0 C 0.096 0.021 0.1 0.042 0.109 0.042 C 0.118 0.042 0.125 0 0.125 0 C 0.128 -0.019 0.131 -0.037 0.14 -0.037 C 0.149 -0.037 0.152 -0.019 0.155 0 C 0.159 0.021 0.162 0.042 0.172 0.042 C 0.181 0.042 0.184 0.021 0.187 0 C 0.191 -0.019 0.194 -0.037 0.203 -0.037 C 0.211 -0.037 0.215 -0.019 0.218 0 C 0.221 0.021 0.225 0.042 0.234 0.042 C 0.243 0.042 0.246 0.021 0.25 0 E" pathEditMode="relative" ptsTypes="">
                                      <p:cBhvr>
                                        <p:cTn id="29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Main_Boar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609" y="522643"/>
            <a:ext cx="7507577" cy="659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32" name="Resim 3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66" y="3616891"/>
            <a:ext cx="1589676" cy="2836296"/>
          </a:xfrm>
          <a:prstGeom prst="rect">
            <a:avLst/>
          </a:prstGeom>
        </p:spPr>
      </p:pic>
      <p:pic>
        <p:nvPicPr>
          <p:cNvPr id="14" name="Picture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977" y="2314039"/>
            <a:ext cx="2488746" cy="442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ağ Ok 16">
            <a:hlinkClick r:id="" action="ppaction://hlinkshowjump?jump=nextslide"/>
          </p:cNvPr>
          <p:cNvSpPr/>
          <p:nvPr/>
        </p:nvSpPr>
        <p:spPr>
          <a:xfrm>
            <a:off x="11279652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10088502" y="4942156"/>
            <a:ext cx="1570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523100"/>
                </a:solidFill>
              </a:rPr>
              <a:t>Örnek : 5 - 8</a:t>
            </a:r>
            <a:endParaRPr lang="tr-TR" dirty="0">
              <a:solidFill>
                <a:srgbClr val="523100"/>
              </a:solidFill>
            </a:endParaRPr>
          </a:p>
        </p:txBody>
      </p:sp>
      <p:pic>
        <p:nvPicPr>
          <p:cNvPr id="19" name="Resim 18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940" y="6434888"/>
            <a:ext cx="465223" cy="465223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1091012" y="6477000"/>
            <a:ext cx="9694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rgbClr val="FFFFFF"/>
                </a:solidFill>
              </a:rPr>
              <a:t>Yönerge : Öğrenciler kulüple ilgili konuşturulduktan sonra açıklama </a:t>
            </a:r>
            <a:r>
              <a:rPr lang="tr-TR" dirty="0" err="1" smtClean="0">
                <a:solidFill>
                  <a:srgbClr val="FFFFFF"/>
                </a:solidFill>
              </a:rPr>
              <a:t>bütonuyla</a:t>
            </a:r>
            <a:r>
              <a:rPr lang="tr-TR" dirty="0" smtClean="0">
                <a:solidFill>
                  <a:srgbClr val="FFFFFF"/>
                </a:solidFill>
              </a:rPr>
              <a:t> açıklama yapılır.</a:t>
            </a:r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21" name="Açıklama">
            <a:hlinkClick r:id="" action="ppaction://noaction">
              <a:snd r:embed="rId8" name="dorduncu-aciklama.wav"/>
            </a:hlinkClick>
          </p:cNvPr>
          <p:cNvSpPr/>
          <p:nvPr/>
        </p:nvSpPr>
        <p:spPr>
          <a:xfrm>
            <a:off x="2355796" y="5988947"/>
            <a:ext cx="1296365" cy="4629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Açıklama</a:t>
            </a:r>
            <a:endParaRPr lang="tr-TR" sz="16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Açıklama">
            <a:hlinkClick r:id="" action="ppaction://noaction">
              <a:snd r:embed="rId9" name="birinci-aciklama.wav"/>
            </a:hlinkClick>
          </p:cNvPr>
          <p:cNvSpPr/>
          <p:nvPr/>
        </p:nvSpPr>
        <p:spPr>
          <a:xfrm>
            <a:off x="2577644" y="1371046"/>
            <a:ext cx="2549941" cy="462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srgbClr val="FFFF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4. Yeşilay Kulübü</a:t>
            </a:r>
            <a:endParaRPr lang="tr-TR" sz="1600" dirty="0">
              <a:solidFill>
                <a:srgbClr val="FFFFFF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473" y="1876145"/>
            <a:ext cx="2907054" cy="3830798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377" y="595219"/>
            <a:ext cx="1459456" cy="1459456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85" y="561160"/>
            <a:ext cx="1863524" cy="1619772"/>
          </a:xfrm>
          <a:prstGeom prst="rect">
            <a:avLst/>
          </a:prstGeom>
        </p:spPr>
      </p:pic>
      <p:sp>
        <p:nvSpPr>
          <p:cNvPr id="20" name="Metin kutusu 19"/>
          <p:cNvSpPr txBox="1"/>
          <p:nvPr/>
        </p:nvSpPr>
        <p:spPr>
          <a:xfrm>
            <a:off x="9941519" y="2877677"/>
            <a:ext cx="18485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OKULUMUZDA</a:t>
            </a:r>
          </a:p>
          <a:p>
            <a:pPr algn="ctr"/>
            <a:r>
              <a:rPr lang="tr-TR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HAYAT</a:t>
            </a:r>
            <a:endParaRPr lang="tr-TR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Metin kutusu 23"/>
          <p:cNvSpPr txBox="1"/>
          <p:nvPr/>
        </p:nvSpPr>
        <p:spPr>
          <a:xfrm>
            <a:off x="10149464" y="4036461"/>
            <a:ext cx="13603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 smtClean="0">
                <a:solidFill>
                  <a:srgbClr val="523100"/>
                </a:solidFill>
              </a:rPr>
              <a:t>Etkinliklere </a:t>
            </a:r>
          </a:p>
          <a:p>
            <a:pPr algn="ctr"/>
            <a:r>
              <a:rPr lang="tr-TR" dirty="0" smtClean="0">
                <a:solidFill>
                  <a:srgbClr val="523100"/>
                </a:solidFill>
              </a:rPr>
              <a:t>Katılıyoruz</a:t>
            </a:r>
            <a:endParaRPr lang="tr-TR" dirty="0">
              <a:solidFill>
                <a:srgbClr val="5231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591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rduncus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657" y="144236"/>
            <a:ext cx="2762250" cy="1657350"/>
          </a:xfrm>
          <a:prstGeom prst="rect">
            <a:avLst/>
          </a:prstGeom>
        </p:spPr>
      </p:pic>
      <p:pic>
        <p:nvPicPr>
          <p:cNvPr id="16" name="Main_Board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609" y="522643"/>
            <a:ext cx="7507577" cy="659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32" name="Resim 3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66" y="3616891"/>
            <a:ext cx="1589676" cy="2836296"/>
          </a:xfrm>
          <a:prstGeom prst="rect">
            <a:avLst/>
          </a:prstGeom>
        </p:spPr>
      </p:pic>
      <p:pic>
        <p:nvPicPr>
          <p:cNvPr id="14" name="Picture 1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977" y="2314039"/>
            <a:ext cx="2488746" cy="442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ağ Ok 16">
            <a:hlinkClick r:id="" action="ppaction://hlinkshowjump?jump=nextslide"/>
          </p:cNvPr>
          <p:cNvSpPr/>
          <p:nvPr/>
        </p:nvSpPr>
        <p:spPr>
          <a:xfrm>
            <a:off x="11279652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10088502" y="4942156"/>
            <a:ext cx="1570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523100"/>
                </a:solidFill>
              </a:rPr>
              <a:t>Örnek : 6 - 8</a:t>
            </a:r>
            <a:endParaRPr lang="tr-TR" dirty="0">
              <a:solidFill>
                <a:srgbClr val="523100"/>
              </a:solidFill>
            </a:endParaRPr>
          </a:p>
        </p:txBody>
      </p:sp>
      <p:pic>
        <p:nvPicPr>
          <p:cNvPr id="19" name="Resim 18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940" y="6434888"/>
            <a:ext cx="465223" cy="465223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1091012" y="6477000"/>
            <a:ext cx="9694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rgbClr val="FFFFFF"/>
                </a:solidFill>
              </a:rPr>
              <a:t>Yönerge : Öğrenciler kulüple ilgili konuşturulduktan sonra açıklama </a:t>
            </a:r>
            <a:r>
              <a:rPr lang="tr-TR" dirty="0" err="1" smtClean="0">
                <a:solidFill>
                  <a:srgbClr val="FFFFFF"/>
                </a:solidFill>
              </a:rPr>
              <a:t>bütonuyla</a:t>
            </a:r>
            <a:r>
              <a:rPr lang="tr-TR" dirty="0" smtClean="0">
                <a:solidFill>
                  <a:srgbClr val="FFFFFF"/>
                </a:solidFill>
              </a:rPr>
              <a:t> açıklama yapılır.</a:t>
            </a:r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21" name="Açıklama">
            <a:hlinkClick r:id="" action="ppaction://noaction">
              <a:snd r:embed="rId9" name="besinci-aciklama.wav"/>
            </a:hlinkClick>
          </p:cNvPr>
          <p:cNvSpPr/>
          <p:nvPr/>
        </p:nvSpPr>
        <p:spPr>
          <a:xfrm>
            <a:off x="2355796" y="5988947"/>
            <a:ext cx="1296365" cy="4629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Açıklama</a:t>
            </a:r>
            <a:endParaRPr lang="tr-TR" sz="16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Açıklama">
            <a:hlinkClick r:id="" action="ppaction://noaction">
              <a:snd r:embed="rId10" name="birinci-aciklama.wav"/>
            </a:hlinkClick>
          </p:cNvPr>
          <p:cNvSpPr/>
          <p:nvPr/>
        </p:nvSpPr>
        <p:spPr>
          <a:xfrm>
            <a:off x="2577644" y="1371046"/>
            <a:ext cx="3811581" cy="462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srgbClr val="FFFF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5. Sağlık, Temizlik ve Beslenme Kulübü</a:t>
            </a:r>
            <a:endParaRPr lang="tr-TR" sz="1600" dirty="0">
              <a:solidFill>
                <a:srgbClr val="FFFFFF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269" y="2136046"/>
            <a:ext cx="5172256" cy="32334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822"/>
            <a:ext cx="2286000" cy="2286000"/>
          </a:xfrm>
          <a:prstGeom prst="rect">
            <a:avLst/>
          </a:prstGeom>
        </p:spPr>
      </p:pic>
      <p:sp>
        <p:nvSpPr>
          <p:cNvPr id="20" name="Metin kutusu 19"/>
          <p:cNvSpPr txBox="1"/>
          <p:nvPr/>
        </p:nvSpPr>
        <p:spPr>
          <a:xfrm>
            <a:off x="9941519" y="2877677"/>
            <a:ext cx="18485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OKULUMUZDA</a:t>
            </a:r>
          </a:p>
          <a:p>
            <a:pPr algn="ctr"/>
            <a:r>
              <a:rPr lang="tr-TR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HAYAT</a:t>
            </a:r>
            <a:endParaRPr lang="tr-TR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Metin kutusu 23"/>
          <p:cNvSpPr txBox="1"/>
          <p:nvPr/>
        </p:nvSpPr>
        <p:spPr>
          <a:xfrm>
            <a:off x="10149464" y="4036461"/>
            <a:ext cx="13603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 smtClean="0">
                <a:solidFill>
                  <a:srgbClr val="523100"/>
                </a:solidFill>
              </a:rPr>
              <a:t>Etkinliklere </a:t>
            </a:r>
          </a:p>
          <a:p>
            <a:pPr algn="ctr"/>
            <a:r>
              <a:rPr lang="tr-TR" dirty="0" smtClean="0">
                <a:solidFill>
                  <a:srgbClr val="523100"/>
                </a:solidFill>
              </a:rPr>
              <a:t>Katılıyoruz</a:t>
            </a:r>
            <a:endParaRPr lang="tr-TR" dirty="0">
              <a:solidFill>
                <a:srgbClr val="5231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495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sincis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2" presetID="42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4.58333E-6 1.85185E-6 L 4.58333E-6 0.1208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Main_Boar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609" y="522643"/>
            <a:ext cx="7507577" cy="659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32" name="Resim 3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66" y="3616891"/>
            <a:ext cx="1589676" cy="2836296"/>
          </a:xfrm>
          <a:prstGeom prst="rect">
            <a:avLst/>
          </a:prstGeom>
        </p:spPr>
      </p:pic>
      <p:pic>
        <p:nvPicPr>
          <p:cNvPr id="14" name="Picture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977" y="2314039"/>
            <a:ext cx="2488746" cy="442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ağ Ok 16">
            <a:hlinkClick r:id="" action="ppaction://hlinkshowjump?jump=nextslide"/>
          </p:cNvPr>
          <p:cNvSpPr/>
          <p:nvPr/>
        </p:nvSpPr>
        <p:spPr>
          <a:xfrm>
            <a:off x="11279652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10088502" y="4942156"/>
            <a:ext cx="1570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523100"/>
                </a:solidFill>
              </a:rPr>
              <a:t>Örnek : 7 - 8</a:t>
            </a:r>
            <a:endParaRPr lang="tr-TR" dirty="0">
              <a:solidFill>
                <a:srgbClr val="523100"/>
              </a:solidFill>
            </a:endParaRPr>
          </a:p>
        </p:txBody>
      </p:sp>
      <p:pic>
        <p:nvPicPr>
          <p:cNvPr id="19" name="Resim 18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940" y="6434888"/>
            <a:ext cx="465223" cy="465223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1091012" y="6477000"/>
            <a:ext cx="9694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rgbClr val="FFFFFF"/>
                </a:solidFill>
              </a:rPr>
              <a:t>Yönerge : Öğrenciler kulüple ilgili konuşturulduktan sonra açıklama </a:t>
            </a:r>
            <a:r>
              <a:rPr lang="tr-TR" dirty="0" err="1" smtClean="0">
                <a:solidFill>
                  <a:srgbClr val="FFFFFF"/>
                </a:solidFill>
              </a:rPr>
              <a:t>bütonuyla</a:t>
            </a:r>
            <a:r>
              <a:rPr lang="tr-TR" dirty="0" smtClean="0">
                <a:solidFill>
                  <a:srgbClr val="FFFFFF"/>
                </a:solidFill>
              </a:rPr>
              <a:t> açıklama yapılır.</a:t>
            </a:r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21" name="Açıklama">
            <a:hlinkClick r:id="" action="ppaction://noaction">
              <a:snd r:embed="rId8" name="altinci-aciklama.wav"/>
            </a:hlinkClick>
          </p:cNvPr>
          <p:cNvSpPr/>
          <p:nvPr/>
        </p:nvSpPr>
        <p:spPr>
          <a:xfrm>
            <a:off x="2355796" y="5988947"/>
            <a:ext cx="1296365" cy="4629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Açıklama</a:t>
            </a:r>
            <a:endParaRPr lang="tr-TR" sz="16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Açıklama">
            <a:hlinkClick r:id="" action="ppaction://noaction">
              <a:snd r:embed="rId9" name="birinci-aciklama.wav"/>
            </a:hlinkClick>
          </p:cNvPr>
          <p:cNvSpPr/>
          <p:nvPr/>
        </p:nvSpPr>
        <p:spPr>
          <a:xfrm>
            <a:off x="2577645" y="1371046"/>
            <a:ext cx="2607814" cy="462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srgbClr val="FFFF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6. Bilinçli Tüketici Kulübü</a:t>
            </a:r>
            <a:endParaRPr lang="tr-TR" sz="1600" dirty="0">
              <a:solidFill>
                <a:srgbClr val="FFFFFF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047" y="1857846"/>
            <a:ext cx="3906335" cy="3784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66" y="68183"/>
            <a:ext cx="2084166" cy="2334266"/>
          </a:xfrm>
          <a:prstGeom prst="rect">
            <a:avLst/>
          </a:prstGeom>
        </p:spPr>
      </p:pic>
      <p:sp>
        <p:nvSpPr>
          <p:cNvPr id="20" name="Metin kutusu 19"/>
          <p:cNvSpPr txBox="1"/>
          <p:nvPr/>
        </p:nvSpPr>
        <p:spPr>
          <a:xfrm>
            <a:off x="9941519" y="2877677"/>
            <a:ext cx="18485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OKULUMUZDA</a:t>
            </a:r>
          </a:p>
          <a:p>
            <a:pPr algn="ctr"/>
            <a:r>
              <a:rPr lang="tr-TR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HAYAT</a:t>
            </a:r>
            <a:endParaRPr lang="tr-TR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Metin kutusu 23"/>
          <p:cNvSpPr txBox="1"/>
          <p:nvPr/>
        </p:nvSpPr>
        <p:spPr>
          <a:xfrm>
            <a:off x="10149464" y="4036461"/>
            <a:ext cx="13603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 smtClean="0">
                <a:solidFill>
                  <a:srgbClr val="523100"/>
                </a:solidFill>
              </a:rPr>
              <a:t>Etkinliklere </a:t>
            </a:r>
          </a:p>
          <a:p>
            <a:pPr algn="ctr"/>
            <a:r>
              <a:rPr lang="tr-TR" dirty="0" smtClean="0">
                <a:solidFill>
                  <a:srgbClr val="523100"/>
                </a:solidFill>
              </a:rPr>
              <a:t>Katılıyoruz</a:t>
            </a:r>
            <a:endParaRPr lang="tr-TR" dirty="0">
              <a:solidFill>
                <a:srgbClr val="5231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64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tincis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42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4.16667E-6 -2.59259E-6 L 0.00273 0.17361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Main_Boar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609" y="522643"/>
            <a:ext cx="7507577" cy="659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32" name="Resim 3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66" y="3616891"/>
            <a:ext cx="1589676" cy="2836296"/>
          </a:xfrm>
          <a:prstGeom prst="rect">
            <a:avLst/>
          </a:prstGeom>
        </p:spPr>
      </p:pic>
      <p:pic>
        <p:nvPicPr>
          <p:cNvPr id="14" name="Picture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977" y="2314039"/>
            <a:ext cx="2488746" cy="442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ağ Ok 16">
            <a:hlinkClick r:id="" action="ppaction://hlinkshowjump?jump=nextslide"/>
          </p:cNvPr>
          <p:cNvSpPr/>
          <p:nvPr/>
        </p:nvSpPr>
        <p:spPr>
          <a:xfrm>
            <a:off x="11279652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10088502" y="4942156"/>
            <a:ext cx="1570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523100"/>
                </a:solidFill>
              </a:rPr>
              <a:t>Örnek : 8 - 8</a:t>
            </a:r>
            <a:endParaRPr lang="tr-TR" dirty="0">
              <a:solidFill>
                <a:srgbClr val="523100"/>
              </a:solidFill>
            </a:endParaRPr>
          </a:p>
        </p:txBody>
      </p:sp>
      <p:pic>
        <p:nvPicPr>
          <p:cNvPr id="19" name="Resim 18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940" y="6434888"/>
            <a:ext cx="465223" cy="465223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1091012" y="6477000"/>
            <a:ext cx="9694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rgbClr val="FFFFFF"/>
                </a:solidFill>
              </a:rPr>
              <a:t>Yönerge : Öğrenciler kulüple ilgili konuşturulduktan sonra açıklama </a:t>
            </a:r>
            <a:r>
              <a:rPr lang="tr-TR" dirty="0" err="1" smtClean="0">
                <a:solidFill>
                  <a:srgbClr val="FFFFFF"/>
                </a:solidFill>
              </a:rPr>
              <a:t>bütonuyla</a:t>
            </a:r>
            <a:r>
              <a:rPr lang="tr-TR" dirty="0" smtClean="0">
                <a:solidFill>
                  <a:srgbClr val="FFFFFF"/>
                </a:solidFill>
              </a:rPr>
              <a:t> açıklama yapılır.</a:t>
            </a:r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21" name="Açıklama">
            <a:hlinkClick r:id="" action="ppaction://noaction">
              <a:snd r:embed="rId8" name="yedinci-aciklama.wav"/>
            </a:hlinkClick>
          </p:cNvPr>
          <p:cNvSpPr/>
          <p:nvPr/>
        </p:nvSpPr>
        <p:spPr>
          <a:xfrm>
            <a:off x="2355796" y="5988947"/>
            <a:ext cx="1296365" cy="4629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Açıklama</a:t>
            </a:r>
            <a:endParaRPr lang="tr-TR" sz="16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Açıklama">
            <a:hlinkClick r:id="" action="ppaction://noaction">
              <a:snd r:embed="rId9" name="birinci-aciklama.wav"/>
            </a:hlinkClick>
          </p:cNvPr>
          <p:cNvSpPr/>
          <p:nvPr/>
        </p:nvSpPr>
        <p:spPr>
          <a:xfrm>
            <a:off x="2577644" y="1371046"/>
            <a:ext cx="4401889" cy="462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srgbClr val="FFFF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7. Sosyal Yardımlaşma ve Dayanışma Kulübü</a:t>
            </a:r>
            <a:endParaRPr lang="tr-TR" sz="1600" dirty="0">
              <a:solidFill>
                <a:srgbClr val="FFFFFF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254" y="2079253"/>
            <a:ext cx="2600124" cy="172648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155" y="4066499"/>
            <a:ext cx="2612322" cy="1508633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811" y="2079253"/>
            <a:ext cx="2559116" cy="1664896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811" y="4066499"/>
            <a:ext cx="2559116" cy="1534844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114" y="2163122"/>
            <a:ext cx="2916919" cy="29302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99603" y="234921"/>
            <a:ext cx="2733152" cy="2347528"/>
          </a:xfrm>
          <a:prstGeom prst="rect">
            <a:avLst/>
          </a:prstGeom>
        </p:spPr>
      </p:pic>
      <p:sp>
        <p:nvSpPr>
          <p:cNvPr id="20" name="Metin kutusu 19"/>
          <p:cNvSpPr txBox="1"/>
          <p:nvPr/>
        </p:nvSpPr>
        <p:spPr>
          <a:xfrm>
            <a:off x="9941519" y="2877677"/>
            <a:ext cx="18485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OKULUMUZDA</a:t>
            </a:r>
          </a:p>
          <a:p>
            <a:pPr algn="ctr"/>
            <a:r>
              <a:rPr lang="tr-TR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HAYAT</a:t>
            </a:r>
            <a:endParaRPr lang="tr-TR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Metin kutusu 23"/>
          <p:cNvSpPr txBox="1"/>
          <p:nvPr/>
        </p:nvSpPr>
        <p:spPr>
          <a:xfrm>
            <a:off x="10149464" y="4036461"/>
            <a:ext cx="13603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 smtClean="0">
                <a:solidFill>
                  <a:srgbClr val="523100"/>
                </a:solidFill>
              </a:rPr>
              <a:t>Etkinliklere </a:t>
            </a:r>
          </a:p>
          <a:p>
            <a:pPr algn="ctr"/>
            <a:r>
              <a:rPr lang="tr-TR" dirty="0" smtClean="0">
                <a:solidFill>
                  <a:srgbClr val="523100"/>
                </a:solidFill>
              </a:rPr>
              <a:t>Katılıyoruz</a:t>
            </a:r>
            <a:endParaRPr lang="tr-TR" dirty="0">
              <a:solidFill>
                <a:srgbClr val="5231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953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dincis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42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07407E-6 L -0.00625 0.1101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2"/>
  <p:tag name="ARTICULATE_PROJECT_OPEN" val="0"/>
  <p:tag name="ISPRING_RESOURCE_PATHS_HASH_PRESENTER" val="fbb08390ac2fa022d68775db42579528ddf79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Advertising_Booth_Display">
  <a:themeElements>
    <a:clrScheme name="advertising_booth_display">
      <a:dk1>
        <a:srgbClr val="000000"/>
      </a:dk1>
      <a:lt1>
        <a:srgbClr val="FFFFFF"/>
      </a:lt1>
      <a:dk2>
        <a:srgbClr val="6C0000"/>
      </a:dk2>
      <a:lt2>
        <a:srgbClr val="F0F3FB"/>
      </a:lt2>
      <a:accent1>
        <a:srgbClr val="1F2932"/>
      </a:accent1>
      <a:accent2>
        <a:srgbClr val="595959"/>
      </a:accent2>
      <a:accent3>
        <a:srgbClr val="53B558"/>
      </a:accent3>
      <a:accent4>
        <a:srgbClr val="2C66B2"/>
      </a:accent4>
      <a:accent5>
        <a:srgbClr val="FF9900"/>
      </a:accent5>
      <a:accent6>
        <a:srgbClr val="000000"/>
      </a:accent6>
      <a:hlink>
        <a:srgbClr val="657C95"/>
      </a:hlink>
      <a:folHlink>
        <a:srgbClr val="D8DBE4"/>
      </a:folHlink>
    </a:clrScheme>
    <a:fontScheme name="Özel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2623</TotalTime>
  <Words>314</Words>
  <Application>Microsoft Office PowerPoint</Application>
  <PresentationFormat>Geniş ekran</PresentationFormat>
  <Paragraphs>115</Paragraphs>
  <Slides>15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19" baseType="lpstr">
      <vt:lpstr>Arial</vt:lpstr>
      <vt:lpstr>Calibri</vt:lpstr>
      <vt:lpstr>Tahoma</vt:lpstr>
      <vt:lpstr>1_Advertising_Booth_Display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Team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Etkinliklere Katılıyoruz</dc:title>
  <dc:creator>www.mebders.com</dc:creator>
  <cp:lastModifiedBy>Muhammet Bozkurt</cp:lastModifiedBy>
  <cp:revision>268</cp:revision>
  <dcterms:created xsi:type="dcterms:W3CDTF">2015-08-22T14:52:09Z</dcterms:created>
  <dcterms:modified xsi:type="dcterms:W3CDTF">2017-09-18T19:46:35Z</dcterms:modified>
  <cp:contentStatus>Tamamlandı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E0D6C0D2-1495-49E4-A5CD-0A4FC21423C2</vt:lpwstr>
  </property>
  <property fmtid="{D5CDD505-2E9C-101B-9397-08002B2CF9AE}" pid="3" name="ArticulatePath">
    <vt:lpwstr>Sunu1</vt:lpwstr>
  </property>
  <property fmtid="{D5CDD505-2E9C-101B-9397-08002B2CF9AE}" pid="4" name="_MarkAsFinal">
    <vt:bool>true</vt:bool>
  </property>
</Properties>
</file>