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292" r:id="rId11"/>
    <p:sldId id="307" r:id="rId12"/>
    <p:sldId id="308" r:id="rId13"/>
    <p:sldId id="293" r:id="rId14"/>
    <p:sldId id="309" r:id="rId15"/>
    <p:sldId id="261" r:id="rId16"/>
  </p:sldIdLst>
  <p:sldSz cx="12192000" cy="6858000"/>
  <p:notesSz cx="6858000" cy="9144000"/>
  <p:custDataLst>
    <p:tags r:id="rId17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image" Target="../media/image35.jpeg"/><Relationship Id="rId3" Type="http://schemas.openxmlformats.org/officeDocument/2006/relationships/audio" Target="../media/audio17.wav"/><Relationship Id="rId7" Type="http://schemas.openxmlformats.org/officeDocument/2006/relationships/image" Target="../media/image32.png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5.png"/><Relationship Id="rId11" Type="http://schemas.openxmlformats.org/officeDocument/2006/relationships/image" Target="../media/image34.png"/><Relationship Id="rId5" Type="http://schemas.openxmlformats.org/officeDocument/2006/relationships/image" Target="../media/image4.png"/><Relationship Id="rId15" Type="http://schemas.openxmlformats.org/officeDocument/2006/relationships/image" Target="../media/image37.jpe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audio" Target="../media/audio19.wav"/><Relationship Id="rId1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image" Target="../media/image38.png"/><Relationship Id="rId3" Type="http://schemas.openxmlformats.org/officeDocument/2006/relationships/audio" Target="../media/audio20.wav"/><Relationship Id="rId7" Type="http://schemas.openxmlformats.org/officeDocument/2006/relationships/image" Target="../media/image32.png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5.png"/><Relationship Id="rId11" Type="http://schemas.openxmlformats.org/officeDocument/2006/relationships/image" Target="../media/image34.png"/><Relationship Id="rId5" Type="http://schemas.openxmlformats.org/officeDocument/2006/relationships/image" Target="../media/image4.pn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audio" Target="../media/audio19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13" Type="http://schemas.openxmlformats.org/officeDocument/2006/relationships/image" Target="../media/image39.png"/><Relationship Id="rId3" Type="http://schemas.openxmlformats.org/officeDocument/2006/relationships/audio" Target="../media/audio21.wav"/><Relationship Id="rId7" Type="http://schemas.openxmlformats.org/officeDocument/2006/relationships/image" Target="../media/image32.png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5.png"/><Relationship Id="rId11" Type="http://schemas.openxmlformats.org/officeDocument/2006/relationships/image" Target="../media/image34.png"/><Relationship Id="rId5" Type="http://schemas.openxmlformats.org/officeDocument/2006/relationships/image" Target="../media/image4.pn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audio" Target="../media/audio18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2.wav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32.png"/><Relationship Id="rId11" Type="http://schemas.openxmlformats.org/officeDocument/2006/relationships/image" Target="../media/image40.jpeg"/><Relationship Id="rId5" Type="http://schemas.openxmlformats.org/officeDocument/2006/relationships/image" Target="../media/image5.png"/><Relationship Id="rId10" Type="http://schemas.openxmlformats.org/officeDocument/2006/relationships/audio" Target="../media/audio18.wav"/><Relationship Id="rId4" Type="http://schemas.openxmlformats.org/officeDocument/2006/relationships/image" Target="../media/image4.png"/><Relationship Id="rId9" Type="http://schemas.openxmlformats.org/officeDocument/2006/relationships/audio" Target="../media/audio19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3.wav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32.png"/><Relationship Id="rId11" Type="http://schemas.openxmlformats.org/officeDocument/2006/relationships/image" Target="../media/image41.png"/><Relationship Id="rId5" Type="http://schemas.openxmlformats.org/officeDocument/2006/relationships/image" Target="../media/image5.png"/><Relationship Id="rId10" Type="http://schemas.openxmlformats.org/officeDocument/2006/relationships/audio" Target="../media/audio19.wav"/><Relationship Id="rId4" Type="http://schemas.openxmlformats.org/officeDocument/2006/relationships/image" Target="../media/image4.png"/><Relationship Id="rId9" Type="http://schemas.openxmlformats.org/officeDocument/2006/relationships/audio" Target="../media/audio18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audio" Target="../media/audio2.wav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3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11" Type="http://schemas.openxmlformats.org/officeDocument/2006/relationships/image" Target="../media/image12.jpg"/><Relationship Id="rId5" Type="http://schemas.openxmlformats.org/officeDocument/2006/relationships/image" Target="../media/image1.png"/><Relationship Id="rId10" Type="http://schemas.openxmlformats.org/officeDocument/2006/relationships/image" Target="../media/image11.jpg"/><Relationship Id="rId4" Type="http://schemas.openxmlformats.org/officeDocument/2006/relationships/image" Target="../media/image3.png"/><Relationship Id="rId9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6.gif"/><Relationship Id="rId3" Type="http://schemas.openxmlformats.org/officeDocument/2006/relationships/audio" Target="../media/audio7.wav"/><Relationship Id="rId7" Type="http://schemas.openxmlformats.org/officeDocument/2006/relationships/image" Target="../media/image4.png"/><Relationship Id="rId12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.png"/><Relationship Id="rId11" Type="http://schemas.openxmlformats.org/officeDocument/2006/relationships/image" Target="../media/image14.jpeg"/><Relationship Id="rId5" Type="http://schemas.openxmlformats.org/officeDocument/2006/relationships/image" Target="../media/image3.png"/><Relationship Id="rId10" Type="http://schemas.openxmlformats.org/officeDocument/2006/relationships/audio" Target="../media/audio4.wav"/><Relationship Id="rId4" Type="http://schemas.openxmlformats.org/officeDocument/2006/relationships/image" Target="../media/image13.jpg"/><Relationship Id="rId9" Type="http://schemas.openxmlformats.org/officeDocument/2006/relationships/audio" Target="../media/audio8.wav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9.wav"/><Relationship Id="rId7" Type="http://schemas.openxmlformats.org/officeDocument/2006/relationships/image" Target="../media/image5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11" Type="http://schemas.openxmlformats.org/officeDocument/2006/relationships/image" Target="../media/image19.png"/><Relationship Id="rId5" Type="http://schemas.openxmlformats.org/officeDocument/2006/relationships/image" Target="../media/image1.png"/><Relationship Id="rId10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1.wav"/><Relationship Id="rId7" Type="http://schemas.openxmlformats.org/officeDocument/2006/relationships/image" Target="../media/image4.png"/><Relationship Id="rId12" Type="http://schemas.openxmlformats.org/officeDocument/2006/relationships/image" Target="../media/image23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.png"/><Relationship Id="rId11" Type="http://schemas.openxmlformats.org/officeDocument/2006/relationships/image" Target="../media/image22.jpeg"/><Relationship Id="rId5" Type="http://schemas.openxmlformats.org/officeDocument/2006/relationships/image" Target="../media/image3.png"/><Relationship Id="rId10" Type="http://schemas.openxmlformats.org/officeDocument/2006/relationships/audio" Target="../media/audio4.wav"/><Relationship Id="rId4" Type="http://schemas.openxmlformats.org/officeDocument/2006/relationships/image" Target="../media/image21.jpg"/><Relationship Id="rId9" Type="http://schemas.openxmlformats.org/officeDocument/2006/relationships/audio" Target="../media/audio1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3" Type="http://schemas.openxmlformats.org/officeDocument/2006/relationships/audio" Target="../media/audio13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11" Type="http://schemas.openxmlformats.org/officeDocument/2006/relationships/image" Target="../media/image25.jpeg"/><Relationship Id="rId5" Type="http://schemas.openxmlformats.org/officeDocument/2006/relationships/image" Target="../media/image1.png"/><Relationship Id="rId10" Type="http://schemas.openxmlformats.org/officeDocument/2006/relationships/image" Target="../media/image24.jpeg"/><Relationship Id="rId4" Type="http://schemas.openxmlformats.org/officeDocument/2006/relationships/image" Target="../media/image3.png"/><Relationship Id="rId9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13" Type="http://schemas.openxmlformats.org/officeDocument/2006/relationships/image" Target="../media/image29.jpeg"/><Relationship Id="rId3" Type="http://schemas.openxmlformats.org/officeDocument/2006/relationships/audio" Target="../media/audio15.wav"/><Relationship Id="rId7" Type="http://schemas.openxmlformats.org/officeDocument/2006/relationships/image" Target="../media/image5.png"/><Relationship Id="rId12" Type="http://schemas.openxmlformats.org/officeDocument/2006/relationships/image" Target="../media/image2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11" Type="http://schemas.openxmlformats.org/officeDocument/2006/relationships/image" Target="../media/image27.jpeg"/><Relationship Id="rId5" Type="http://schemas.openxmlformats.org/officeDocument/2006/relationships/image" Target="../media/image1.png"/><Relationship Id="rId15" Type="http://schemas.openxmlformats.org/officeDocument/2006/relationships/image" Target="../media/image31.jpeg"/><Relationship Id="rId10" Type="http://schemas.openxmlformats.org/officeDocument/2006/relationships/image" Target="../media/image26.jpeg"/><Relationship Id="rId4" Type="http://schemas.openxmlformats.org/officeDocument/2006/relationships/image" Target="../media/image3.png"/><Relationship Id="rId9" Type="http://schemas.openxmlformats.org/officeDocument/2006/relationships/audio" Target="../media/audio4.wav"/><Relationship Id="rId1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554446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ETKİNLİKLERE KATILIYORUZ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53220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OKULUMUZDA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60140" y="5019877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1 - </a:t>
            </a:r>
            <a:r>
              <a:rPr lang="tr-TR" dirty="0" smtClean="0">
                <a:solidFill>
                  <a:srgbClr val="523100"/>
                </a:solidFill>
              </a:rPr>
              <a:t>5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57002" y="1505498"/>
            <a:ext cx="4925051" cy="5324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Aşağıdakilerden hangisi çevreyi koruma kulübünün bir etkinliği olabilir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5" name="Yuvarlatılmış Dikdörtgen 24"/>
          <p:cNvSpPr/>
          <p:nvPr/>
        </p:nvSpPr>
        <p:spPr>
          <a:xfrm>
            <a:off x="2670627" y="2754775"/>
            <a:ext cx="1886857" cy="204927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" name="Yuvarlatılmış Dikdörtgen 25"/>
          <p:cNvSpPr/>
          <p:nvPr/>
        </p:nvSpPr>
        <p:spPr>
          <a:xfrm>
            <a:off x="4859538" y="2754775"/>
            <a:ext cx="1886857" cy="204927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" name="Yuvarlatılmış Dikdörtgen 26"/>
          <p:cNvSpPr/>
          <p:nvPr/>
        </p:nvSpPr>
        <p:spPr>
          <a:xfrm>
            <a:off x="7048449" y="2754775"/>
            <a:ext cx="1886857" cy="2049278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308055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Büton2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496966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" name="Büton3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7685877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924" y="4874238"/>
            <a:ext cx="630000" cy="630000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461" y="4942352"/>
            <a:ext cx="493771" cy="493771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726" y="4931804"/>
            <a:ext cx="493771" cy="493771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764" y="2940881"/>
            <a:ext cx="1687481" cy="162630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100" y="2940881"/>
            <a:ext cx="1669609" cy="161429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905" y="2950007"/>
            <a:ext cx="1716299" cy="1658915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10149464" y="4036461"/>
            <a:ext cx="136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Etkinliklere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Katılıyoruz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014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sagi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60140" y="5019877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5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57002" y="1505498"/>
            <a:ext cx="5044871" cy="5324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 çocuk sizce hangi kulübü seçmelidir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5" name="Yuvarlatılmış Dikdörtgen 24"/>
          <p:cNvSpPr/>
          <p:nvPr/>
        </p:nvSpPr>
        <p:spPr>
          <a:xfrm>
            <a:off x="2670627" y="4339107"/>
            <a:ext cx="1886857" cy="464945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Bilinçli Tüketici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6" name="Yuvarlatılmış Dikdörtgen 25"/>
          <p:cNvSpPr/>
          <p:nvPr/>
        </p:nvSpPr>
        <p:spPr>
          <a:xfrm>
            <a:off x="4859538" y="4339107"/>
            <a:ext cx="1886857" cy="464946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Kızılay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7" name="Yuvarlatılmış Dikdörtgen 26"/>
          <p:cNvSpPr/>
          <p:nvPr/>
        </p:nvSpPr>
        <p:spPr>
          <a:xfrm>
            <a:off x="7048449" y="4339107"/>
            <a:ext cx="1886857" cy="464946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Kütüphanecilik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28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3308055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Büton2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496966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" name="Büton3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7685877" y="485233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877" y="4876443"/>
            <a:ext cx="630000" cy="630000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461" y="4942352"/>
            <a:ext cx="493771" cy="493771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070" y="4926713"/>
            <a:ext cx="493771" cy="493771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26" y="2076303"/>
            <a:ext cx="1589998" cy="2249078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10149464" y="4036461"/>
            <a:ext cx="136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Etkinliklere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Katılıyoruz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697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sagi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60140" y="5019877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3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5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57002" y="1505498"/>
            <a:ext cx="5044871" cy="5324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0000"/>
                </a:solidFill>
              </a:rPr>
              <a:t>Aşağıdaki çocuk sizce hangi kulübü seçerse hem kendisine hem arkadaşlarına faydalı </a:t>
            </a:r>
            <a:r>
              <a:rPr lang="tr-TR" dirty="0" smtClean="0">
                <a:solidFill>
                  <a:srgbClr val="000000"/>
                </a:solidFill>
              </a:rPr>
              <a:t>olur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5" name="Yuvarlatılmış Dikdörtgen 24"/>
          <p:cNvSpPr/>
          <p:nvPr/>
        </p:nvSpPr>
        <p:spPr>
          <a:xfrm>
            <a:off x="2670627" y="4467829"/>
            <a:ext cx="1886857" cy="602444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Sağlık Temizlik ve Beslenme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6" name="Yuvarlatılmış Dikdörtgen 25"/>
          <p:cNvSpPr/>
          <p:nvPr/>
        </p:nvSpPr>
        <p:spPr>
          <a:xfrm>
            <a:off x="4859538" y="4605327"/>
            <a:ext cx="1886857" cy="464946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Yeşilay 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7" name="Yuvarlatılmış Dikdörtgen 26"/>
          <p:cNvSpPr/>
          <p:nvPr/>
        </p:nvSpPr>
        <p:spPr>
          <a:xfrm>
            <a:off x="7048449" y="4605327"/>
            <a:ext cx="1886857" cy="464946"/>
          </a:xfrm>
          <a:prstGeom prst="roundRect">
            <a:avLst/>
          </a:prstGeom>
          <a:solidFill>
            <a:srgbClr val="D1D1D1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000000"/>
                </a:solidFill>
              </a:rPr>
              <a:t>Çevre Koruma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8" name="Büton1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3308055" y="511855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" name="Büton2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496966" y="511855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" name="Büton3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7685877" y="5118551"/>
            <a:ext cx="612000" cy="612000"/>
          </a:xfrm>
          <a:prstGeom prst="ellipse">
            <a:avLst/>
          </a:prstGeom>
          <a:solidFill>
            <a:srgbClr val="D1D1D1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55" y="5124818"/>
            <a:ext cx="630000" cy="630000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679" y="5196612"/>
            <a:ext cx="493771" cy="493771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070" y="5192933"/>
            <a:ext cx="493771" cy="493771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494" y="2147105"/>
            <a:ext cx="1694491" cy="2212521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10149464" y="4036461"/>
            <a:ext cx="136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Etkinliklere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Katılıyoruz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941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sagi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4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5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sosyal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Büton1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507" y="3041313"/>
            <a:ext cx="3263096" cy="2161801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149464" y="4036461"/>
            <a:ext cx="136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Etkinliklere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Katılıyoruz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74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5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5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bilincli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Büton1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241" y="2435468"/>
            <a:ext cx="2019077" cy="2856017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149464" y="4036461"/>
            <a:ext cx="136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Etkinliklere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Katılıyoruz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917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75595" y="1175657"/>
            <a:ext cx="45923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/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1 - 8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10149464" y="4036461"/>
            <a:ext cx="136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Etkinliklere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Katılıyoruz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251" y="1574130"/>
            <a:ext cx="6054711" cy="38997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54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nus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-ogrenci-kuluplerini-taniyalimm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9" presetID="26" presetClass="emph" presetSubtype="0" repeatCount="indefinite" fill="hold" grpId="0" nodeType="afterEffect">
                                  <p:stCondLst>
                                    <p:cond delay="4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66" y="3616891"/>
            <a:ext cx="1589676" cy="2836296"/>
          </a:xfrm>
          <a:prstGeom prst="rect">
            <a:avLst/>
          </a:prstGeom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2 - 8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091012" y="6477000"/>
            <a:ext cx="969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Öğrenciler kulüple ilgili konuşturulduktan sonra açıklama </a:t>
            </a:r>
            <a:r>
              <a:rPr lang="tr-TR" dirty="0" err="1" smtClean="0">
                <a:solidFill>
                  <a:srgbClr val="FFFFFF"/>
                </a:solidFill>
              </a:rPr>
              <a:t>bütonuyla</a:t>
            </a:r>
            <a:r>
              <a:rPr lang="tr-TR" dirty="0" smtClean="0">
                <a:solidFill>
                  <a:srgbClr val="FFFFFF"/>
                </a:solidFill>
              </a:rPr>
              <a:t> açıklama yapılır.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0" name="Resim 1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607" y="4741237"/>
            <a:ext cx="1780670" cy="2018900"/>
          </a:xfrm>
          <a:prstGeom prst="rect">
            <a:avLst/>
          </a:prstGeom>
        </p:spPr>
      </p:pic>
      <p:sp>
        <p:nvSpPr>
          <p:cNvPr id="21" name="Açıklama">
            <a:hlinkClick r:id="" action="ppaction://noaction">
              <a:snd r:embed="rId9" name="birinci-aciklama.wav"/>
            </a:hlinkClick>
          </p:cNvPr>
          <p:cNvSpPr/>
          <p:nvPr/>
        </p:nvSpPr>
        <p:spPr>
          <a:xfrm>
            <a:off x="2355796" y="598894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Açıklama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510" y="3048948"/>
            <a:ext cx="1976597" cy="279592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796" y="2557019"/>
            <a:ext cx="2356984" cy="3333992"/>
          </a:xfrm>
          <a:prstGeom prst="rect">
            <a:avLst/>
          </a:prstGeom>
        </p:spPr>
      </p:pic>
      <p:sp>
        <p:nvSpPr>
          <p:cNvPr id="22" name="Açıklama">
            <a:hlinkClick r:id="" action="ppaction://noaction">
              <a:snd r:embed="rId9" name="birinci-aciklama.wav"/>
            </a:hlinkClick>
          </p:cNvPr>
          <p:cNvSpPr/>
          <p:nvPr/>
        </p:nvSpPr>
        <p:spPr>
          <a:xfrm>
            <a:off x="2577644" y="1371046"/>
            <a:ext cx="2549941" cy="4629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600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 Kütüphanecilik Kulübü</a:t>
            </a:r>
            <a:endParaRPr lang="tr-TR" sz="16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0301" y="1471868"/>
            <a:ext cx="4245542" cy="2811617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10149464" y="4036461"/>
            <a:ext cx="136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Etkinliklere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Katılıyoruz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22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rinci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59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77556E-17 -4.44444E-6 C -2.77556E-17 -0.03495 0.15391 -0.06203 0.33932 -0.06203 C 0.53164 -0.06203 0.68516 -0.03495 0.68516 -4.44444E-6 C 0.68516 0.03496 0.83841 0.06204 1.03073 0.06204 C 1.21706 0.06204 1.37096 0.03496 1.37096 -4.44444E-6 " pathEditMode="relative" rAng="0" ptsTypes="AAAAA">
                                      <p:cBhvr>
                                        <p:cTn id="13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542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66" y="3616891"/>
            <a:ext cx="1589676" cy="2836296"/>
          </a:xfrm>
          <a:prstGeom prst="rect">
            <a:avLst/>
          </a:prstGeom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3 - 8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091012" y="6477000"/>
            <a:ext cx="969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Öğrenciler kulüple ilgili konuşturulduktan sonra açıklama </a:t>
            </a:r>
            <a:r>
              <a:rPr lang="tr-TR" dirty="0" err="1" smtClean="0">
                <a:solidFill>
                  <a:srgbClr val="FFFFFF"/>
                </a:solidFill>
              </a:rPr>
              <a:t>bütonuyla</a:t>
            </a:r>
            <a:r>
              <a:rPr lang="tr-TR" dirty="0" smtClean="0">
                <a:solidFill>
                  <a:srgbClr val="FFFFFF"/>
                </a:solidFill>
              </a:rPr>
              <a:t> açıklama yapılır.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1" name="Açıklama">
            <a:hlinkClick r:id="" action="ppaction://noaction">
              <a:snd r:embed="rId8" name="ikinci-aciklama.wav"/>
            </a:hlinkClick>
          </p:cNvPr>
          <p:cNvSpPr/>
          <p:nvPr/>
        </p:nvSpPr>
        <p:spPr>
          <a:xfrm>
            <a:off x="2355796" y="598894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Açıklama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Açıklama">
            <a:hlinkClick r:id="" action="ppaction://noaction">
              <a:snd r:embed="rId9" name="birinci-aciklama.wav"/>
            </a:hlinkClick>
          </p:cNvPr>
          <p:cNvSpPr/>
          <p:nvPr/>
        </p:nvSpPr>
        <p:spPr>
          <a:xfrm>
            <a:off x="2577644" y="1371046"/>
            <a:ext cx="2549941" cy="4629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600" dirty="0" smtClean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2. Çevre Koruma Kulübü</a:t>
            </a:r>
            <a:endParaRPr lang="tr-TR" sz="1600" dirty="0">
              <a:solidFill>
                <a:srgbClr val="FFFF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966" y="1980318"/>
            <a:ext cx="5068834" cy="357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66" y="108983"/>
            <a:ext cx="2095500" cy="2524125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10149464" y="4036461"/>
            <a:ext cx="136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Etkinliklere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Katılıyoruz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91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kinci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0 L 0.00221 0.137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346" y="89933"/>
            <a:ext cx="2514600" cy="2562225"/>
          </a:xfrm>
          <a:prstGeom prst="rect">
            <a:avLst/>
          </a:prstGeom>
        </p:spPr>
      </p:pic>
      <p:pic>
        <p:nvPicPr>
          <p:cNvPr id="16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66" y="3616891"/>
            <a:ext cx="1589676" cy="2836296"/>
          </a:xfrm>
          <a:prstGeom prst="rect">
            <a:avLst/>
          </a:prstGeom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4 - 8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091012" y="6477000"/>
            <a:ext cx="969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Öğrenciler kulüple ilgili konuşturulduktan sonra açıklama </a:t>
            </a:r>
            <a:r>
              <a:rPr lang="tr-TR" dirty="0" err="1" smtClean="0">
                <a:solidFill>
                  <a:srgbClr val="FFFFFF"/>
                </a:solidFill>
              </a:rPr>
              <a:t>bütonuyla</a:t>
            </a:r>
            <a:r>
              <a:rPr lang="tr-TR" dirty="0" smtClean="0">
                <a:solidFill>
                  <a:srgbClr val="FFFFFF"/>
                </a:solidFill>
              </a:rPr>
              <a:t> açıklama yapılır.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1" name="Açıklama">
            <a:hlinkClick r:id="" action="ppaction://noaction">
              <a:snd r:embed="rId9" name="ucuncu-aciklama.wav"/>
            </a:hlinkClick>
          </p:cNvPr>
          <p:cNvSpPr/>
          <p:nvPr/>
        </p:nvSpPr>
        <p:spPr>
          <a:xfrm>
            <a:off x="2355796" y="598894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Açıklama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Açıklama">
            <a:hlinkClick r:id="" action="ppaction://noaction">
              <a:snd r:embed="rId10" name="birinci-aciklama.wav"/>
            </a:hlinkClick>
          </p:cNvPr>
          <p:cNvSpPr/>
          <p:nvPr/>
        </p:nvSpPr>
        <p:spPr>
          <a:xfrm>
            <a:off x="2577644" y="1371046"/>
            <a:ext cx="2549941" cy="4629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600" dirty="0" smtClean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3. Kızılay Kulübü</a:t>
            </a:r>
            <a:endParaRPr lang="tr-TR" sz="1600" dirty="0">
              <a:solidFill>
                <a:srgbClr val="FFFF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4" y="186369"/>
            <a:ext cx="2214012" cy="236935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941" y="1930915"/>
            <a:ext cx="3535452" cy="236875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048" y="1930915"/>
            <a:ext cx="3355630" cy="236907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42" y="3073449"/>
            <a:ext cx="3316507" cy="3391882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10149464" y="4036461"/>
            <a:ext cx="136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Etkinliklere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Katılıyoruz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992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cuncus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28" presetID="40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C 0.003 -0.019 0.007 -0.037 0.015 -0.037 C 0.024 -0.037 0.027 -0.019 0.03 0 C 0.034 0.021 0.037 0.042 0.047 0.042 C 0.056 0.042 0.059 0.021 0.063 0 C 0.065 -0.019 0.069 -0.037 0.078 -0.037 C 0.086 -0.037 0.09 -0.019 0.093 0 C 0.096 0.021 0.1 0.042 0.109 0.042 C 0.118 0.042 0.125 0 0.125 0 C 0.128 -0.019 0.131 -0.037 0.14 -0.037 C 0.149 -0.037 0.152 -0.019 0.155 0 C 0.159 0.021 0.162 0.042 0.172 0.042 C 0.181 0.042 0.184 0.021 0.187 0 C 0.191 -0.019 0.194 -0.037 0.203 -0.037 C 0.211 -0.037 0.215 -0.019 0.218 0 C 0.221 0.021 0.225 0.042 0.234 0.042 C 0.243 0.042 0.246 0.021 0.25 0 E" pathEditMode="relative" ptsTypes="">
                                      <p:cBhvr>
                                        <p:cTn id="29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66" y="3616891"/>
            <a:ext cx="1589676" cy="2836296"/>
          </a:xfrm>
          <a:prstGeom prst="rect">
            <a:avLst/>
          </a:prstGeom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5 - 8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091012" y="6477000"/>
            <a:ext cx="969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Öğrenciler kulüple ilgili konuşturulduktan sonra açıklama </a:t>
            </a:r>
            <a:r>
              <a:rPr lang="tr-TR" dirty="0" err="1" smtClean="0">
                <a:solidFill>
                  <a:srgbClr val="FFFFFF"/>
                </a:solidFill>
              </a:rPr>
              <a:t>bütonuyla</a:t>
            </a:r>
            <a:r>
              <a:rPr lang="tr-TR" dirty="0" smtClean="0">
                <a:solidFill>
                  <a:srgbClr val="FFFFFF"/>
                </a:solidFill>
              </a:rPr>
              <a:t> açıklama yapılır.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1" name="Açıklama">
            <a:hlinkClick r:id="" action="ppaction://noaction">
              <a:snd r:embed="rId8" name="dorduncu-aciklama.wav"/>
            </a:hlinkClick>
          </p:cNvPr>
          <p:cNvSpPr/>
          <p:nvPr/>
        </p:nvSpPr>
        <p:spPr>
          <a:xfrm>
            <a:off x="2355796" y="598894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Açıklama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Açıklama">
            <a:hlinkClick r:id="" action="ppaction://noaction">
              <a:snd r:embed="rId9" name="birinci-aciklama.wav"/>
            </a:hlinkClick>
          </p:cNvPr>
          <p:cNvSpPr/>
          <p:nvPr/>
        </p:nvSpPr>
        <p:spPr>
          <a:xfrm>
            <a:off x="2577644" y="1371046"/>
            <a:ext cx="2549941" cy="4629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600" dirty="0" smtClean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4. Yeşilay Kulübü</a:t>
            </a:r>
            <a:endParaRPr lang="tr-TR" sz="1600" dirty="0">
              <a:solidFill>
                <a:srgbClr val="FFFF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473" y="1876145"/>
            <a:ext cx="2907054" cy="383079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377" y="595219"/>
            <a:ext cx="1459456" cy="145945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85" y="561160"/>
            <a:ext cx="1863524" cy="1619772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10149464" y="4036461"/>
            <a:ext cx="136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Etkinliklere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Katılıyoruz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591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orduncus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4657" y="144236"/>
            <a:ext cx="2762250" cy="1657350"/>
          </a:xfrm>
          <a:prstGeom prst="rect">
            <a:avLst/>
          </a:prstGeom>
        </p:spPr>
      </p:pic>
      <p:pic>
        <p:nvPicPr>
          <p:cNvPr id="16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66" y="3616891"/>
            <a:ext cx="1589676" cy="2836296"/>
          </a:xfrm>
          <a:prstGeom prst="rect">
            <a:avLst/>
          </a:prstGeom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6 - 8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091012" y="6477000"/>
            <a:ext cx="969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Öğrenciler kulüple ilgili konuşturulduktan sonra açıklama </a:t>
            </a:r>
            <a:r>
              <a:rPr lang="tr-TR" dirty="0" err="1" smtClean="0">
                <a:solidFill>
                  <a:srgbClr val="FFFFFF"/>
                </a:solidFill>
              </a:rPr>
              <a:t>bütonuyla</a:t>
            </a:r>
            <a:r>
              <a:rPr lang="tr-TR" dirty="0" smtClean="0">
                <a:solidFill>
                  <a:srgbClr val="FFFFFF"/>
                </a:solidFill>
              </a:rPr>
              <a:t> açıklama yapılır.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1" name="Açıklama">
            <a:hlinkClick r:id="" action="ppaction://noaction">
              <a:snd r:embed="rId9" name="besinci-aciklama.wav"/>
            </a:hlinkClick>
          </p:cNvPr>
          <p:cNvSpPr/>
          <p:nvPr/>
        </p:nvSpPr>
        <p:spPr>
          <a:xfrm>
            <a:off x="2355796" y="598894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Açıklama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Açıklama">
            <a:hlinkClick r:id="" action="ppaction://noaction">
              <a:snd r:embed="rId10" name="birinci-aciklama.wav"/>
            </a:hlinkClick>
          </p:cNvPr>
          <p:cNvSpPr/>
          <p:nvPr/>
        </p:nvSpPr>
        <p:spPr>
          <a:xfrm>
            <a:off x="2577644" y="1371046"/>
            <a:ext cx="3811581" cy="4629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600" dirty="0" smtClean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5. Sağlık, Temizlik ve Beslenme Kulübü</a:t>
            </a:r>
            <a:endParaRPr lang="tr-TR" sz="1600" dirty="0">
              <a:solidFill>
                <a:srgbClr val="FFFF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269" y="2136046"/>
            <a:ext cx="5172256" cy="3233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822"/>
            <a:ext cx="2286000" cy="2286000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10149464" y="4036461"/>
            <a:ext cx="136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Etkinliklere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Katılıyoruz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495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sinci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58333E-6 1.85185E-6 L 4.58333E-6 0.1208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66" y="3616891"/>
            <a:ext cx="1589676" cy="2836296"/>
          </a:xfrm>
          <a:prstGeom prst="rect">
            <a:avLst/>
          </a:prstGeom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7 - 8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091012" y="6477000"/>
            <a:ext cx="969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Öğrenciler kulüple ilgili konuşturulduktan sonra açıklama </a:t>
            </a:r>
            <a:r>
              <a:rPr lang="tr-TR" dirty="0" err="1" smtClean="0">
                <a:solidFill>
                  <a:srgbClr val="FFFFFF"/>
                </a:solidFill>
              </a:rPr>
              <a:t>bütonuyla</a:t>
            </a:r>
            <a:r>
              <a:rPr lang="tr-TR" dirty="0" smtClean="0">
                <a:solidFill>
                  <a:srgbClr val="FFFFFF"/>
                </a:solidFill>
              </a:rPr>
              <a:t> açıklama yapılır.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1" name="Açıklama">
            <a:hlinkClick r:id="" action="ppaction://noaction">
              <a:snd r:embed="rId8" name="altinci-aciklama.wav"/>
            </a:hlinkClick>
          </p:cNvPr>
          <p:cNvSpPr/>
          <p:nvPr/>
        </p:nvSpPr>
        <p:spPr>
          <a:xfrm>
            <a:off x="2355796" y="598894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Açıklama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Açıklama">
            <a:hlinkClick r:id="" action="ppaction://noaction">
              <a:snd r:embed="rId9" name="birinci-aciklama.wav"/>
            </a:hlinkClick>
          </p:cNvPr>
          <p:cNvSpPr/>
          <p:nvPr/>
        </p:nvSpPr>
        <p:spPr>
          <a:xfrm>
            <a:off x="2577645" y="1371046"/>
            <a:ext cx="2607814" cy="4629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600" dirty="0" smtClean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6. Bilinçli Tüketici Kulübü</a:t>
            </a:r>
            <a:endParaRPr lang="tr-TR" sz="1600" dirty="0">
              <a:solidFill>
                <a:srgbClr val="FFFF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047" y="1857846"/>
            <a:ext cx="3906335" cy="3784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66" y="68183"/>
            <a:ext cx="2084166" cy="2334266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10149464" y="4036461"/>
            <a:ext cx="136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Etkinliklere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Katılıyoruz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64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tinci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16667E-6 -2.59259E-6 L 0.00273 0.17361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66" y="3616891"/>
            <a:ext cx="1589676" cy="2836296"/>
          </a:xfrm>
          <a:prstGeom prst="rect">
            <a:avLst/>
          </a:prstGeom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8 - 8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091012" y="6477000"/>
            <a:ext cx="969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Öğrenciler kulüple ilgili konuşturulduktan sonra açıklama </a:t>
            </a:r>
            <a:r>
              <a:rPr lang="tr-TR" dirty="0" err="1" smtClean="0">
                <a:solidFill>
                  <a:srgbClr val="FFFFFF"/>
                </a:solidFill>
              </a:rPr>
              <a:t>bütonuyla</a:t>
            </a:r>
            <a:r>
              <a:rPr lang="tr-TR" dirty="0" smtClean="0">
                <a:solidFill>
                  <a:srgbClr val="FFFFFF"/>
                </a:solidFill>
              </a:rPr>
              <a:t> açıklama yapılır.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1" name="Açıklama">
            <a:hlinkClick r:id="" action="ppaction://noaction">
              <a:snd r:embed="rId8" name="yedinci-aciklama.wav"/>
            </a:hlinkClick>
          </p:cNvPr>
          <p:cNvSpPr/>
          <p:nvPr/>
        </p:nvSpPr>
        <p:spPr>
          <a:xfrm>
            <a:off x="2355796" y="598894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Açıklama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Açıklama">
            <a:hlinkClick r:id="" action="ppaction://noaction">
              <a:snd r:embed="rId9" name="birinci-aciklama.wav"/>
            </a:hlinkClick>
          </p:cNvPr>
          <p:cNvSpPr/>
          <p:nvPr/>
        </p:nvSpPr>
        <p:spPr>
          <a:xfrm>
            <a:off x="2577644" y="1371046"/>
            <a:ext cx="4401889" cy="4629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600" dirty="0" smtClean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7. Sosyal Yardımlaşma ve Dayanışma Kulübü</a:t>
            </a:r>
            <a:endParaRPr lang="tr-TR" sz="1600" dirty="0">
              <a:solidFill>
                <a:srgbClr val="FFFF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254" y="2079253"/>
            <a:ext cx="2600124" cy="172648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155" y="4066499"/>
            <a:ext cx="2612322" cy="150863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811" y="2079253"/>
            <a:ext cx="2559116" cy="166489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811" y="4066499"/>
            <a:ext cx="2559116" cy="1534844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114" y="2163122"/>
            <a:ext cx="2916919" cy="29302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9603" y="234921"/>
            <a:ext cx="2733152" cy="2347528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10149464" y="4036461"/>
            <a:ext cx="1360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Etkinliklere 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Katılıyoruz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953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dinci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07407E-6 L -0.00625 0.1101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RESOURCE_PATHS_HASH_PRESENTER" val="fbb08390ac2fa022d68775db42579528ddf79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2623</TotalTime>
  <Words>314</Words>
  <Application>Microsoft Office PowerPoint</Application>
  <PresentationFormat>Geniş ekran</PresentationFormat>
  <Paragraphs>115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Etkinliklere Katılıyoruz</dc:title>
  <dc:creator>www.mebders.com</dc:creator>
  <cp:lastModifiedBy>Muhammet Bozkurt</cp:lastModifiedBy>
  <cp:revision>268</cp:revision>
  <dcterms:created xsi:type="dcterms:W3CDTF">2015-08-22T14:52:09Z</dcterms:created>
  <dcterms:modified xsi:type="dcterms:W3CDTF">2017-09-18T19:46:35Z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