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87" r:id="rId4"/>
    <p:sldId id="280" r:id="rId5"/>
    <p:sldId id="276" r:id="rId6"/>
    <p:sldId id="281" r:id="rId7"/>
    <p:sldId id="282" r:id="rId8"/>
    <p:sldId id="283" r:id="rId9"/>
    <p:sldId id="261" r:id="rId10"/>
  </p:sldIdLst>
  <p:sldSz cx="12192000" cy="6858000"/>
  <p:notesSz cx="6858000" cy="9144000"/>
  <p:custDataLst>
    <p:tags r:id="rId11"/>
  </p:custDataLst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E2E2"/>
    <a:srgbClr val="30CCF2"/>
    <a:srgbClr val="D2D2D2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81001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7CD7D-0373-438D-A611-2B18760BCCA2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9/18/2017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B9F62D-FC13-4409-A200-9F9225F350D0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307913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ed_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 userDrawn="1"/>
        </p:nvSpPr>
        <p:spPr>
          <a:xfrm>
            <a:off x="342901" y="-533400"/>
            <a:ext cx="11544300" cy="7325784"/>
          </a:xfrm>
          <a:prstGeom prst="ellipse">
            <a:avLst/>
          </a:prstGeom>
          <a:gradFill flip="none" rotWithShape="1">
            <a:gsLst>
              <a:gs pos="37000">
                <a:schemeClr val="accent5">
                  <a:lumMod val="76000"/>
                </a:schemeClr>
              </a:gs>
              <a:gs pos="0">
                <a:schemeClr val="accent5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" name="Rectangle 7"/>
          <p:cNvSpPr/>
          <p:nvPr userDrawn="1"/>
        </p:nvSpPr>
        <p:spPr>
          <a:xfrm>
            <a:off x="0" y="4191000"/>
            <a:ext cx="12192000" cy="2667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" name="Oval 4"/>
          <p:cNvSpPr/>
          <p:nvPr userDrawn="1"/>
        </p:nvSpPr>
        <p:spPr>
          <a:xfrm>
            <a:off x="0" y="4343400"/>
            <a:ext cx="12192000" cy="2514600"/>
          </a:xfrm>
          <a:prstGeom prst="ellipse">
            <a:avLst/>
          </a:prstGeom>
          <a:gradFill flip="none" rotWithShape="1">
            <a:gsLst>
              <a:gs pos="40000">
                <a:schemeClr val="accent5">
                  <a:lumMod val="68000"/>
                </a:schemeClr>
              </a:gs>
              <a:gs pos="0">
                <a:schemeClr val="accent5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5CDFB-02A4-4794-A347-70471386EC81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9/18/2017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B282FE-E361-4CEC-A72F-9E53845330A7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730551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41B20"/>
            </a:gs>
            <a:gs pos="19000">
              <a:srgbClr val="141B20"/>
            </a:gs>
            <a:gs pos="39999">
              <a:srgbClr val="27343F"/>
            </a:gs>
            <a:gs pos="67000">
              <a:srgbClr val="000000"/>
            </a:gs>
            <a:gs pos="100000">
              <a:srgbClr val="485F7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 smtClean="0"/>
              <a:t>Click to edit Master text styles</a:t>
            </a:r>
          </a:p>
          <a:p>
            <a:pPr lvl="1"/>
            <a:r>
              <a:rPr lang="en-US" altLang="tr-TR" smtClean="0"/>
              <a:t>Second level</a:t>
            </a:r>
          </a:p>
          <a:p>
            <a:pPr lvl="2"/>
            <a:r>
              <a:rPr lang="en-US" altLang="tr-TR" smtClean="0"/>
              <a:t>Third level</a:t>
            </a:r>
          </a:p>
          <a:p>
            <a:pPr lvl="3"/>
            <a:r>
              <a:rPr lang="en-US" altLang="tr-TR" smtClean="0"/>
              <a:t>Fourth level</a:t>
            </a:r>
          </a:p>
          <a:p>
            <a:pPr lvl="4"/>
            <a:r>
              <a:rPr lang="en-US" altLang="tr-TR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F46347-80BD-4281-9A7D-0AED6FAD8E00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9/18/2017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6681F1F-4A5D-4C37-BE75-A4938DB575D2}" type="slidenum">
              <a:rPr lang="en-US" altLang="tr-TR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tr-TR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880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457189" indent="-457189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3" Type="http://schemas.openxmlformats.org/officeDocument/2006/relationships/audio" Target="../media/audio3.wav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11" Type="http://schemas.openxmlformats.org/officeDocument/2006/relationships/image" Target="../media/image10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1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0.wav"/><Relationship Id="rId13" Type="http://schemas.openxmlformats.org/officeDocument/2006/relationships/image" Target="../media/image4.png"/><Relationship Id="rId18" Type="http://schemas.openxmlformats.org/officeDocument/2006/relationships/image" Target="../media/image14.png"/><Relationship Id="rId3" Type="http://schemas.openxmlformats.org/officeDocument/2006/relationships/audio" Target="../media/audio5.wav"/><Relationship Id="rId21" Type="http://schemas.openxmlformats.org/officeDocument/2006/relationships/image" Target="../media/image17.png"/><Relationship Id="rId7" Type="http://schemas.openxmlformats.org/officeDocument/2006/relationships/audio" Target="../media/audio9.wav"/><Relationship Id="rId12" Type="http://schemas.openxmlformats.org/officeDocument/2006/relationships/image" Target="../media/image3.png"/><Relationship Id="rId17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2.png"/><Relationship Id="rId20" Type="http://schemas.openxmlformats.org/officeDocument/2006/relationships/image" Target="../media/image16.png"/><Relationship Id="rId1" Type="http://schemas.openxmlformats.org/officeDocument/2006/relationships/tags" Target="../tags/tag5.xml"/><Relationship Id="rId6" Type="http://schemas.openxmlformats.org/officeDocument/2006/relationships/audio" Target="../media/audio8.wav"/><Relationship Id="rId11" Type="http://schemas.openxmlformats.org/officeDocument/2006/relationships/image" Target="../media/image1.png"/><Relationship Id="rId5" Type="http://schemas.openxmlformats.org/officeDocument/2006/relationships/audio" Target="../media/audio7.wav"/><Relationship Id="rId15" Type="http://schemas.openxmlformats.org/officeDocument/2006/relationships/image" Target="../media/image11.png"/><Relationship Id="rId10" Type="http://schemas.openxmlformats.org/officeDocument/2006/relationships/audio" Target="../media/audio12.wav"/><Relationship Id="rId19" Type="http://schemas.openxmlformats.org/officeDocument/2006/relationships/image" Target="../media/image15.png"/><Relationship Id="rId4" Type="http://schemas.openxmlformats.org/officeDocument/2006/relationships/audio" Target="../media/audio6.wav"/><Relationship Id="rId9" Type="http://schemas.openxmlformats.org/officeDocument/2006/relationships/audio" Target="../media/audio11.wav"/><Relationship Id="rId14" Type="http://schemas.openxmlformats.org/officeDocument/2006/relationships/image" Target="../media/image5.png"/><Relationship Id="rId22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audio" Target="../media/audio15.wav"/><Relationship Id="rId3" Type="http://schemas.openxmlformats.org/officeDocument/2006/relationships/audio" Target="../media/audio13.wav"/><Relationship Id="rId7" Type="http://schemas.openxmlformats.org/officeDocument/2006/relationships/image" Target="../media/image19.png"/><Relationship Id="rId12" Type="http://schemas.openxmlformats.org/officeDocument/2006/relationships/image" Target="../media/image2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5.png"/><Relationship Id="rId11" Type="http://schemas.openxmlformats.org/officeDocument/2006/relationships/image" Target="../media/image21.png"/><Relationship Id="rId5" Type="http://schemas.openxmlformats.org/officeDocument/2006/relationships/image" Target="../media/image4.png"/><Relationship Id="rId15" Type="http://schemas.openxmlformats.org/officeDocument/2006/relationships/image" Target="../media/image24.png"/><Relationship Id="rId10" Type="http://schemas.openxmlformats.org/officeDocument/2006/relationships/image" Target="../media/image20.png"/><Relationship Id="rId4" Type="http://schemas.openxmlformats.org/officeDocument/2006/relationships/image" Target="../media/image3.png"/><Relationship Id="rId9" Type="http://schemas.openxmlformats.org/officeDocument/2006/relationships/audio" Target="../media/audio14.wav"/><Relationship Id="rId1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5.wav"/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19.png"/><Relationship Id="rId11" Type="http://schemas.openxmlformats.org/officeDocument/2006/relationships/image" Target="../media/image25.png"/><Relationship Id="rId5" Type="http://schemas.openxmlformats.org/officeDocument/2006/relationships/image" Target="../media/image5.png"/><Relationship Id="rId10" Type="http://schemas.openxmlformats.org/officeDocument/2006/relationships/audio" Target="../media/audio16.wav"/><Relationship Id="rId4" Type="http://schemas.openxmlformats.org/officeDocument/2006/relationships/image" Target="../media/image4.png"/><Relationship Id="rId9" Type="http://schemas.openxmlformats.org/officeDocument/2006/relationships/audio" Target="../media/audio14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4.wav"/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19.png"/><Relationship Id="rId11" Type="http://schemas.openxmlformats.org/officeDocument/2006/relationships/image" Target="../media/image26.png"/><Relationship Id="rId5" Type="http://schemas.openxmlformats.org/officeDocument/2006/relationships/image" Target="../media/image5.png"/><Relationship Id="rId10" Type="http://schemas.openxmlformats.org/officeDocument/2006/relationships/audio" Target="../media/audio17.wav"/><Relationship Id="rId4" Type="http://schemas.openxmlformats.org/officeDocument/2006/relationships/image" Target="../media/image4.png"/><Relationship Id="rId9" Type="http://schemas.openxmlformats.org/officeDocument/2006/relationships/audio" Target="../media/audio15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15.wav"/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19.png"/><Relationship Id="rId11" Type="http://schemas.openxmlformats.org/officeDocument/2006/relationships/image" Target="../media/image27.png"/><Relationship Id="rId5" Type="http://schemas.openxmlformats.org/officeDocument/2006/relationships/image" Target="../media/image5.png"/><Relationship Id="rId10" Type="http://schemas.openxmlformats.org/officeDocument/2006/relationships/audio" Target="../media/audio18.wav"/><Relationship Id="rId4" Type="http://schemas.openxmlformats.org/officeDocument/2006/relationships/image" Target="../media/image4.png"/><Relationship Id="rId9" Type="http://schemas.openxmlformats.org/officeDocument/2006/relationships/audio" Target="../media/audio14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9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openxmlformats.org/officeDocument/2006/relationships/hyperlink" Target="mailto:info@yenislayt.com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ottom_box"/>
          <p:cNvSpPr/>
          <p:nvPr/>
        </p:nvSpPr>
        <p:spPr>
          <a:xfrm rot="5400000">
            <a:off x="5905500" y="571500"/>
            <a:ext cx="381000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5760" anchor="ctr"/>
          <a:lstStyle/>
          <a:p>
            <a:pPr algn="r">
              <a:defRPr/>
            </a:pPr>
            <a:endParaRPr lang="en-US" sz="3733" b="1" dirty="0">
              <a:solidFill>
                <a:srgbClr val="FFFFFF"/>
              </a:solidFill>
            </a:endParaRPr>
          </a:p>
        </p:txBody>
      </p:sp>
      <p:pic>
        <p:nvPicPr>
          <p:cNvPr id="32" name="Resim 3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53" y="3524008"/>
            <a:ext cx="1589676" cy="2836296"/>
          </a:xfrm>
          <a:prstGeom prst="rect">
            <a:avLst/>
          </a:prstGeom>
        </p:spPr>
      </p:pic>
      <p:pic>
        <p:nvPicPr>
          <p:cNvPr id="2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473" y="-121626"/>
            <a:ext cx="8548789" cy="6658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Metin kutusu 28"/>
          <p:cNvSpPr txBox="1"/>
          <p:nvPr/>
        </p:nvSpPr>
        <p:spPr>
          <a:xfrm>
            <a:off x="3379806" y="1188136"/>
            <a:ext cx="242085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500" dirty="0">
                <a:solidFill>
                  <a:srgbClr val="6C0000">
                    <a:lumMod val="50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SINIF		: </a:t>
            </a:r>
            <a:r>
              <a:rPr lang="tr-TR" sz="2500" dirty="0">
                <a:solidFill>
                  <a:srgbClr val="F0F3FB">
                    <a:lumMod val="25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30" name="Metin kutusu 29"/>
          <p:cNvSpPr txBox="1"/>
          <p:nvPr/>
        </p:nvSpPr>
        <p:spPr>
          <a:xfrm>
            <a:off x="3379806" y="1635116"/>
            <a:ext cx="437671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500" dirty="0">
                <a:solidFill>
                  <a:srgbClr val="6C0000">
                    <a:lumMod val="50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DERS		: </a:t>
            </a:r>
            <a:r>
              <a:rPr lang="tr-TR" sz="2500" dirty="0">
                <a:solidFill>
                  <a:srgbClr val="F0F3FB">
                    <a:lumMod val="25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HAYAT BİLGİSİ</a:t>
            </a:r>
          </a:p>
        </p:txBody>
      </p:sp>
      <p:sp>
        <p:nvSpPr>
          <p:cNvPr id="31" name="Metin kutusu 30"/>
          <p:cNvSpPr txBox="1"/>
          <p:nvPr/>
        </p:nvSpPr>
        <p:spPr>
          <a:xfrm>
            <a:off x="3379806" y="2556345"/>
            <a:ext cx="542424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500" dirty="0">
                <a:solidFill>
                  <a:srgbClr val="6C0000">
                    <a:lumMod val="50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KONU		: </a:t>
            </a:r>
            <a:r>
              <a:rPr lang="tr-TR" sz="2000" dirty="0" smtClean="0">
                <a:solidFill>
                  <a:srgbClr val="F0F3FB">
                    <a:lumMod val="25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DERS ARACIMI SEÇİYORUM</a:t>
            </a:r>
            <a:endParaRPr lang="tr-TR" sz="2000" dirty="0">
              <a:solidFill>
                <a:srgbClr val="F0F3FB">
                  <a:lumMod val="25000"/>
                </a:srgb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Yuvarlatılmış Dikdörtgen 32">
            <a:hlinkClick r:id="" action="ppaction://hlinkshowjump?jump=nextslide"/>
          </p:cNvPr>
          <p:cNvSpPr/>
          <p:nvPr/>
        </p:nvSpPr>
        <p:spPr>
          <a:xfrm>
            <a:off x="8079129" y="4861367"/>
            <a:ext cx="1296365" cy="4629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Derse Geç</a:t>
            </a:r>
          </a:p>
        </p:txBody>
      </p:sp>
      <p:sp>
        <p:nvSpPr>
          <p:cNvPr id="36" name="Metin kutusu 35"/>
          <p:cNvSpPr txBox="1"/>
          <p:nvPr/>
        </p:nvSpPr>
        <p:spPr>
          <a:xfrm>
            <a:off x="3379806" y="2110768"/>
            <a:ext cx="532209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500" dirty="0">
                <a:solidFill>
                  <a:srgbClr val="6C0000">
                    <a:lumMod val="50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ÜNİTE		: </a:t>
            </a:r>
            <a:r>
              <a:rPr lang="tr-TR" sz="2500" dirty="0" smtClean="0">
                <a:solidFill>
                  <a:srgbClr val="F0F3FB">
                    <a:lumMod val="25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OKULUMUZDA HAYAT</a:t>
            </a:r>
            <a:endParaRPr lang="tr-TR" sz="2500" dirty="0">
              <a:solidFill>
                <a:srgbClr val="F0F3FB">
                  <a:lumMod val="25000"/>
                </a:srgb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8867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ottom_box"/>
          <p:cNvSpPr/>
          <p:nvPr/>
        </p:nvSpPr>
        <p:spPr>
          <a:xfrm rot="5400000">
            <a:off x="5905500" y="571500"/>
            <a:ext cx="381000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5760" anchor="ctr"/>
          <a:lstStyle/>
          <a:p>
            <a:pPr algn="r">
              <a:defRPr/>
            </a:pPr>
            <a:endParaRPr lang="en-US" sz="3733" b="1" dirty="0">
              <a:solidFill>
                <a:srgbClr val="FFFFFF"/>
              </a:solidFill>
            </a:endParaRPr>
          </a:p>
        </p:txBody>
      </p:sp>
      <p:pic>
        <p:nvPicPr>
          <p:cNvPr id="32" name="Resim 3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53" y="3524008"/>
            <a:ext cx="1589676" cy="2836296"/>
          </a:xfrm>
          <a:prstGeom prst="rect">
            <a:avLst/>
          </a:prstGeom>
        </p:spPr>
      </p:pic>
      <p:pic>
        <p:nvPicPr>
          <p:cNvPr id="12" name="Main_Board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609" y="522643"/>
            <a:ext cx="7507577" cy="6591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977" y="2314039"/>
            <a:ext cx="2488746" cy="4425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Metin kutusu 14"/>
          <p:cNvSpPr txBox="1"/>
          <p:nvPr/>
        </p:nvSpPr>
        <p:spPr>
          <a:xfrm>
            <a:off x="9941519" y="2877677"/>
            <a:ext cx="18485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OKULUMUZDA</a:t>
            </a:r>
          </a:p>
          <a:p>
            <a:pPr algn="ctr"/>
            <a:r>
              <a:rPr lang="tr-TR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HAYAT</a:t>
            </a:r>
            <a:endParaRPr lang="tr-TR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Sağ Ok 16">
            <a:hlinkClick r:id="" action="ppaction://hlinkshowjump?jump=nextslide"/>
          </p:cNvPr>
          <p:cNvSpPr/>
          <p:nvPr/>
        </p:nvSpPr>
        <p:spPr>
          <a:xfrm>
            <a:off x="11279652" y="5391285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Metin kutusu 17"/>
          <p:cNvSpPr txBox="1"/>
          <p:nvPr/>
        </p:nvSpPr>
        <p:spPr>
          <a:xfrm>
            <a:off x="10088502" y="4942156"/>
            <a:ext cx="1570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523100"/>
                </a:solidFill>
              </a:rPr>
              <a:t>Örnek : 1 - 3</a:t>
            </a:r>
            <a:endParaRPr lang="tr-TR" dirty="0">
              <a:solidFill>
                <a:srgbClr val="523100"/>
              </a:solidFill>
            </a:endParaRPr>
          </a:p>
        </p:txBody>
      </p:sp>
      <p:pic>
        <p:nvPicPr>
          <p:cNvPr id="19" name="Resim 18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940" y="6434888"/>
            <a:ext cx="465223" cy="465223"/>
          </a:xfrm>
          <a:prstGeom prst="rect">
            <a:avLst/>
          </a:prstGeom>
        </p:spPr>
      </p:pic>
      <p:sp>
        <p:nvSpPr>
          <p:cNvPr id="37" name="Metin kutusu 36"/>
          <p:cNvSpPr txBox="1"/>
          <p:nvPr/>
        </p:nvSpPr>
        <p:spPr>
          <a:xfrm>
            <a:off x="10155401" y="4010199"/>
            <a:ext cx="14662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dirty="0" smtClean="0">
                <a:solidFill>
                  <a:srgbClr val="523100"/>
                </a:solidFill>
              </a:rPr>
              <a:t>Ders Aracımı</a:t>
            </a:r>
          </a:p>
          <a:p>
            <a:pPr algn="ctr"/>
            <a:r>
              <a:rPr lang="tr-TR" dirty="0" smtClean="0">
                <a:solidFill>
                  <a:srgbClr val="523100"/>
                </a:solidFill>
              </a:rPr>
              <a:t>Seçiyorum</a:t>
            </a:r>
            <a:endParaRPr lang="tr-TR" dirty="0">
              <a:solidFill>
                <a:srgbClr val="523100"/>
              </a:solidFill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486224" y="6468919"/>
            <a:ext cx="10091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Yönerge : Öğrenciler, Zümra’nın sorusuyla konuşturulur, yeterli cevaplardan sonra açıklama yapılır.</a:t>
            </a:r>
            <a:endParaRPr lang="tr-TR" dirty="0"/>
          </a:p>
        </p:txBody>
      </p:sp>
      <p:sp>
        <p:nvSpPr>
          <p:cNvPr id="26" name="Açıklama">
            <a:hlinkClick r:id="" action="ppaction://noaction">
              <a:snd r:embed="rId8" name="aciklama1.wav"/>
            </a:hlinkClick>
          </p:cNvPr>
          <p:cNvSpPr/>
          <p:nvPr/>
        </p:nvSpPr>
        <p:spPr>
          <a:xfrm>
            <a:off x="3081473" y="5970854"/>
            <a:ext cx="1296365" cy="4629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Açıklama</a:t>
            </a:r>
            <a:endParaRPr lang="tr-TR" sz="16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067" y="1166785"/>
            <a:ext cx="3823146" cy="4271974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350" y="3220624"/>
            <a:ext cx="2270491" cy="2090864"/>
          </a:xfrm>
          <a:prstGeom prst="rect">
            <a:avLst/>
          </a:prstGeom>
        </p:spPr>
      </p:pic>
      <p:pic>
        <p:nvPicPr>
          <p:cNvPr id="20" name="Resim 19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976572">
            <a:off x="3858187" y="3165598"/>
            <a:ext cx="660366" cy="660366"/>
          </a:xfrm>
          <a:prstGeom prst="rect">
            <a:avLst/>
          </a:prstGeom>
        </p:spPr>
      </p:pic>
      <p:pic>
        <p:nvPicPr>
          <p:cNvPr id="21" name="Resim 20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74066" y="3974864"/>
            <a:ext cx="660366" cy="660366"/>
          </a:xfrm>
          <a:prstGeom prst="rect">
            <a:avLst/>
          </a:prstGeom>
        </p:spPr>
      </p:pic>
      <p:pic>
        <p:nvPicPr>
          <p:cNvPr id="22" name="Resim 21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36943">
            <a:off x="8428986" y="3306622"/>
            <a:ext cx="660366" cy="6603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7549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kadaslar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ottom_box"/>
          <p:cNvSpPr/>
          <p:nvPr/>
        </p:nvSpPr>
        <p:spPr>
          <a:xfrm rot="5400000">
            <a:off x="5905500" y="571500"/>
            <a:ext cx="381000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5760" anchor="ctr"/>
          <a:lstStyle/>
          <a:p>
            <a:pPr algn="r">
              <a:defRPr/>
            </a:pPr>
            <a:endParaRPr lang="en-US" sz="3733" b="1" dirty="0">
              <a:solidFill>
                <a:srgbClr val="FFFFFF"/>
              </a:solidFill>
            </a:endParaRPr>
          </a:p>
        </p:txBody>
      </p:sp>
      <p:pic>
        <p:nvPicPr>
          <p:cNvPr id="32" name="Resim 3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53" y="3524008"/>
            <a:ext cx="1589676" cy="2836296"/>
          </a:xfrm>
          <a:prstGeom prst="rect">
            <a:avLst/>
          </a:prstGeom>
        </p:spPr>
      </p:pic>
      <p:pic>
        <p:nvPicPr>
          <p:cNvPr id="12" name="Main_Board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609" y="522643"/>
            <a:ext cx="7507577" cy="6591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977" y="2314039"/>
            <a:ext cx="2488746" cy="4425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ağ Ok 16">
            <a:hlinkClick r:id="" action="ppaction://hlinkshowjump?jump=nextslide"/>
          </p:cNvPr>
          <p:cNvSpPr/>
          <p:nvPr/>
        </p:nvSpPr>
        <p:spPr>
          <a:xfrm>
            <a:off x="11279652" y="5391285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8" name="Metin kutusu 17"/>
          <p:cNvSpPr txBox="1"/>
          <p:nvPr/>
        </p:nvSpPr>
        <p:spPr>
          <a:xfrm>
            <a:off x="10088502" y="4942156"/>
            <a:ext cx="1570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523100"/>
                </a:solidFill>
              </a:rPr>
              <a:t>Örnek : 2 - 3</a:t>
            </a:r>
            <a:endParaRPr lang="tr-TR" dirty="0">
              <a:solidFill>
                <a:srgbClr val="523100"/>
              </a:solidFill>
            </a:endParaRPr>
          </a:p>
        </p:txBody>
      </p:sp>
      <p:pic>
        <p:nvPicPr>
          <p:cNvPr id="19" name="Resim 18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940" y="6434888"/>
            <a:ext cx="465223" cy="465223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486224" y="6468919"/>
            <a:ext cx="10091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rgbClr val="FFFFFF"/>
                </a:solidFill>
              </a:rPr>
              <a:t>Yönerge : Öğrenciler, Zümra’nın sorusuyla konuşturulur, yeterli cevaplardan sonra açıklama yapılır.</a:t>
            </a:r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26" name="Açıklama">
            <a:hlinkClick r:id="" action="ppaction://noaction">
              <a:snd r:embed="rId8" name="aciklama2.wav"/>
            </a:hlinkClick>
          </p:cNvPr>
          <p:cNvSpPr/>
          <p:nvPr/>
        </p:nvSpPr>
        <p:spPr>
          <a:xfrm>
            <a:off x="3081473" y="5970854"/>
            <a:ext cx="1296365" cy="4629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Açıklama</a:t>
            </a:r>
            <a:endParaRPr lang="tr-TR" sz="16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850" y="1533811"/>
            <a:ext cx="3366638" cy="3915049"/>
          </a:xfrm>
          <a:prstGeom prst="rect">
            <a:avLst/>
          </a:prstGeom>
        </p:spPr>
      </p:pic>
      <p:pic>
        <p:nvPicPr>
          <p:cNvPr id="24" name="Resim 23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235849">
            <a:off x="3234495" y="3147753"/>
            <a:ext cx="660366" cy="660366"/>
          </a:xfrm>
          <a:prstGeom prst="rect">
            <a:avLst/>
          </a:prstGeom>
        </p:spPr>
      </p:pic>
      <p:pic>
        <p:nvPicPr>
          <p:cNvPr id="25" name="Resim 24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48816" y="4651122"/>
            <a:ext cx="660366" cy="660366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304" y="2967292"/>
            <a:ext cx="3009524" cy="2771429"/>
          </a:xfrm>
          <a:prstGeom prst="rect">
            <a:avLst/>
          </a:prstGeom>
        </p:spPr>
      </p:pic>
      <p:pic>
        <p:nvPicPr>
          <p:cNvPr id="27" name="Resim 26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83448">
            <a:off x="7036800" y="2718794"/>
            <a:ext cx="660366" cy="660366"/>
          </a:xfrm>
          <a:prstGeom prst="rect">
            <a:avLst/>
          </a:prstGeom>
        </p:spPr>
      </p:pic>
      <p:sp>
        <p:nvSpPr>
          <p:cNvPr id="20" name="Metin kutusu 19"/>
          <p:cNvSpPr txBox="1"/>
          <p:nvPr/>
        </p:nvSpPr>
        <p:spPr>
          <a:xfrm>
            <a:off x="9941519" y="2877677"/>
            <a:ext cx="18485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OKULUMUZDA</a:t>
            </a:r>
          </a:p>
          <a:p>
            <a:pPr algn="ctr"/>
            <a:r>
              <a:rPr lang="tr-TR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HAYAT</a:t>
            </a:r>
            <a:endParaRPr lang="tr-TR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Metin kutusu 20"/>
          <p:cNvSpPr txBox="1"/>
          <p:nvPr/>
        </p:nvSpPr>
        <p:spPr>
          <a:xfrm>
            <a:off x="10155401" y="4010199"/>
            <a:ext cx="14662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dirty="0" smtClean="0">
                <a:solidFill>
                  <a:srgbClr val="523100"/>
                </a:solidFill>
              </a:rPr>
              <a:t>Ders Aracımı</a:t>
            </a:r>
          </a:p>
          <a:p>
            <a:pPr algn="ctr"/>
            <a:r>
              <a:rPr lang="tr-TR" dirty="0" smtClean="0">
                <a:solidFill>
                  <a:srgbClr val="523100"/>
                </a:solidFill>
              </a:rPr>
              <a:t>Seçiyorum</a:t>
            </a:r>
            <a:endParaRPr lang="tr-TR" dirty="0">
              <a:solidFill>
                <a:srgbClr val="5231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5350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kadaslar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ottom_box"/>
          <p:cNvSpPr/>
          <p:nvPr/>
        </p:nvSpPr>
        <p:spPr>
          <a:xfrm rot="5400000">
            <a:off x="5905500" y="571500"/>
            <a:ext cx="381000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5760" anchor="ctr"/>
          <a:lstStyle/>
          <a:p>
            <a:pPr algn="r">
              <a:defRPr/>
            </a:pPr>
            <a:endParaRPr lang="en-US" sz="3733" b="1" dirty="0">
              <a:solidFill>
                <a:srgbClr val="FFFFFF"/>
              </a:solidFill>
            </a:endParaRPr>
          </a:p>
        </p:txBody>
      </p:sp>
      <p:pic>
        <p:nvPicPr>
          <p:cNvPr id="32" name="Resim 31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53" y="3524008"/>
            <a:ext cx="1589676" cy="2836296"/>
          </a:xfrm>
          <a:prstGeom prst="rect">
            <a:avLst/>
          </a:prstGeom>
        </p:spPr>
      </p:pic>
      <p:pic>
        <p:nvPicPr>
          <p:cNvPr id="12" name="Main_Board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609" y="522643"/>
            <a:ext cx="7507577" cy="6591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977" y="2314039"/>
            <a:ext cx="2488746" cy="4425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ağ Ok 16">
            <a:hlinkClick r:id="" action="ppaction://hlinkshowjump?jump=nextslide"/>
          </p:cNvPr>
          <p:cNvSpPr/>
          <p:nvPr/>
        </p:nvSpPr>
        <p:spPr>
          <a:xfrm>
            <a:off x="11279652" y="5391285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8" name="Metin kutusu 17"/>
          <p:cNvSpPr txBox="1"/>
          <p:nvPr/>
        </p:nvSpPr>
        <p:spPr>
          <a:xfrm>
            <a:off x="10088502" y="4942156"/>
            <a:ext cx="1570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523100"/>
                </a:solidFill>
              </a:rPr>
              <a:t>Örnek : 3 - 3</a:t>
            </a:r>
            <a:endParaRPr lang="tr-TR" dirty="0">
              <a:solidFill>
                <a:srgbClr val="523100"/>
              </a:solidFill>
            </a:endParaRPr>
          </a:p>
        </p:txBody>
      </p:sp>
      <p:pic>
        <p:nvPicPr>
          <p:cNvPr id="19" name="Resim 18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940" y="6434888"/>
            <a:ext cx="465223" cy="465223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2662177" y="1422437"/>
            <a:ext cx="2493824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r-TR" dirty="0" smtClean="0"/>
              <a:t>Ders Araç-Gereçlerimiz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007" y="3021344"/>
            <a:ext cx="1524075" cy="2290144"/>
          </a:xfrm>
          <a:prstGeom prst="rect">
            <a:avLst/>
          </a:prstGeom>
        </p:spPr>
      </p:pic>
      <p:pic>
        <p:nvPicPr>
          <p:cNvPr id="22" name="Resim 21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261" y="3021344"/>
            <a:ext cx="2022890" cy="1655091"/>
          </a:xfrm>
          <a:prstGeom prst="rect">
            <a:avLst/>
          </a:prstGeom>
        </p:spPr>
      </p:pic>
      <p:pic>
        <p:nvPicPr>
          <p:cNvPr id="24" name="Resim 23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377" y="3522744"/>
            <a:ext cx="1705109" cy="854647"/>
          </a:xfrm>
          <a:prstGeom prst="rect">
            <a:avLst/>
          </a:prstGeom>
        </p:spPr>
      </p:pic>
      <p:pic>
        <p:nvPicPr>
          <p:cNvPr id="25" name="Resim 24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224" y="3543987"/>
            <a:ext cx="925413" cy="854647"/>
          </a:xfrm>
          <a:prstGeom prst="rect">
            <a:avLst/>
          </a:prstGeom>
        </p:spPr>
      </p:pic>
      <p:pic>
        <p:nvPicPr>
          <p:cNvPr id="27" name="Resim 26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488" y="3296964"/>
            <a:ext cx="2738947" cy="1306206"/>
          </a:xfrm>
          <a:prstGeom prst="rect">
            <a:avLst/>
          </a:prstGeom>
        </p:spPr>
      </p:pic>
      <p:pic>
        <p:nvPicPr>
          <p:cNvPr id="28" name="Resim 27"/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634" y="2877677"/>
            <a:ext cx="1353501" cy="1877893"/>
          </a:xfrm>
          <a:prstGeom prst="rect">
            <a:avLst/>
          </a:prstGeom>
        </p:spPr>
      </p:pic>
      <p:pic>
        <p:nvPicPr>
          <p:cNvPr id="29" name="Resim 28"/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616" y="2885532"/>
            <a:ext cx="2155920" cy="1579211"/>
          </a:xfrm>
          <a:prstGeom prst="rect">
            <a:avLst/>
          </a:prstGeom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628" y="2825970"/>
            <a:ext cx="2423019" cy="2841802"/>
          </a:xfrm>
          <a:prstGeom prst="rect">
            <a:avLst/>
          </a:prstGeom>
        </p:spPr>
      </p:pic>
      <p:sp>
        <p:nvSpPr>
          <p:cNvPr id="20" name="Metin kutusu 19"/>
          <p:cNvSpPr txBox="1"/>
          <p:nvPr/>
        </p:nvSpPr>
        <p:spPr>
          <a:xfrm>
            <a:off x="9941519" y="2877677"/>
            <a:ext cx="18485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OKULUMUZDA</a:t>
            </a:r>
          </a:p>
          <a:p>
            <a:pPr algn="ctr"/>
            <a:r>
              <a:rPr lang="tr-TR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HAYAT</a:t>
            </a:r>
            <a:endParaRPr lang="tr-TR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Metin kutusu 25"/>
          <p:cNvSpPr txBox="1"/>
          <p:nvPr/>
        </p:nvSpPr>
        <p:spPr>
          <a:xfrm>
            <a:off x="10155401" y="4010199"/>
            <a:ext cx="14662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dirty="0" smtClean="0">
                <a:solidFill>
                  <a:srgbClr val="523100"/>
                </a:solidFill>
              </a:rPr>
              <a:t>Ders Aracımı</a:t>
            </a:r>
          </a:p>
          <a:p>
            <a:pPr algn="ctr"/>
            <a:r>
              <a:rPr lang="tr-TR" dirty="0" smtClean="0">
                <a:solidFill>
                  <a:srgbClr val="523100"/>
                </a:solidFill>
              </a:rPr>
              <a:t>Seçiyorum</a:t>
            </a:r>
            <a:endParaRPr lang="tr-TR" dirty="0">
              <a:solidFill>
                <a:srgbClr val="5231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89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7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rs-arac-gerecler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ale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6000"/>
                            </p:stCondLst>
                            <p:childTnLst>
                              <p:par>
                                <p:cTn id="19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-0.08477 -0.26482 C -0.10235 -0.32408 -0.12878 -0.35602 -0.15651 -0.35602 C -0.18815 -0.35602 -0.21341 -0.32408 -0.23099 -0.26482 L -0.31563 2.59259E-6 " pathEditMode="relative" rAng="0" ptsTypes="AAAAA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81" y="-17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800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90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eft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0"/>
                            </p:stCondLst>
                            <p:childTnLst>
                              <p:par>
                                <p:cTn id="33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1.11111E-6 L -0.08477 -0.26481 C -0.10234 -0.32407 -0.12878 -0.35602 -0.15651 -0.35602 C -0.18815 -0.35602 -0.21341 -0.32407 -0.23099 -0.26481 L -0.31563 -1.11111E-6 " pathEditMode="relative" rAng="0" ptsTypes="AAAAA">
                                      <p:cBhvr>
                                        <p:cTn id="3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81" y="-17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30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4000"/>
                            </p:stCondLst>
                            <p:childTnLst>
                              <p:par>
                                <p:cTn id="4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ilg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6000"/>
                            </p:stCondLst>
                            <p:childTnLst>
                              <p:par>
                                <p:cTn id="47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L -0.08477 -0.26482 C -0.10235 -0.32408 -0.12878 -0.35602 -0.15651 -0.35602 C -0.18815 -0.35602 -0.21341 -0.32408 -0.23099 -0.26482 L -0.31563 4.07407E-6 " pathEditMode="relative" rAng="0" ptsTypes="AAAAA">
                                      <p:cBhvr>
                                        <p:cTn id="4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81" y="-17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8000"/>
                            </p:stCondLst>
                            <p:childTnLst>
                              <p:par>
                                <p:cTn id="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9000"/>
                            </p:stCondLst>
                            <p:childTnLst>
                              <p:par>
                                <p:cTn id="5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kalem-acacag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1000"/>
                            </p:stCondLst>
                            <p:childTnLst>
                              <p:par>
                                <p:cTn id="61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81481E-6 L -0.08477 -0.26482 C -0.10235 -0.32408 -0.12878 -0.35602 -0.15651 -0.35602 C -0.18815 -0.35602 -0.21341 -0.32408 -0.23099 -0.26482 L -0.31563 4.81481E-6 " pathEditMode="relative" rAng="0" ptsTypes="AAAAA">
                                      <p:cBhvr>
                                        <p:cTn id="6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81" y="-17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3000"/>
                            </p:stCondLst>
                            <p:childTnLst>
                              <p:par>
                                <p:cTn id="6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4000"/>
                            </p:stCondLst>
                            <p:childTnLst>
                              <p:par>
                                <p:cTn id="6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oya-kalem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6000"/>
                            </p:stCondLst>
                            <p:childTnLst>
                              <p:par>
                                <p:cTn id="75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07407E-6 L -0.08476 -0.26482 C -0.10234 -0.32408 -0.12877 -0.35602 -0.15651 -0.35602 C -0.18815 -0.35602 -0.21341 -0.32408 -0.23099 -0.26482 L -0.31562 4.07407E-6 " pathEditMode="relative" rAng="0" ptsTypes="AAAAA">
                                      <p:cBhvr>
                                        <p:cTn id="7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81" y="-17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8000"/>
                            </p:stCondLst>
                            <p:childTnLst>
                              <p:par>
                                <p:cTn id="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9000"/>
                            </p:stCondLst>
                            <p:childTnLst>
                              <p:par>
                                <p:cTn id="8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ders-kitab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1000"/>
                            </p:stCondLst>
                            <p:childTnLst>
                              <p:par>
                                <p:cTn id="89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48148E-6 L -0.08476 -0.26481 C -0.10234 -0.32407 -0.12877 -0.35602 -0.15651 -0.35602 C -0.18815 -0.35602 -0.21341 -0.32407 -0.23099 -0.26481 L -0.31562 -1.48148E-6 " pathEditMode="relative" rAng="0" ptsTypes="AAAAA">
                                      <p:cBhvr>
                                        <p:cTn id="9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81" y="-17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300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4000"/>
                            </p:stCondLst>
                            <p:childTnLst>
                              <p:par>
                                <p:cTn id="9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digerler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6000"/>
                            </p:stCondLst>
                            <p:childTnLst>
                              <p:par>
                                <p:cTn id="103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7037E-7 L -0.08477 -0.26482 C -0.10235 -0.32407 -0.12878 -0.35602 -0.15651 -0.35602 C -0.18815 -0.35602 -0.21341 -0.32407 -0.23099 -0.26482 L -0.31563 3.7037E-7 " pathEditMode="relative" rAng="0" ptsTypes="AAAAA">
                                      <p:cBhvr>
                                        <p:cTn id="10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81" y="-17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8000"/>
                            </p:stCondLst>
                            <p:childTnLst>
                              <p:par>
                                <p:cTn id="1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48500"/>
                            </p:stCondLst>
                            <p:childTnLst>
                              <p:par>
                                <p:cTn id="110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ottom_box"/>
          <p:cNvSpPr/>
          <p:nvPr/>
        </p:nvSpPr>
        <p:spPr>
          <a:xfrm rot="5400000">
            <a:off x="5905500" y="571500"/>
            <a:ext cx="381000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5760" anchor="ctr"/>
          <a:lstStyle/>
          <a:p>
            <a:pPr algn="r">
              <a:defRPr/>
            </a:pPr>
            <a:endParaRPr lang="en-US" sz="3733" b="1" dirty="0">
              <a:solidFill>
                <a:srgbClr val="FFFFFF"/>
              </a:solidFill>
            </a:endParaRPr>
          </a:p>
        </p:txBody>
      </p:sp>
      <p:pic>
        <p:nvPicPr>
          <p:cNvPr id="12" name="Main_Board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609" y="522643"/>
            <a:ext cx="7507577" cy="6591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977" y="2314039"/>
            <a:ext cx="2488746" cy="4425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ağ Ok 16">
            <a:hlinkClick r:id="" action="ppaction://hlinkshowjump?jump=nextslide"/>
          </p:cNvPr>
          <p:cNvSpPr/>
          <p:nvPr/>
        </p:nvSpPr>
        <p:spPr>
          <a:xfrm>
            <a:off x="11279652" y="5391285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19" name="Resim 18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940" y="6434888"/>
            <a:ext cx="465223" cy="465223"/>
          </a:xfrm>
          <a:prstGeom prst="rect">
            <a:avLst/>
          </a:prstGeom>
        </p:spPr>
      </p:pic>
      <p:sp>
        <p:nvSpPr>
          <p:cNvPr id="22" name="Yuvarlatılmış Dikdörtgen 21"/>
          <p:cNvSpPr/>
          <p:nvPr/>
        </p:nvSpPr>
        <p:spPr>
          <a:xfrm>
            <a:off x="3902814" y="1427794"/>
            <a:ext cx="5299058" cy="624165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smtClean="0">
                <a:solidFill>
                  <a:srgbClr val="000000"/>
                </a:solidFill>
              </a:rPr>
              <a:t>Aşağıdakilerden hangileri ders araç-gereçleridir ?</a:t>
            </a:r>
            <a:endParaRPr lang="tr-TR" dirty="0">
              <a:solidFill>
                <a:srgbClr val="000000"/>
              </a:solidFill>
            </a:endParaRPr>
          </a:p>
        </p:txBody>
      </p:sp>
      <p:pic>
        <p:nvPicPr>
          <p:cNvPr id="24" name="Resim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614" y="1331957"/>
            <a:ext cx="1219200" cy="1219200"/>
          </a:xfrm>
          <a:prstGeom prst="rect">
            <a:avLst/>
          </a:prstGeom>
        </p:spPr>
      </p:pic>
      <p:sp>
        <p:nvSpPr>
          <p:cNvPr id="26" name="Dikdörtgen 25"/>
          <p:cNvSpPr/>
          <p:nvPr/>
        </p:nvSpPr>
        <p:spPr>
          <a:xfrm>
            <a:off x="3087150" y="2698703"/>
            <a:ext cx="1197803" cy="1162994"/>
          </a:xfrm>
          <a:prstGeom prst="rect">
            <a:avLst/>
          </a:prstGeom>
          <a:solidFill>
            <a:srgbClr val="E2E2E2"/>
          </a:solidFill>
          <a:ln w="88900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32" name="Resim 3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53" y="3524008"/>
            <a:ext cx="1589676" cy="2836296"/>
          </a:xfrm>
          <a:prstGeom prst="rect">
            <a:avLst/>
          </a:prstGeom>
        </p:spPr>
      </p:pic>
      <p:sp>
        <p:nvSpPr>
          <p:cNvPr id="21" name="Metin kutusu 20"/>
          <p:cNvSpPr txBox="1"/>
          <p:nvPr/>
        </p:nvSpPr>
        <p:spPr>
          <a:xfrm>
            <a:off x="10060140" y="5021953"/>
            <a:ext cx="1707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523100"/>
                </a:solidFill>
              </a:rPr>
              <a:t>Etkinlik </a:t>
            </a:r>
            <a:r>
              <a:rPr lang="tr-TR" dirty="0">
                <a:solidFill>
                  <a:srgbClr val="523100"/>
                </a:solidFill>
              </a:rPr>
              <a:t>: </a:t>
            </a:r>
            <a:r>
              <a:rPr lang="tr-TR" dirty="0" smtClean="0">
                <a:solidFill>
                  <a:srgbClr val="523100"/>
                </a:solidFill>
              </a:rPr>
              <a:t>1 </a:t>
            </a:r>
            <a:r>
              <a:rPr lang="tr-TR" dirty="0">
                <a:solidFill>
                  <a:srgbClr val="523100"/>
                </a:solidFill>
              </a:rPr>
              <a:t>- </a:t>
            </a:r>
            <a:r>
              <a:rPr lang="tr-TR" dirty="0" smtClean="0">
                <a:solidFill>
                  <a:srgbClr val="523100"/>
                </a:solidFill>
              </a:rPr>
              <a:t>4</a:t>
            </a:r>
            <a:endParaRPr lang="tr-TR" dirty="0">
              <a:solidFill>
                <a:srgbClr val="523100"/>
              </a:solidFill>
            </a:endParaRPr>
          </a:p>
        </p:txBody>
      </p:sp>
      <p:pic>
        <p:nvPicPr>
          <p:cNvPr id="3" name="Resim 2">
            <a:hlinkClick r:id="" action="ppaction://noaction">
              <a:snd r:embed="rId9" name="aferinyeni.wav"/>
            </a:hlinkClick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430" y="2751869"/>
            <a:ext cx="990485" cy="1083241"/>
          </a:xfrm>
          <a:prstGeom prst="rect">
            <a:avLst/>
          </a:prstGeom>
        </p:spPr>
      </p:pic>
      <p:sp>
        <p:nvSpPr>
          <p:cNvPr id="28" name="Dikdörtgen 27"/>
          <p:cNvSpPr/>
          <p:nvPr/>
        </p:nvSpPr>
        <p:spPr>
          <a:xfrm>
            <a:off x="5431375" y="2698703"/>
            <a:ext cx="1197803" cy="1162994"/>
          </a:xfrm>
          <a:prstGeom prst="rect">
            <a:avLst/>
          </a:prstGeom>
          <a:solidFill>
            <a:srgbClr val="E2E2E2"/>
          </a:solidFill>
          <a:ln w="88900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30" name="Dikdörtgen 29"/>
          <p:cNvSpPr/>
          <p:nvPr/>
        </p:nvSpPr>
        <p:spPr>
          <a:xfrm>
            <a:off x="7744248" y="2698703"/>
            <a:ext cx="1197803" cy="1162994"/>
          </a:xfrm>
          <a:prstGeom prst="rect">
            <a:avLst/>
          </a:prstGeom>
          <a:solidFill>
            <a:srgbClr val="E2E2E2"/>
          </a:solidFill>
          <a:ln w="88900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33" name="Dikdörtgen 32"/>
          <p:cNvSpPr/>
          <p:nvPr/>
        </p:nvSpPr>
        <p:spPr>
          <a:xfrm>
            <a:off x="4176057" y="4214660"/>
            <a:ext cx="1197803" cy="1162994"/>
          </a:xfrm>
          <a:prstGeom prst="rect">
            <a:avLst/>
          </a:prstGeom>
          <a:solidFill>
            <a:srgbClr val="E2E2E2"/>
          </a:solidFill>
          <a:ln w="88900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35" name="Dikdörtgen 34"/>
          <p:cNvSpPr/>
          <p:nvPr/>
        </p:nvSpPr>
        <p:spPr>
          <a:xfrm>
            <a:off x="6659841" y="4161494"/>
            <a:ext cx="1197803" cy="1162994"/>
          </a:xfrm>
          <a:prstGeom prst="rect">
            <a:avLst/>
          </a:prstGeom>
          <a:solidFill>
            <a:srgbClr val="E2E2E2"/>
          </a:solidFill>
          <a:ln w="88900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4" name="Resim 3">
            <a:hlinkClick r:id="" action="ppaction://noaction">
              <a:snd r:embed="rId9" name="aferinyeni.wav"/>
            </a:hlinkClick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40955">
            <a:off x="5489068" y="2967834"/>
            <a:ext cx="1265416" cy="592215"/>
          </a:xfrm>
          <a:prstGeom prst="rect">
            <a:avLst/>
          </a:prstGeom>
        </p:spPr>
      </p:pic>
      <p:pic>
        <p:nvPicPr>
          <p:cNvPr id="5" name="Resim 4">
            <a:hlinkClick r:id="" action="ppaction://noaction">
              <a:snd r:embed="rId9" name="aferinyeni.wav"/>
            </a:hlinkClick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540" y="4293520"/>
            <a:ext cx="970403" cy="896196"/>
          </a:xfrm>
          <a:prstGeom prst="rect">
            <a:avLst/>
          </a:prstGeom>
        </p:spPr>
      </p:pic>
      <p:pic>
        <p:nvPicPr>
          <p:cNvPr id="6" name="Resim 5">
            <a:hlinkClick r:id="" action="ppaction://noaction">
              <a:snd r:embed="rId13" name="olmadiyeni.wav"/>
            </a:hlinkClick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48360">
            <a:off x="7681132" y="2985493"/>
            <a:ext cx="1437597" cy="589415"/>
          </a:xfrm>
          <a:prstGeom prst="rect">
            <a:avLst/>
          </a:prstGeom>
        </p:spPr>
      </p:pic>
      <p:pic>
        <p:nvPicPr>
          <p:cNvPr id="8" name="Resim 7">
            <a:hlinkClick r:id="" action="ppaction://noaction">
              <a:snd r:embed="rId13" name="olmadiyeni.wav"/>
            </a:hlinkClick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057" y="4205440"/>
            <a:ext cx="1214326" cy="1214326"/>
          </a:xfrm>
          <a:prstGeom prst="rect">
            <a:avLst/>
          </a:prstGeom>
        </p:spPr>
      </p:pic>
      <p:sp>
        <p:nvSpPr>
          <p:cNvPr id="25" name="Metin kutusu 24"/>
          <p:cNvSpPr txBox="1"/>
          <p:nvPr/>
        </p:nvSpPr>
        <p:spPr>
          <a:xfrm>
            <a:off x="9941519" y="2877677"/>
            <a:ext cx="18485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OKULUMUZDA</a:t>
            </a:r>
          </a:p>
          <a:p>
            <a:pPr algn="ctr"/>
            <a:r>
              <a:rPr lang="tr-TR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HAYAT</a:t>
            </a:r>
            <a:endParaRPr lang="tr-TR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Metin kutusu 28"/>
          <p:cNvSpPr txBox="1"/>
          <p:nvPr/>
        </p:nvSpPr>
        <p:spPr>
          <a:xfrm>
            <a:off x="10155401" y="4010199"/>
            <a:ext cx="14662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dirty="0" smtClean="0">
                <a:solidFill>
                  <a:srgbClr val="523100"/>
                </a:solidFill>
              </a:rPr>
              <a:t>Ders Aracımı</a:t>
            </a:r>
          </a:p>
          <a:p>
            <a:pPr algn="ctr"/>
            <a:r>
              <a:rPr lang="tr-TR" dirty="0" smtClean="0">
                <a:solidFill>
                  <a:srgbClr val="523100"/>
                </a:solidFill>
              </a:rPr>
              <a:t>Seçiyorum</a:t>
            </a:r>
            <a:endParaRPr lang="tr-TR" dirty="0">
              <a:solidFill>
                <a:srgbClr val="5231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785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ngiler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ottom_box"/>
          <p:cNvSpPr/>
          <p:nvPr/>
        </p:nvSpPr>
        <p:spPr>
          <a:xfrm rot="5400000">
            <a:off x="5905500" y="571500"/>
            <a:ext cx="381000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5760" anchor="ctr"/>
          <a:lstStyle/>
          <a:p>
            <a:pPr algn="r">
              <a:defRPr/>
            </a:pPr>
            <a:endParaRPr lang="en-US" sz="3733" b="1" dirty="0">
              <a:solidFill>
                <a:srgbClr val="FFFFFF"/>
              </a:solidFill>
            </a:endParaRPr>
          </a:p>
        </p:txBody>
      </p:sp>
      <p:pic>
        <p:nvPicPr>
          <p:cNvPr id="12" name="Main_Boar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609" y="522643"/>
            <a:ext cx="7507577" cy="6591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977" y="2314039"/>
            <a:ext cx="2488746" cy="4425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ağ Ok 16">
            <a:hlinkClick r:id="" action="ppaction://hlinkshowjump?jump=nextslide"/>
          </p:cNvPr>
          <p:cNvSpPr/>
          <p:nvPr/>
        </p:nvSpPr>
        <p:spPr>
          <a:xfrm>
            <a:off x="11279652" y="5391285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19" name="Resim 18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940" y="6434888"/>
            <a:ext cx="465223" cy="465223"/>
          </a:xfrm>
          <a:prstGeom prst="rect">
            <a:avLst/>
          </a:prstGeom>
        </p:spPr>
      </p:pic>
      <p:sp>
        <p:nvSpPr>
          <p:cNvPr id="22" name="Yuvarlatılmış Dikdörtgen 21"/>
          <p:cNvSpPr/>
          <p:nvPr/>
        </p:nvSpPr>
        <p:spPr>
          <a:xfrm>
            <a:off x="5096529" y="1331957"/>
            <a:ext cx="2510931" cy="87581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smtClean="0">
                <a:solidFill>
                  <a:srgbClr val="000000"/>
                </a:solidFill>
              </a:rPr>
              <a:t>Doğru yanlış etkinliği</a:t>
            </a:r>
            <a:endParaRPr lang="tr-TR" dirty="0">
              <a:solidFill>
                <a:srgbClr val="000000"/>
              </a:solidFill>
            </a:endParaRPr>
          </a:p>
        </p:txBody>
      </p:sp>
      <p:pic>
        <p:nvPicPr>
          <p:cNvPr id="24" name="Resim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614" y="1331957"/>
            <a:ext cx="1219200" cy="1219200"/>
          </a:xfrm>
          <a:prstGeom prst="rect">
            <a:avLst/>
          </a:prstGeom>
        </p:spPr>
      </p:pic>
      <p:sp>
        <p:nvSpPr>
          <p:cNvPr id="26" name="Dikdörtgen 25"/>
          <p:cNvSpPr/>
          <p:nvPr/>
        </p:nvSpPr>
        <p:spPr>
          <a:xfrm>
            <a:off x="4805704" y="2427941"/>
            <a:ext cx="3092583" cy="3095038"/>
          </a:xfrm>
          <a:prstGeom prst="rect">
            <a:avLst/>
          </a:prstGeom>
          <a:solidFill>
            <a:srgbClr val="E2E2E2"/>
          </a:solidFill>
          <a:ln w="88900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32" name="Resim 3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53" y="3524008"/>
            <a:ext cx="1589676" cy="2836296"/>
          </a:xfrm>
          <a:prstGeom prst="rect">
            <a:avLst/>
          </a:prstGeom>
        </p:spPr>
      </p:pic>
      <p:sp>
        <p:nvSpPr>
          <p:cNvPr id="21" name="Metin kutusu 20"/>
          <p:cNvSpPr txBox="1"/>
          <p:nvPr/>
        </p:nvSpPr>
        <p:spPr>
          <a:xfrm>
            <a:off x="10060140" y="5021953"/>
            <a:ext cx="1707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523100"/>
                </a:solidFill>
              </a:rPr>
              <a:t>Etkinlik </a:t>
            </a:r>
            <a:r>
              <a:rPr lang="tr-TR" dirty="0">
                <a:solidFill>
                  <a:srgbClr val="523100"/>
                </a:solidFill>
              </a:rPr>
              <a:t>: </a:t>
            </a:r>
            <a:r>
              <a:rPr lang="tr-TR" dirty="0" smtClean="0">
                <a:solidFill>
                  <a:srgbClr val="523100"/>
                </a:solidFill>
              </a:rPr>
              <a:t>2 </a:t>
            </a:r>
            <a:r>
              <a:rPr lang="tr-TR" dirty="0">
                <a:solidFill>
                  <a:srgbClr val="523100"/>
                </a:solidFill>
              </a:rPr>
              <a:t>- </a:t>
            </a:r>
            <a:r>
              <a:rPr lang="tr-TR" dirty="0" smtClean="0">
                <a:solidFill>
                  <a:srgbClr val="523100"/>
                </a:solidFill>
              </a:rPr>
              <a:t>4</a:t>
            </a:r>
            <a:endParaRPr lang="tr-TR" dirty="0">
              <a:solidFill>
                <a:srgbClr val="523100"/>
              </a:solidFill>
            </a:endParaRPr>
          </a:p>
        </p:txBody>
      </p:sp>
      <p:sp>
        <p:nvSpPr>
          <p:cNvPr id="18" name="Büton1">
            <a:hlinkClick r:id="" action="ppaction://noaction">
              <a:snd r:embed="rId8" name="olmadiyeni.wav"/>
            </a:hlinkClick>
          </p:cNvPr>
          <p:cNvSpPr/>
          <p:nvPr/>
        </p:nvSpPr>
        <p:spPr>
          <a:xfrm>
            <a:off x="5678225" y="5273608"/>
            <a:ext cx="612000" cy="612000"/>
          </a:xfrm>
          <a:prstGeom prst="ellipse">
            <a:avLst/>
          </a:prstGeom>
          <a:solidFill>
            <a:srgbClr val="00B050"/>
          </a:solidFill>
          <a:ln w="73025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rgbClr val="FFFFFF"/>
                </a:solidFill>
              </a:rPr>
              <a:t>D</a:t>
            </a:r>
          </a:p>
        </p:txBody>
      </p:sp>
      <p:sp>
        <p:nvSpPr>
          <p:cNvPr id="25" name="Büton2">
            <a:hlinkClick r:id="" action="ppaction://noaction">
              <a:snd r:embed="rId9" name="aferinyeni.wav"/>
            </a:hlinkClick>
          </p:cNvPr>
          <p:cNvSpPr/>
          <p:nvPr/>
        </p:nvSpPr>
        <p:spPr>
          <a:xfrm>
            <a:off x="6569459" y="5261462"/>
            <a:ext cx="612000" cy="612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73025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rgbClr val="FFFFFF"/>
                </a:solidFill>
              </a:rPr>
              <a:t>Y</a:t>
            </a:r>
          </a:p>
        </p:txBody>
      </p:sp>
      <p:sp>
        <p:nvSpPr>
          <p:cNvPr id="20" name="Açıklama">
            <a:hlinkClick r:id="" action="ppaction://noaction">
              <a:snd r:embed="rId10" name="utu.wav"/>
            </a:hlinkClick>
          </p:cNvPr>
          <p:cNvSpPr/>
          <p:nvPr/>
        </p:nvSpPr>
        <p:spPr>
          <a:xfrm>
            <a:off x="3123922" y="5059992"/>
            <a:ext cx="1296365" cy="4629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Dinle</a:t>
            </a:r>
            <a:endParaRPr lang="tr-TR" sz="16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601" y="2399038"/>
            <a:ext cx="2914785" cy="2914785"/>
          </a:xfrm>
          <a:prstGeom prst="rect">
            <a:avLst/>
          </a:prstGeom>
        </p:spPr>
      </p:pic>
      <p:sp>
        <p:nvSpPr>
          <p:cNvPr id="28" name="Metin kutusu 27"/>
          <p:cNvSpPr txBox="1"/>
          <p:nvPr/>
        </p:nvSpPr>
        <p:spPr>
          <a:xfrm>
            <a:off x="9941519" y="2877677"/>
            <a:ext cx="18485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OKULUMUZDA</a:t>
            </a:r>
          </a:p>
          <a:p>
            <a:pPr algn="ctr"/>
            <a:r>
              <a:rPr lang="tr-TR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HAYAT</a:t>
            </a:r>
            <a:endParaRPr lang="tr-TR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Metin kutusu 28"/>
          <p:cNvSpPr txBox="1"/>
          <p:nvPr/>
        </p:nvSpPr>
        <p:spPr>
          <a:xfrm>
            <a:off x="10155401" y="4010199"/>
            <a:ext cx="14662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dirty="0" smtClean="0">
                <a:solidFill>
                  <a:srgbClr val="523100"/>
                </a:solidFill>
              </a:rPr>
              <a:t>Ders Aracımı</a:t>
            </a:r>
          </a:p>
          <a:p>
            <a:pPr algn="ctr"/>
            <a:r>
              <a:rPr lang="tr-TR" dirty="0" smtClean="0">
                <a:solidFill>
                  <a:srgbClr val="523100"/>
                </a:solidFill>
              </a:rPr>
              <a:t>Seçiyorum</a:t>
            </a:r>
            <a:endParaRPr lang="tr-TR" dirty="0">
              <a:solidFill>
                <a:srgbClr val="5231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768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ottom_box"/>
          <p:cNvSpPr/>
          <p:nvPr/>
        </p:nvSpPr>
        <p:spPr>
          <a:xfrm rot="5400000">
            <a:off x="5905500" y="571500"/>
            <a:ext cx="381000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5760" anchor="ctr"/>
          <a:lstStyle/>
          <a:p>
            <a:pPr algn="r">
              <a:defRPr/>
            </a:pPr>
            <a:endParaRPr lang="en-US" sz="3733" b="1" dirty="0">
              <a:solidFill>
                <a:srgbClr val="FFFFFF"/>
              </a:solidFill>
            </a:endParaRPr>
          </a:p>
        </p:txBody>
      </p:sp>
      <p:pic>
        <p:nvPicPr>
          <p:cNvPr id="12" name="Main_Boar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609" y="522643"/>
            <a:ext cx="7507577" cy="6591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977" y="2314039"/>
            <a:ext cx="2488746" cy="4425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ağ Ok 16">
            <a:hlinkClick r:id="" action="ppaction://hlinkshowjump?jump=nextslide"/>
          </p:cNvPr>
          <p:cNvSpPr/>
          <p:nvPr/>
        </p:nvSpPr>
        <p:spPr>
          <a:xfrm>
            <a:off x="11279652" y="5391285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19" name="Resim 18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940" y="6434888"/>
            <a:ext cx="465223" cy="465223"/>
          </a:xfrm>
          <a:prstGeom prst="rect">
            <a:avLst/>
          </a:prstGeom>
        </p:spPr>
      </p:pic>
      <p:sp>
        <p:nvSpPr>
          <p:cNvPr id="22" name="Yuvarlatılmış Dikdörtgen 21"/>
          <p:cNvSpPr/>
          <p:nvPr/>
        </p:nvSpPr>
        <p:spPr>
          <a:xfrm>
            <a:off x="5096529" y="1331957"/>
            <a:ext cx="2510931" cy="87581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smtClean="0">
                <a:solidFill>
                  <a:srgbClr val="000000"/>
                </a:solidFill>
              </a:rPr>
              <a:t>Doğru yanlış etkinliği</a:t>
            </a:r>
            <a:endParaRPr lang="tr-TR" dirty="0">
              <a:solidFill>
                <a:srgbClr val="000000"/>
              </a:solidFill>
            </a:endParaRPr>
          </a:p>
        </p:txBody>
      </p:sp>
      <p:pic>
        <p:nvPicPr>
          <p:cNvPr id="24" name="Resim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614" y="1331957"/>
            <a:ext cx="1219200" cy="1219200"/>
          </a:xfrm>
          <a:prstGeom prst="rect">
            <a:avLst/>
          </a:prstGeom>
        </p:spPr>
      </p:pic>
      <p:sp>
        <p:nvSpPr>
          <p:cNvPr id="26" name="Dikdörtgen 25"/>
          <p:cNvSpPr/>
          <p:nvPr/>
        </p:nvSpPr>
        <p:spPr>
          <a:xfrm>
            <a:off x="4805704" y="2427941"/>
            <a:ext cx="3092583" cy="3095038"/>
          </a:xfrm>
          <a:prstGeom prst="rect">
            <a:avLst/>
          </a:prstGeom>
          <a:solidFill>
            <a:srgbClr val="E2E2E2"/>
          </a:solidFill>
          <a:ln w="88900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32" name="Resim 3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53" y="3524008"/>
            <a:ext cx="1589676" cy="2836296"/>
          </a:xfrm>
          <a:prstGeom prst="rect">
            <a:avLst/>
          </a:prstGeom>
        </p:spPr>
      </p:pic>
      <p:sp>
        <p:nvSpPr>
          <p:cNvPr id="21" name="Metin kutusu 20"/>
          <p:cNvSpPr txBox="1"/>
          <p:nvPr/>
        </p:nvSpPr>
        <p:spPr>
          <a:xfrm>
            <a:off x="10060140" y="5021953"/>
            <a:ext cx="1707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523100"/>
                </a:solidFill>
              </a:rPr>
              <a:t>Etkinlik </a:t>
            </a:r>
            <a:r>
              <a:rPr lang="tr-TR" dirty="0">
                <a:solidFill>
                  <a:srgbClr val="523100"/>
                </a:solidFill>
              </a:rPr>
              <a:t>: </a:t>
            </a:r>
            <a:r>
              <a:rPr lang="tr-TR" dirty="0" smtClean="0">
                <a:solidFill>
                  <a:srgbClr val="523100"/>
                </a:solidFill>
              </a:rPr>
              <a:t>3 </a:t>
            </a:r>
            <a:r>
              <a:rPr lang="tr-TR" dirty="0">
                <a:solidFill>
                  <a:srgbClr val="523100"/>
                </a:solidFill>
              </a:rPr>
              <a:t>- </a:t>
            </a:r>
            <a:r>
              <a:rPr lang="tr-TR" dirty="0" smtClean="0">
                <a:solidFill>
                  <a:srgbClr val="523100"/>
                </a:solidFill>
              </a:rPr>
              <a:t>4</a:t>
            </a:r>
            <a:endParaRPr lang="tr-TR" dirty="0">
              <a:solidFill>
                <a:srgbClr val="523100"/>
              </a:solidFill>
            </a:endParaRPr>
          </a:p>
        </p:txBody>
      </p:sp>
      <p:sp>
        <p:nvSpPr>
          <p:cNvPr id="18" name="Büton1">
            <a:hlinkClick r:id="" action="ppaction://noaction">
              <a:snd r:embed="rId8" name="aferinyeni.wav"/>
            </a:hlinkClick>
          </p:cNvPr>
          <p:cNvSpPr/>
          <p:nvPr/>
        </p:nvSpPr>
        <p:spPr>
          <a:xfrm>
            <a:off x="5678225" y="5273608"/>
            <a:ext cx="612000" cy="612000"/>
          </a:xfrm>
          <a:prstGeom prst="ellipse">
            <a:avLst/>
          </a:prstGeom>
          <a:solidFill>
            <a:srgbClr val="00B050"/>
          </a:solidFill>
          <a:ln w="73025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rgbClr val="FFFFFF"/>
                </a:solidFill>
              </a:rPr>
              <a:t>D</a:t>
            </a:r>
          </a:p>
        </p:txBody>
      </p:sp>
      <p:sp>
        <p:nvSpPr>
          <p:cNvPr id="25" name="Büton2">
            <a:hlinkClick r:id="" action="ppaction://noaction">
              <a:snd r:embed="rId9" name="olmadiyeni.wav"/>
            </a:hlinkClick>
          </p:cNvPr>
          <p:cNvSpPr/>
          <p:nvPr/>
        </p:nvSpPr>
        <p:spPr>
          <a:xfrm>
            <a:off x="6569459" y="5261462"/>
            <a:ext cx="612000" cy="612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73025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rgbClr val="FFFFFF"/>
                </a:solidFill>
              </a:rPr>
              <a:t>Y</a:t>
            </a:r>
          </a:p>
        </p:txBody>
      </p:sp>
      <p:sp>
        <p:nvSpPr>
          <p:cNvPr id="20" name="Açıklama">
            <a:hlinkClick r:id="" action="ppaction://noaction">
              <a:snd r:embed="rId10" name="resim-defteri.wav"/>
            </a:hlinkClick>
          </p:cNvPr>
          <p:cNvSpPr/>
          <p:nvPr/>
        </p:nvSpPr>
        <p:spPr>
          <a:xfrm>
            <a:off x="3123922" y="5059992"/>
            <a:ext cx="1296365" cy="4629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Dinle</a:t>
            </a:r>
            <a:endParaRPr lang="tr-TR" sz="16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193" y="2843604"/>
            <a:ext cx="2931602" cy="2216388"/>
          </a:xfrm>
          <a:prstGeom prst="rect">
            <a:avLst/>
          </a:prstGeom>
        </p:spPr>
      </p:pic>
      <p:sp>
        <p:nvSpPr>
          <p:cNvPr id="28" name="Metin kutusu 27"/>
          <p:cNvSpPr txBox="1"/>
          <p:nvPr/>
        </p:nvSpPr>
        <p:spPr>
          <a:xfrm>
            <a:off x="9941519" y="2877677"/>
            <a:ext cx="18485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OKULUMUZDA</a:t>
            </a:r>
          </a:p>
          <a:p>
            <a:pPr algn="ctr"/>
            <a:r>
              <a:rPr lang="tr-TR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HAYAT</a:t>
            </a:r>
            <a:endParaRPr lang="tr-TR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Metin kutusu 28"/>
          <p:cNvSpPr txBox="1"/>
          <p:nvPr/>
        </p:nvSpPr>
        <p:spPr>
          <a:xfrm>
            <a:off x="10155401" y="4010199"/>
            <a:ext cx="14662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dirty="0" smtClean="0">
                <a:solidFill>
                  <a:srgbClr val="523100"/>
                </a:solidFill>
              </a:rPr>
              <a:t>Ders Aracımı</a:t>
            </a:r>
          </a:p>
          <a:p>
            <a:pPr algn="ctr"/>
            <a:r>
              <a:rPr lang="tr-TR" dirty="0" smtClean="0">
                <a:solidFill>
                  <a:srgbClr val="523100"/>
                </a:solidFill>
              </a:rPr>
              <a:t>Seçiyorum</a:t>
            </a:r>
            <a:endParaRPr lang="tr-TR" dirty="0">
              <a:solidFill>
                <a:srgbClr val="5231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723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ottom_box"/>
          <p:cNvSpPr/>
          <p:nvPr/>
        </p:nvSpPr>
        <p:spPr>
          <a:xfrm rot="5400000">
            <a:off x="5905500" y="571500"/>
            <a:ext cx="381000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5760" anchor="ctr"/>
          <a:lstStyle/>
          <a:p>
            <a:pPr algn="r">
              <a:defRPr/>
            </a:pPr>
            <a:endParaRPr lang="en-US" sz="3733" b="1" dirty="0">
              <a:solidFill>
                <a:srgbClr val="FFFFFF"/>
              </a:solidFill>
            </a:endParaRPr>
          </a:p>
        </p:txBody>
      </p:sp>
      <p:pic>
        <p:nvPicPr>
          <p:cNvPr id="12" name="Main_Boar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609" y="522643"/>
            <a:ext cx="7507577" cy="6591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977" y="2314039"/>
            <a:ext cx="2488746" cy="4425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ağ Ok 16">
            <a:hlinkClick r:id="" action="ppaction://hlinkshowjump?jump=nextslide"/>
          </p:cNvPr>
          <p:cNvSpPr/>
          <p:nvPr/>
        </p:nvSpPr>
        <p:spPr>
          <a:xfrm>
            <a:off x="11279652" y="5391285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19" name="Resim 18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940" y="6434888"/>
            <a:ext cx="465223" cy="465223"/>
          </a:xfrm>
          <a:prstGeom prst="rect">
            <a:avLst/>
          </a:prstGeom>
        </p:spPr>
      </p:pic>
      <p:sp>
        <p:nvSpPr>
          <p:cNvPr id="22" name="Yuvarlatılmış Dikdörtgen 21"/>
          <p:cNvSpPr/>
          <p:nvPr/>
        </p:nvSpPr>
        <p:spPr>
          <a:xfrm>
            <a:off x="5096529" y="1331957"/>
            <a:ext cx="2510931" cy="87581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smtClean="0">
                <a:solidFill>
                  <a:srgbClr val="000000"/>
                </a:solidFill>
              </a:rPr>
              <a:t>Doğru yanlış etkinliği</a:t>
            </a:r>
            <a:endParaRPr lang="tr-TR" dirty="0">
              <a:solidFill>
                <a:srgbClr val="000000"/>
              </a:solidFill>
            </a:endParaRPr>
          </a:p>
        </p:txBody>
      </p:sp>
      <p:pic>
        <p:nvPicPr>
          <p:cNvPr id="24" name="Resim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614" y="1331957"/>
            <a:ext cx="1219200" cy="1219200"/>
          </a:xfrm>
          <a:prstGeom prst="rect">
            <a:avLst/>
          </a:prstGeom>
        </p:spPr>
      </p:pic>
      <p:sp>
        <p:nvSpPr>
          <p:cNvPr id="26" name="Dikdörtgen 25"/>
          <p:cNvSpPr/>
          <p:nvPr/>
        </p:nvSpPr>
        <p:spPr>
          <a:xfrm>
            <a:off x="4805704" y="2427941"/>
            <a:ext cx="3092583" cy="3095038"/>
          </a:xfrm>
          <a:prstGeom prst="rect">
            <a:avLst/>
          </a:prstGeom>
          <a:solidFill>
            <a:srgbClr val="E2E2E2"/>
          </a:solidFill>
          <a:ln w="88900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32" name="Resim 3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53" y="3524008"/>
            <a:ext cx="1589676" cy="2836296"/>
          </a:xfrm>
          <a:prstGeom prst="rect">
            <a:avLst/>
          </a:prstGeom>
        </p:spPr>
      </p:pic>
      <p:sp>
        <p:nvSpPr>
          <p:cNvPr id="21" name="Metin kutusu 20"/>
          <p:cNvSpPr txBox="1"/>
          <p:nvPr/>
        </p:nvSpPr>
        <p:spPr>
          <a:xfrm>
            <a:off x="10060140" y="5021953"/>
            <a:ext cx="1707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523100"/>
                </a:solidFill>
              </a:rPr>
              <a:t>Etkinlik </a:t>
            </a:r>
            <a:r>
              <a:rPr lang="tr-TR" dirty="0">
                <a:solidFill>
                  <a:srgbClr val="523100"/>
                </a:solidFill>
              </a:rPr>
              <a:t>: </a:t>
            </a:r>
            <a:r>
              <a:rPr lang="tr-TR" dirty="0" smtClean="0">
                <a:solidFill>
                  <a:srgbClr val="523100"/>
                </a:solidFill>
              </a:rPr>
              <a:t>4 </a:t>
            </a:r>
            <a:r>
              <a:rPr lang="tr-TR" dirty="0">
                <a:solidFill>
                  <a:srgbClr val="523100"/>
                </a:solidFill>
              </a:rPr>
              <a:t>- </a:t>
            </a:r>
            <a:r>
              <a:rPr lang="tr-TR" dirty="0" smtClean="0">
                <a:solidFill>
                  <a:srgbClr val="523100"/>
                </a:solidFill>
              </a:rPr>
              <a:t>4</a:t>
            </a:r>
            <a:endParaRPr lang="tr-TR" dirty="0">
              <a:solidFill>
                <a:srgbClr val="523100"/>
              </a:solidFill>
            </a:endParaRPr>
          </a:p>
        </p:txBody>
      </p:sp>
      <p:sp>
        <p:nvSpPr>
          <p:cNvPr id="18" name="Büton1">
            <a:hlinkClick r:id="" action="ppaction://noaction">
              <a:snd r:embed="rId8" name="olmadiyeni.wav"/>
            </a:hlinkClick>
          </p:cNvPr>
          <p:cNvSpPr/>
          <p:nvPr/>
        </p:nvSpPr>
        <p:spPr>
          <a:xfrm>
            <a:off x="5678225" y="5273608"/>
            <a:ext cx="612000" cy="612000"/>
          </a:xfrm>
          <a:prstGeom prst="ellipse">
            <a:avLst/>
          </a:prstGeom>
          <a:solidFill>
            <a:srgbClr val="00B050"/>
          </a:solidFill>
          <a:ln w="73025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rgbClr val="FFFFFF"/>
                </a:solidFill>
              </a:rPr>
              <a:t>D</a:t>
            </a:r>
          </a:p>
        </p:txBody>
      </p:sp>
      <p:sp>
        <p:nvSpPr>
          <p:cNvPr id="25" name="Büton2">
            <a:hlinkClick r:id="" action="ppaction://noaction">
              <a:snd r:embed="rId9" name="aferinyeni.wav"/>
            </a:hlinkClick>
          </p:cNvPr>
          <p:cNvSpPr/>
          <p:nvPr/>
        </p:nvSpPr>
        <p:spPr>
          <a:xfrm>
            <a:off x="6569459" y="5261462"/>
            <a:ext cx="612000" cy="612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73025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rgbClr val="FFFFFF"/>
                </a:solidFill>
              </a:rPr>
              <a:t>Y</a:t>
            </a:r>
          </a:p>
        </p:txBody>
      </p:sp>
      <p:sp>
        <p:nvSpPr>
          <p:cNvPr id="20" name="Açıklama">
            <a:hlinkClick r:id="" action="ppaction://noaction">
              <a:snd r:embed="rId10" name="oyuncak-ayi.wav"/>
            </a:hlinkClick>
          </p:cNvPr>
          <p:cNvSpPr/>
          <p:nvPr/>
        </p:nvSpPr>
        <p:spPr>
          <a:xfrm>
            <a:off x="3123922" y="5059992"/>
            <a:ext cx="1296365" cy="4629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Dinle</a:t>
            </a:r>
            <a:endParaRPr lang="tr-TR" sz="16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432" y="2498944"/>
            <a:ext cx="2943855" cy="2943855"/>
          </a:xfrm>
          <a:prstGeom prst="rect">
            <a:avLst/>
          </a:prstGeom>
        </p:spPr>
      </p:pic>
      <p:sp>
        <p:nvSpPr>
          <p:cNvPr id="28" name="Metin kutusu 27"/>
          <p:cNvSpPr txBox="1"/>
          <p:nvPr/>
        </p:nvSpPr>
        <p:spPr>
          <a:xfrm>
            <a:off x="9941519" y="2877677"/>
            <a:ext cx="18485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OKULUMUZDA</a:t>
            </a:r>
          </a:p>
          <a:p>
            <a:pPr algn="ctr"/>
            <a:r>
              <a:rPr lang="tr-TR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HAYAT</a:t>
            </a:r>
            <a:endParaRPr lang="tr-TR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Metin kutusu 28"/>
          <p:cNvSpPr txBox="1"/>
          <p:nvPr/>
        </p:nvSpPr>
        <p:spPr>
          <a:xfrm>
            <a:off x="10155401" y="4010199"/>
            <a:ext cx="14662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dirty="0" smtClean="0">
                <a:solidFill>
                  <a:srgbClr val="523100"/>
                </a:solidFill>
              </a:rPr>
              <a:t>Ders Aracımı</a:t>
            </a:r>
          </a:p>
          <a:p>
            <a:pPr algn="ctr"/>
            <a:r>
              <a:rPr lang="tr-TR" dirty="0" smtClean="0">
                <a:solidFill>
                  <a:srgbClr val="523100"/>
                </a:solidFill>
              </a:rPr>
              <a:t>Seçiyorum</a:t>
            </a:r>
            <a:endParaRPr lang="tr-TR" dirty="0">
              <a:solidFill>
                <a:srgbClr val="5231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0276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ottom_box"/>
          <p:cNvSpPr/>
          <p:nvPr/>
        </p:nvSpPr>
        <p:spPr>
          <a:xfrm rot="5400000">
            <a:off x="5905500" y="571500"/>
            <a:ext cx="381000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5760" anchor="ctr"/>
          <a:lstStyle/>
          <a:p>
            <a:pPr algn="r">
              <a:defRPr/>
            </a:pPr>
            <a:endParaRPr lang="en-US" sz="3733" b="1" dirty="0">
              <a:solidFill>
                <a:srgbClr val="FFFFFF"/>
              </a:solidFill>
            </a:endParaRPr>
          </a:p>
        </p:txBody>
      </p:sp>
      <p:pic>
        <p:nvPicPr>
          <p:cNvPr id="13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152" y="-191074"/>
            <a:ext cx="8548789" cy="6658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73" y="2047856"/>
            <a:ext cx="1589676" cy="2836296"/>
          </a:xfrm>
          <a:prstGeom prst="rect">
            <a:avLst/>
          </a:prstGeom>
        </p:spPr>
      </p:pic>
      <p:sp>
        <p:nvSpPr>
          <p:cNvPr id="15" name="Metin kutusu 14"/>
          <p:cNvSpPr txBox="1"/>
          <p:nvPr/>
        </p:nvSpPr>
        <p:spPr>
          <a:xfrm>
            <a:off x="4775595" y="1175657"/>
            <a:ext cx="45923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Ses Kaynağı: Zümra </a:t>
            </a:r>
            <a:r>
              <a:rPr lang="tr-TR" sz="2000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BOZKURT</a:t>
            </a:r>
          </a:p>
          <a:p>
            <a:pPr algn="ctr"/>
            <a:endParaRPr lang="tr-TR" sz="2000" dirty="0"/>
          </a:p>
          <a:p>
            <a:pPr algn="ctr"/>
            <a:endParaRPr lang="tr-TR" sz="20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r-TR" sz="30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HAZIRLAYAN</a:t>
            </a:r>
          </a:p>
          <a:p>
            <a:pPr algn="ctr"/>
            <a:endParaRPr lang="tr-TR" sz="30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r-TR" sz="25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Muhammet BOZKURT</a:t>
            </a:r>
          </a:p>
          <a:p>
            <a:pPr algn="ctr"/>
            <a:r>
              <a:rPr lang="tr-TR" sz="2500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  <a:hlinkClick r:id="rId6"/>
              </a:rPr>
              <a:t>info@mebders.com</a:t>
            </a:r>
            <a:endParaRPr lang="tr-TR" sz="25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tr-TR" sz="30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5252323" y="4884152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rgbClr val="000000"/>
                </a:solidFill>
              </a:rPr>
              <a:t>©mebders.com</a:t>
            </a:r>
            <a:endParaRPr lang="tr-TR" dirty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984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oscakal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PRESENTER" val="2c4091694e7cb0e279a55416f3d53dcb1c30ee91"/>
  <p:tag name="ARTICULATE_SLIDE_COUNT" val="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Advertising_Booth_Display">
  <a:themeElements>
    <a:clrScheme name="advertising_booth_display">
      <a:dk1>
        <a:srgbClr val="000000"/>
      </a:dk1>
      <a:lt1>
        <a:srgbClr val="FFFFFF"/>
      </a:lt1>
      <a:dk2>
        <a:srgbClr val="6C0000"/>
      </a:dk2>
      <a:lt2>
        <a:srgbClr val="F0F3FB"/>
      </a:lt2>
      <a:accent1>
        <a:srgbClr val="1F2932"/>
      </a:accent1>
      <a:accent2>
        <a:srgbClr val="595959"/>
      </a:accent2>
      <a:accent3>
        <a:srgbClr val="53B558"/>
      </a:accent3>
      <a:accent4>
        <a:srgbClr val="2C66B2"/>
      </a:accent4>
      <a:accent5>
        <a:srgbClr val="FF9900"/>
      </a:accent5>
      <a:accent6>
        <a:srgbClr val="000000"/>
      </a:accent6>
      <a:hlink>
        <a:srgbClr val="657C95"/>
      </a:hlink>
      <a:folHlink>
        <a:srgbClr val="D8DBE4"/>
      </a:folHlink>
    </a:clrScheme>
    <a:fontScheme name="Özel 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1468</TotalTime>
  <Words>142</Words>
  <Application>Microsoft Office PowerPoint</Application>
  <PresentationFormat>Geniş ekran</PresentationFormat>
  <Paragraphs>66</Paragraphs>
  <Slides>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3" baseType="lpstr">
      <vt:lpstr>Arial</vt:lpstr>
      <vt:lpstr>Calibri</vt:lpstr>
      <vt:lpstr>Tahoma</vt:lpstr>
      <vt:lpstr>1_Advertising_Booth_Display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SilentAll Team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Ders Aracımı Seçiyorum</dc:title>
  <dc:creator>www.mebders.com</dc:creator>
  <cp:lastModifiedBy>Muhammet Bozkurt</cp:lastModifiedBy>
  <cp:revision>172</cp:revision>
  <dcterms:created xsi:type="dcterms:W3CDTF">2015-08-22T14:52:09Z</dcterms:created>
  <dcterms:modified xsi:type="dcterms:W3CDTF">2017-09-18T20:03:12Z</dcterms:modified>
  <cp:contentStatus>Tamamlandı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E0D6C0D2-1495-49E4-A5CD-0A4FC21423C2</vt:lpwstr>
  </property>
  <property fmtid="{D5CDD505-2E9C-101B-9397-08002B2CF9AE}" pid="3" name="ArticulatePath">
    <vt:lpwstr>Sunu1</vt:lpwstr>
  </property>
  <property fmtid="{D5CDD505-2E9C-101B-9397-08002B2CF9AE}" pid="4" name="_MarkAsFinal">
    <vt:bool>true</vt:bool>
  </property>
</Properties>
</file>