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87" r:id="rId4"/>
    <p:sldId id="280" r:id="rId5"/>
    <p:sldId id="276" r:id="rId6"/>
    <p:sldId id="281" r:id="rId7"/>
    <p:sldId id="282" r:id="rId8"/>
    <p:sldId id="283" r:id="rId9"/>
    <p:sldId id="261" r:id="rId10"/>
  </p:sldIdLst>
  <p:sldSz cx="12192000" cy="6858000"/>
  <p:notesSz cx="6858000" cy="9144000"/>
  <p:custDataLst>
    <p:tags r:id="rId11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13" Type="http://schemas.openxmlformats.org/officeDocument/2006/relationships/image" Target="../media/image4.png"/><Relationship Id="rId18" Type="http://schemas.openxmlformats.org/officeDocument/2006/relationships/image" Target="../media/image14.png"/><Relationship Id="rId3" Type="http://schemas.openxmlformats.org/officeDocument/2006/relationships/audio" Target="../media/audio5.wav"/><Relationship Id="rId21" Type="http://schemas.openxmlformats.org/officeDocument/2006/relationships/image" Target="../media/image17.png"/><Relationship Id="rId7" Type="http://schemas.openxmlformats.org/officeDocument/2006/relationships/audio" Target="../media/audio9.wav"/><Relationship Id="rId12" Type="http://schemas.openxmlformats.org/officeDocument/2006/relationships/image" Target="../media/image3.png"/><Relationship Id="rId1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5.xml"/><Relationship Id="rId6" Type="http://schemas.openxmlformats.org/officeDocument/2006/relationships/audio" Target="../media/audio8.wav"/><Relationship Id="rId11" Type="http://schemas.openxmlformats.org/officeDocument/2006/relationships/image" Target="../media/image1.png"/><Relationship Id="rId5" Type="http://schemas.openxmlformats.org/officeDocument/2006/relationships/audio" Target="../media/audio7.wav"/><Relationship Id="rId15" Type="http://schemas.openxmlformats.org/officeDocument/2006/relationships/image" Target="../media/image11.png"/><Relationship Id="rId10" Type="http://schemas.openxmlformats.org/officeDocument/2006/relationships/audio" Target="../media/audio12.wav"/><Relationship Id="rId19" Type="http://schemas.openxmlformats.org/officeDocument/2006/relationships/image" Target="../media/image15.png"/><Relationship Id="rId4" Type="http://schemas.openxmlformats.org/officeDocument/2006/relationships/audio" Target="../media/audio6.wav"/><Relationship Id="rId9" Type="http://schemas.openxmlformats.org/officeDocument/2006/relationships/audio" Target="../media/audio11.wav"/><Relationship Id="rId14" Type="http://schemas.openxmlformats.org/officeDocument/2006/relationships/image" Target="../media/image5.png"/><Relationship Id="rId22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audio" Target="../media/audio15.wav"/><Relationship Id="rId3" Type="http://schemas.openxmlformats.org/officeDocument/2006/relationships/audio" Target="../media/audio13.wav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11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audio" Target="../media/audio14.wav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9.png"/><Relationship Id="rId11" Type="http://schemas.openxmlformats.org/officeDocument/2006/relationships/image" Target="../media/image25.png"/><Relationship Id="rId5" Type="http://schemas.openxmlformats.org/officeDocument/2006/relationships/image" Target="../media/image5.png"/><Relationship Id="rId10" Type="http://schemas.openxmlformats.org/officeDocument/2006/relationships/audio" Target="../media/audio16.wav"/><Relationship Id="rId4" Type="http://schemas.openxmlformats.org/officeDocument/2006/relationships/image" Target="../media/image4.png"/><Relationship Id="rId9" Type="http://schemas.openxmlformats.org/officeDocument/2006/relationships/audio" Target="../media/audio1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11" Type="http://schemas.openxmlformats.org/officeDocument/2006/relationships/image" Target="../media/image26.png"/><Relationship Id="rId5" Type="http://schemas.openxmlformats.org/officeDocument/2006/relationships/image" Target="../media/image5.png"/><Relationship Id="rId10" Type="http://schemas.openxmlformats.org/officeDocument/2006/relationships/audio" Target="../media/audio17.wav"/><Relationship Id="rId4" Type="http://schemas.openxmlformats.org/officeDocument/2006/relationships/image" Target="../media/image4.png"/><Relationship Id="rId9" Type="http://schemas.openxmlformats.org/officeDocument/2006/relationships/audio" Target="../media/audio15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9.png"/><Relationship Id="rId11" Type="http://schemas.openxmlformats.org/officeDocument/2006/relationships/image" Target="../media/image27.png"/><Relationship Id="rId5" Type="http://schemas.openxmlformats.org/officeDocument/2006/relationships/image" Target="../media/image5.png"/><Relationship Id="rId10" Type="http://schemas.openxmlformats.org/officeDocument/2006/relationships/audio" Target="../media/audio18.wav"/><Relationship Id="rId4" Type="http://schemas.openxmlformats.org/officeDocument/2006/relationships/image" Target="../media/image4.png"/><Relationship Id="rId9" Type="http://schemas.openxmlformats.org/officeDocument/2006/relationships/audio" Target="../media/audio1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hyperlink" Target="mailto:info@yenislayt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542424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 ARACIMI SEÇİYORUM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53220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OKULUMUZDA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10155401" y="4010199"/>
            <a:ext cx="1466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Ders Aracımı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Seçiyorum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86224" y="6468919"/>
            <a:ext cx="10091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Yönerge : Öğrenciler, Zümra’nın sorusuyla konuşturulur, yeterli cevaplardan sonra açıklama yapılır.</a:t>
            </a:r>
            <a:endParaRPr lang="tr-TR" dirty="0"/>
          </a:p>
        </p:txBody>
      </p:sp>
      <p:sp>
        <p:nvSpPr>
          <p:cNvPr id="26" name="Açıklama">
            <a:hlinkClick r:id="" action="ppaction://noaction">
              <a:snd r:embed="rId8" name="aciklama1.wav"/>
            </a:hlinkClick>
          </p:cNvPr>
          <p:cNvSpPr/>
          <p:nvPr/>
        </p:nvSpPr>
        <p:spPr>
          <a:xfrm>
            <a:off x="3081473" y="5970854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Açıklama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067" y="1166785"/>
            <a:ext cx="3823146" cy="427197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350" y="3220624"/>
            <a:ext cx="2270491" cy="2090864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76572">
            <a:off x="3858187" y="3165598"/>
            <a:ext cx="660366" cy="660366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74066" y="3974864"/>
            <a:ext cx="660366" cy="660366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36943">
            <a:off x="8428986" y="3306622"/>
            <a:ext cx="660366" cy="6603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54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86224" y="6468919"/>
            <a:ext cx="10091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Öğrenciler, Zümra’nın sorusuyla konuşturulur, yeterli cevaplardan sonra açıklama yapılır.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6" name="Açıklama">
            <a:hlinkClick r:id="" action="ppaction://noaction">
              <a:snd r:embed="rId8" name="aciklama2.wav"/>
            </a:hlinkClick>
          </p:cNvPr>
          <p:cNvSpPr/>
          <p:nvPr/>
        </p:nvSpPr>
        <p:spPr>
          <a:xfrm>
            <a:off x="3081473" y="5970854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Açıklama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50" y="1533811"/>
            <a:ext cx="3366638" cy="3915049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35849">
            <a:off x="3234495" y="3147753"/>
            <a:ext cx="660366" cy="660366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48816" y="4651122"/>
            <a:ext cx="660366" cy="66036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304" y="2967292"/>
            <a:ext cx="3009524" cy="2771429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83448">
            <a:off x="7036800" y="2718794"/>
            <a:ext cx="660366" cy="660366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155401" y="4010199"/>
            <a:ext cx="1466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Ders Aracımı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Seçiyorum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535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3 - 3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662177" y="1422437"/>
            <a:ext cx="249382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smtClean="0"/>
              <a:t>Ders Araç-Gereçlerimiz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007" y="3021344"/>
            <a:ext cx="1524075" cy="2290144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261" y="3021344"/>
            <a:ext cx="2022890" cy="1655091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377" y="3522744"/>
            <a:ext cx="1705109" cy="854647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224" y="3543987"/>
            <a:ext cx="925413" cy="854647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88" y="3296964"/>
            <a:ext cx="2738947" cy="1306206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634" y="2877677"/>
            <a:ext cx="1353501" cy="1877893"/>
          </a:xfrm>
          <a:prstGeom prst="rect">
            <a:avLst/>
          </a:prstGeom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616" y="2885532"/>
            <a:ext cx="2155920" cy="1579211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628" y="2825970"/>
            <a:ext cx="2423019" cy="2841802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10155401" y="4010199"/>
            <a:ext cx="1466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Ders Aracımı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Seçiyorum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89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rs-arac-gerecle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al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9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08477 -0.26482 C -0.10235 -0.32408 -0.12878 -0.35602 -0.15651 -0.35602 C -0.18815 -0.35602 -0.21341 -0.32408 -0.23099 -0.26482 L -0.31563 2.59259E-6 " pathEditMode="relative" rAng="0" ptsTypes="AAAAA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81" y="-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9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eft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11111E-6 L -0.08477 -0.26481 C -0.10234 -0.32407 -0.12878 -0.35602 -0.15651 -0.35602 C -0.18815 -0.35602 -0.21341 -0.32407 -0.23099 -0.26481 L -0.31563 -1.11111E-6 " pathEditMode="relative" rAng="0" ptsTypes="AAAAA"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81" y="-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4000"/>
                            </p:stCondLst>
                            <p:childTnLst>
                              <p:par>
                                <p:cTn id="4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il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6000"/>
                            </p:stCondLst>
                            <p:childTnLst>
                              <p:par>
                                <p:cTn id="47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08477 -0.26482 C -0.10235 -0.32408 -0.12878 -0.35602 -0.15651 -0.35602 C -0.18815 -0.35602 -0.21341 -0.32408 -0.23099 -0.26482 L -0.31563 4.07407E-6 " pathEditMode="relative" rAng="0" ptsTypes="AAAAA">
                                      <p:cBhvr>
                                        <p:cTn id="4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81" y="-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80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9000"/>
                            </p:stCondLst>
                            <p:childTnLst>
                              <p:par>
                                <p:cTn id="5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kalem-acaca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1000"/>
                            </p:stCondLst>
                            <p:childTnLst>
                              <p:par>
                                <p:cTn id="6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81481E-6 L -0.08477 -0.26482 C -0.10235 -0.32408 -0.12878 -0.35602 -0.15651 -0.35602 C -0.18815 -0.35602 -0.21341 -0.32408 -0.23099 -0.26482 L -0.31563 4.81481E-6 " pathEditMode="relative" rAng="0" ptsTypes="AAAAA">
                                      <p:cBhvr>
                                        <p:cTn id="6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81" y="-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3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4000"/>
                            </p:stCondLst>
                            <p:childTnLst>
                              <p:par>
                                <p:cTn id="6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ya-kalem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6000"/>
                            </p:stCondLst>
                            <p:childTnLst>
                              <p:par>
                                <p:cTn id="7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07407E-6 L -0.08476 -0.26482 C -0.10234 -0.32408 -0.12877 -0.35602 -0.15651 -0.35602 C -0.18815 -0.35602 -0.21341 -0.32408 -0.23099 -0.26482 L -0.31562 4.07407E-6 " pathEditMode="relative" rAng="0" ptsTypes="AAAAA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81" y="-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8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9000"/>
                            </p:stCondLst>
                            <p:childTnLst>
                              <p:par>
                                <p:cTn id="8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ers-kitab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1000"/>
                            </p:stCondLst>
                            <p:childTnLst>
                              <p:par>
                                <p:cTn id="89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-0.08476 -0.26481 C -0.10234 -0.32407 -0.12877 -0.35602 -0.15651 -0.35602 C -0.18815 -0.35602 -0.21341 -0.32407 -0.23099 -0.26481 L -0.31562 -1.48148E-6 " pathEditMode="relative" rAng="0" ptsTypes="AAAAA">
                                      <p:cBhvr>
                                        <p:cTn id="9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81" y="-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3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4000"/>
                            </p:stCondLst>
                            <p:childTnLst>
                              <p:par>
                                <p:cTn id="9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digerle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6000"/>
                            </p:stCondLst>
                            <p:childTnLst>
                              <p:par>
                                <p:cTn id="103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7037E-7 L -0.08477 -0.26482 C -0.10235 -0.32407 -0.12878 -0.35602 -0.15651 -0.35602 C -0.18815 -0.35602 -0.21341 -0.32407 -0.23099 -0.26482 L -0.31563 3.7037E-7 " pathEditMode="relative" rAng="0" ptsTypes="AAAAA">
                                      <p:cBhvr>
                                        <p:cTn id="10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81" y="-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80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8500"/>
                            </p:stCondLst>
                            <p:childTnLst>
                              <p:par>
                                <p:cTn id="110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3902814" y="1427794"/>
            <a:ext cx="5299058" cy="62416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Aşağıdakilerden hangileri ders araç-gereçleridir ?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3087150" y="2698703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1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>
            <a:hlinkClick r:id="" action="ppaction://noaction">
              <a:snd r:embed="rId9" name="aferinyeni.wav"/>
            </a:hlinkClick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430" y="2751869"/>
            <a:ext cx="990485" cy="1083241"/>
          </a:xfrm>
          <a:prstGeom prst="rect">
            <a:avLst/>
          </a:prstGeom>
        </p:spPr>
      </p:pic>
      <p:sp>
        <p:nvSpPr>
          <p:cNvPr id="28" name="Dikdörtgen 27"/>
          <p:cNvSpPr/>
          <p:nvPr/>
        </p:nvSpPr>
        <p:spPr>
          <a:xfrm>
            <a:off x="5431375" y="2698703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" name="Dikdörtgen 29"/>
          <p:cNvSpPr/>
          <p:nvPr/>
        </p:nvSpPr>
        <p:spPr>
          <a:xfrm>
            <a:off x="7744248" y="2698703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" name="Dikdörtgen 32"/>
          <p:cNvSpPr/>
          <p:nvPr/>
        </p:nvSpPr>
        <p:spPr>
          <a:xfrm>
            <a:off x="4176057" y="4214660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5" name="Dikdörtgen 34"/>
          <p:cNvSpPr/>
          <p:nvPr/>
        </p:nvSpPr>
        <p:spPr>
          <a:xfrm>
            <a:off x="6659841" y="4161494"/>
            <a:ext cx="1197803" cy="1162994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4" name="Resim 3">
            <a:hlinkClick r:id="" action="ppaction://noaction">
              <a:snd r:embed="rId9" name="aferinyeni.wav"/>
            </a:hlinkClick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40955">
            <a:off x="5489068" y="2967834"/>
            <a:ext cx="1265416" cy="592215"/>
          </a:xfrm>
          <a:prstGeom prst="rect">
            <a:avLst/>
          </a:prstGeom>
        </p:spPr>
      </p:pic>
      <p:pic>
        <p:nvPicPr>
          <p:cNvPr id="5" name="Resim 4">
            <a:hlinkClick r:id="" action="ppaction://noaction">
              <a:snd r:embed="rId9" name="aferinyeni.wav"/>
            </a:hlinkClick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540" y="4293520"/>
            <a:ext cx="970403" cy="896196"/>
          </a:xfrm>
          <a:prstGeom prst="rect">
            <a:avLst/>
          </a:prstGeom>
        </p:spPr>
      </p:pic>
      <p:pic>
        <p:nvPicPr>
          <p:cNvPr id="6" name="Resim 5">
            <a:hlinkClick r:id="" action="ppaction://noaction">
              <a:snd r:embed="rId13" name="olmadiyeni.wav"/>
            </a:hlinkClick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48360">
            <a:off x="7681132" y="2985493"/>
            <a:ext cx="1437597" cy="589415"/>
          </a:xfrm>
          <a:prstGeom prst="rect">
            <a:avLst/>
          </a:prstGeom>
        </p:spPr>
      </p:pic>
      <p:pic>
        <p:nvPicPr>
          <p:cNvPr id="8" name="Resim 7">
            <a:hlinkClick r:id="" action="ppaction://noaction">
              <a:snd r:embed="rId13" name="olmadiyeni.wav"/>
            </a:hlinkClick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057" y="4205440"/>
            <a:ext cx="1214326" cy="1214326"/>
          </a:xfrm>
          <a:prstGeom prst="rect">
            <a:avLst/>
          </a:prstGeom>
        </p:spPr>
      </p:pic>
      <p:sp>
        <p:nvSpPr>
          <p:cNvPr id="25" name="Metin kutusu 24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155401" y="4010199"/>
            <a:ext cx="1466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Ders Aracımı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Seçiyorum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85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ngiler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427941"/>
            <a:ext cx="3092583" cy="3095038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8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0" name="Açıklama">
            <a:hlinkClick r:id="" action="ppaction://noaction">
              <a:snd r:embed="rId10" name="utu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601" y="2399038"/>
            <a:ext cx="2914785" cy="2914785"/>
          </a:xfrm>
          <a:prstGeom prst="rect">
            <a:avLst/>
          </a:prstGeom>
        </p:spPr>
      </p:pic>
      <p:sp>
        <p:nvSpPr>
          <p:cNvPr id="28" name="Metin kutusu 27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155401" y="4010199"/>
            <a:ext cx="1466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Ders Aracımı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Seçiyorum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76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427941"/>
            <a:ext cx="3092583" cy="3095038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3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8" name="Büton1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0" name="Açıklama">
            <a:hlinkClick r:id="" action="ppaction://noaction">
              <a:snd r:embed="rId10" name="resim-defteri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193" y="2843604"/>
            <a:ext cx="2931602" cy="2216388"/>
          </a:xfrm>
          <a:prstGeom prst="rect">
            <a:avLst/>
          </a:prstGeom>
        </p:spPr>
      </p:pic>
      <p:sp>
        <p:nvSpPr>
          <p:cNvPr id="28" name="Metin kutusu 27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155401" y="4010199"/>
            <a:ext cx="1466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Ders Aracımı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Seçiyorum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723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427941"/>
            <a:ext cx="3092583" cy="3095038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4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8" name="Büton1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0" name="Açıklama">
            <a:hlinkClick r:id="" action="ppaction://noaction">
              <a:snd r:embed="rId10" name="oyuncak-ayi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432" y="2498944"/>
            <a:ext cx="2943855" cy="2943855"/>
          </a:xfrm>
          <a:prstGeom prst="rect">
            <a:avLst/>
          </a:prstGeom>
        </p:spPr>
      </p:pic>
      <p:sp>
        <p:nvSpPr>
          <p:cNvPr id="28" name="Metin kutusu 27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155401" y="4010199"/>
            <a:ext cx="1466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Ders Aracımı</a:t>
            </a:r>
          </a:p>
          <a:p>
            <a:pPr algn="ctr"/>
            <a:r>
              <a:rPr lang="tr-TR" dirty="0" smtClean="0">
                <a:solidFill>
                  <a:srgbClr val="523100"/>
                </a:solidFill>
              </a:rPr>
              <a:t>Seçiyorum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027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75595" y="1175657"/>
            <a:ext cx="45923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/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PRESENTER" val="2c4091694e7cb0e279a55416f3d53dcb1c30ee91"/>
  <p:tag name="ARTICULATE_SLIDE_COUNT" val="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1468</TotalTime>
  <Words>142</Words>
  <Application>Microsoft Office PowerPoint</Application>
  <PresentationFormat>Geniş ekran</PresentationFormat>
  <Paragraphs>66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Aracımı Seçiyorum</dc:title>
  <dc:creator>www.mebders.com</dc:creator>
  <cp:lastModifiedBy>Muhammet Bozkurt</cp:lastModifiedBy>
  <cp:revision>172</cp:revision>
  <dcterms:created xsi:type="dcterms:W3CDTF">2015-08-22T14:52:09Z</dcterms:created>
  <dcterms:modified xsi:type="dcterms:W3CDTF">2017-09-18T20:03:12Z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