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332" r:id="rId3"/>
    <p:sldId id="334" r:id="rId4"/>
    <p:sldId id="335" r:id="rId5"/>
    <p:sldId id="319" r:id="rId6"/>
    <p:sldId id="261" r:id="rId7"/>
  </p:sldIdLst>
  <p:sldSz cx="12192000" cy="6858000"/>
  <p:notesSz cx="6858000" cy="9144000"/>
  <p:custDataLst>
    <p:tags r:id="rId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38C"/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BE07-112D-4B90-8202-0E5AD9CC45B8}" type="datetimeFigureOut">
              <a:rPr lang="tr-TR" smtClean="0"/>
              <a:t>05.10.2017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4CE5-3899-4076-B36A-A5DDD2F8D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3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audio" Target="../media/audio5.wav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6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audio" Target="../media/audio10.wav"/><Relationship Id="rId3" Type="http://schemas.openxmlformats.org/officeDocument/2006/relationships/audio" Target="../media/audio8.wav"/><Relationship Id="rId7" Type="http://schemas.openxmlformats.org/officeDocument/2006/relationships/image" Target="../media/image1.png"/><Relationship Id="rId12" Type="http://schemas.openxmlformats.org/officeDocument/2006/relationships/audio" Target="../media/audio9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hyperlink" Target="http://www.mebder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41663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BAYRAMLARIMIZ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49614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ÜLKEMİZDE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Akış Çizelgesi: Depolanmış Veri 11"/>
          <p:cNvSpPr/>
          <p:nvPr/>
        </p:nvSpPr>
        <p:spPr>
          <a:xfrm flipH="1">
            <a:off x="3437302" y="4845296"/>
            <a:ext cx="1161320" cy="495127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Sesli İzleyin</a:t>
            </a:r>
            <a:endParaRPr lang="tr-TR" sz="14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93" y="4820216"/>
            <a:ext cx="586426" cy="586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10080980" y="287767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ÜLKEMİZDE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10047705" y="4103703"/>
            <a:ext cx="15960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Bayramlarımız </a:t>
            </a:r>
            <a:endParaRPr lang="tr-TR" sz="1700" dirty="0">
              <a:solidFill>
                <a:srgbClr val="5231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89581" y="6455765"/>
            <a:ext cx="106379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Bayram için süsleme yaptırıldığı öğrencilere hissettirildikten sonra «Açıklama» </a:t>
            </a:r>
            <a:r>
              <a:rPr lang="tr-TR" sz="1500" dirty="0" err="1" smtClean="0">
                <a:solidFill>
                  <a:srgbClr val="FFFFFF"/>
                </a:solidFill>
              </a:rPr>
              <a:t>bütonu</a:t>
            </a:r>
            <a:r>
              <a:rPr lang="tr-TR" sz="1500" dirty="0" smtClean="0">
                <a:solidFill>
                  <a:srgbClr val="FFFFFF"/>
                </a:solidFill>
              </a:rPr>
              <a:t> ile süsleme nedeni açıklanır.</a:t>
            </a:r>
            <a:endParaRPr lang="tr-TR" sz="1500" dirty="0">
              <a:solidFill>
                <a:srgbClr val="000000"/>
              </a:solidFill>
            </a:endParaRPr>
          </a:p>
        </p:txBody>
      </p:sp>
      <p:sp>
        <p:nvSpPr>
          <p:cNvPr id="4" name="Yuvarlatılmış Dikdörtgen 3">
            <a:hlinkClick r:id="" action="ppaction://noaction">
              <a:snd r:embed="rId8" name="aciklama1.wav"/>
            </a:hlinkClick>
          </p:cNvPr>
          <p:cNvSpPr/>
          <p:nvPr/>
        </p:nvSpPr>
        <p:spPr>
          <a:xfrm>
            <a:off x="8056897" y="5247282"/>
            <a:ext cx="1113268" cy="311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Açıklama</a:t>
            </a:r>
            <a:endParaRPr lang="tr-TR" sz="16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59" y="844795"/>
            <a:ext cx="4352459" cy="44024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86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678261" y="6486610"/>
            <a:ext cx="80139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Öğrenciler konuşturulduktan sonra «Açıklama» </a:t>
            </a:r>
            <a:r>
              <a:rPr lang="tr-TR" sz="1500" dirty="0" err="1" smtClean="0">
                <a:solidFill>
                  <a:srgbClr val="FFFFFF"/>
                </a:solidFill>
              </a:rPr>
              <a:t>bütonu</a:t>
            </a:r>
            <a:r>
              <a:rPr lang="tr-TR" sz="1500" dirty="0" smtClean="0">
                <a:solidFill>
                  <a:srgbClr val="FFFFFF"/>
                </a:solidFill>
              </a:rPr>
              <a:t> ile Milli Bayramlar açıklanır.</a:t>
            </a:r>
            <a:endParaRPr lang="tr-TR" sz="1500" dirty="0">
              <a:solidFill>
                <a:srgbClr val="000000"/>
              </a:solidFill>
            </a:endParaRPr>
          </a:p>
        </p:txBody>
      </p:sp>
      <p:sp>
        <p:nvSpPr>
          <p:cNvPr id="4" name="Yuvarlatılmış Dikdörtgen 3">
            <a:hlinkClick r:id="" action="ppaction://noaction">
              <a:snd r:embed="rId8" name="aciklama2.wav"/>
            </a:hlinkClick>
          </p:cNvPr>
          <p:cNvSpPr/>
          <p:nvPr/>
        </p:nvSpPr>
        <p:spPr>
          <a:xfrm>
            <a:off x="7906215" y="4688958"/>
            <a:ext cx="1217606" cy="311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Açıklama 1</a:t>
            </a:r>
            <a:endParaRPr lang="tr-TR" sz="1600" dirty="0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61" y="7251535"/>
            <a:ext cx="4322389" cy="40665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95" y="747948"/>
            <a:ext cx="4534533" cy="4801270"/>
          </a:xfrm>
          <a:prstGeom prst="rect">
            <a:avLst/>
          </a:prstGeom>
        </p:spPr>
      </p:pic>
      <p:sp>
        <p:nvSpPr>
          <p:cNvPr id="16" name="Yuvarlatılmış Dikdörtgen 15">
            <a:hlinkClick r:id="" action="ppaction://noaction">
              <a:snd r:embed="rId11" name="aciklama3.wav"/>
            </a:hlinkClick>
          </p:cNvPr>
          <p:cNvSpPr/>
          <p:nvPr/>
        </p:nvSpPr>
        <p:spPr>
          <a:xfrm>
            <a:off x="7906215" y="5247282"/>
            <a:ext cx="1263950" cy="311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Açıklama 2</a:t>
            </a:r>
            <a:endParaRPr lang="tr-TR" sz="1600" dirty="0">
              <a:solidFill>
                <a:srgbClr val="FFFFFF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080980" y="287767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ÜLKEMİZDE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047705" y="4103703"/>
            <a:ext cx="15960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Bayramlarımız 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7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3 - 3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489581" y="6455765"/>
            <a:ext cx="100848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Resimler üzerinden kazanılan hak ve hürriyetler buldurulduktan sonra «Açıklama» </a:t>
            </a:r>
            <a:r>
              <a:rPr lang="tr-TR" sz="1500" dirty="0" err="1" smtClean="0">
                <a:solidFill>
                  <a:srgbClr val="FFFFFF"/>
                </a:solidFill>
              </a:rPr>
              <a:t>bütonu</a:t>
            </a:r>
            <a:r>
              <a:rPr lang="tr-TR" sz="1500" dirty="0" smtClean="0">
                <a:solidFill>
                  <a:srgbClr val="FFFFFF"/>
                </a:solidFill>
              </a:rPr>
              <a:t> ile bilgi verilir.</a:t>
            </a:r>
            <a:endParaRPr lang="tr-TR" sz="1500" dirty="0">
              <a:solidFill>
                <a:srgbClr val="000000"/>
              </a:solidFill>
            </a:endParaRPr>
          </a:p>
        </p:txBody>
      </p:sp>
      <p:sp>
        <p:nvSpPr>
          <p:cNvPr id="4" name="Yuvarlatılmış Dikdörtgen 3">
            <a:hlinkClick r:id="" action="ppaction://noaction">
              <a:snd r:embed="rId8" name="aciklama4.wav"/>
            </a:hlinkClick>
          </p:cNvPr>
          <p:cNvSpPr/>
          <p:nvPr/>
        </p:nvSpPr>
        <p:spPr>
          <a:xfrm>
            <a:off x="8056897" y="5247282"/>
            <a:ext cx="1113268" cy="311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Açıklama</a:t>
            </a:r>
            <a:endParaRPr lang="tr-TR" sz="1600" dirty="0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95" y="844389"/>
            <a:ext cx="4860854" cy="4573171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10080980" y="287767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ÜLKEMİZDE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047705" y="4103703"/>
            <a:ext cx="15960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Bayramlarımız 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6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er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93" y="-4466"/>
            <a:ext cx="7507577" cy="705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08" y="6434888"/>
            <a:ext cx="465223" cy="46522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36" y="770976"/>
            <a:ext cx="1219200" cy="1219200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44638" y="774619"/>
            <a:ext cx="5165557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rgbClr val="000000"/>
                </a:solidFill>
              </a:rPr>
              <a:t>Aşağıdaki </a:t>
            </a:r>
            <a:r>
              <a:rPr lang="tr-TR" dirty="0" smtClean="0">
                <a:solidFill>
                  <a:srgbClr val="000000"/>
                </a:solidFill>
              </a:rPr>
              <a:t>resimlerin hangisinde milli bayramlarda yapmadığımız bir davranış vardır ?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1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1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2981828" y="3108016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27" y="3118387"/>
            <a:ext cx="1740001" cy="1324573"/>
          </a:xfrm>
          <a:prstGeom prst="rect">
            <a:avLst/>
          </a:prstGeom>
        </p:spPr>
      </p:pic>
      <p:sp>
        <p:nvSpPr>
          <p:cNvPr id="36" name="Dikdörtgen 35"/>
          <p:cNvSpPr/>
          <p:nvPr/>
        </p:nvSpPr>
        <p:spPr>
          <a:xfrm>
            <a:off x="4985848" y="3108016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7" name="Resim 3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79" y="3129538"/>
            <a:ext cx="1743138" cy="1276524"/>
          </a:xfrm>
          <a:prstGeom prst="rect">
            <a:avLst/>
          </a:prstGeom>
        </p:spPr>
      </p:pic>
      <p:sp>
        <p:nvSpPr>
          <p:cNvPr id="38" name="Dikdörtgen 37"/>
          <p:cNvSpPr/>
          <p:nvPr/>
        </p:nvSpPr>
        <p:spPr>
          <a:xfrm>
            <a:off x="7003642" y="3112892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9" name="Resim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73" y="3130657"/>
            <a:ext cx="1743137" cy="1287130"/>
          </a:xfrm>
          <a:prstGeom prst="rect">
            <a:avLst/>
          </a:prstGeom>
        </p:spPr>
      </p:pic>
      <p:sp>
        <p:nvSpPr>
          <p:cNvPr id="25" name="Büton6">
            <a:hlinkClick r:id="" action="ppaction://noaction">
              <a:snd r:embed="rId12" name="olmadiyeni.wav"/>
            </a:hlinkClick>
          </p:cNvPr>
          <p:cNvSpPr/>
          <p:nvPr/>
        </p:nvSpPr>
        <p:spPr>
          <a:xfrm>
            <a:off x="7682994" y="4394911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40" name="Büton5">
            <a:hlinkClick r:id="" action="ppaction://noaction">
              <a:snd r:embed="rId12" name="olmadiyeni.wav"/>
            </a:hlinkClick>
          </p:cNvPr>
          <p:cNvSpPr/>
          <p:nvPr/>
        </p:nvSpPr>
        <p:spPr>
          <a:xfrm>
            <a:off x="5628203" y="4402762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41" name="Büton4">
            <a:hlinkClick r:id="" action="ppaction://noaction">
              <a:snd r:embed="rId13" name="aferinyeni.wav"/>
            </a:hlinkClick>
          </p:cNvPr>
          <p:cNvSpPr/>
          <p:nvPr/>
        </p:nvSpPr>
        <p:spPr>
          <a:xfrm>
            <a:off x="3590995" y="4394911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47" name="Resim 4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80" y="4375494"/>
            <a:ext cx="557519" cy="557519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98" y="4427283"/>
            <a:ext cx="405889" cy="405889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46" y="4455234"/>
            <a:ext cx="405889" cy="405889"/>
          </a:xfrm>
          <a:prstGeom prst="rect">
            <a:avLst/>
          </a:prstGeom>
        </p:spPr>
      </p:pic>
      <p:sp>
        <p:nvSpPr>
          <p:cNvPr id="26" name="Metin kutusu 25"/>
          <p:cNvSpPr txBox="1"/>
          <p:nvPr/>
        </p:nvSpPr>
        <p:spPr>
          <a:xfrm>
            <a:off x="10080980" y="287767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ÜLKEMİZDE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47705" y="4103703"/>
            <a:ext cx="15960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Bayramlarımız 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7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35614" y="833985"/>
            <a:ext cx="45923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endParaRPr lang="tr-TR" sz="2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www.mebders.com</a:t>
            </a:r>
            <a:endParaRPr lang="tr-TR" sz="3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  <p:tag name="ISPRING_UUID" val="{0A47BDFA-5994-4246-897A-A1B9A13E07DC}"/>
  <p:tag name="ISPRING_RESOURCE_FOLDER" val="F:\Slaytlar\slaytlar\1.Sınıf\Hayat Bilgisi\Bayrağımız\1.Sinif_Hayat_Bilgisi_bayragimiz\"/>
  <p:tag name="ISPRING_PRESENTATION_PATH" val="F:\Slaytlar\slaytlar\1.Sınıf\Hayat Bilgisi\Bayrağımız\1.Sinif_Hayat_Bilgisi_bayragimiz.ppsx"/>
  <p:tag name="ISPRING_PROJECT_FOLDER_UPDATED" val="1"/>
  <p:tag name="ISPRING_RESOURCE_PATHS_HASH_PRESENTER" val="1ed9a822e52f5ca3d76a66e933c1682996665b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4674</TotalTime>
  <Words>118</Words>
  <Application>Microsoft Office PowerPoint</Application>
  <PresentationFormat>Geniş ekran</PresentationFormat>
  <Paragraphs>39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Bayramlarımız</dc:title>
  <dc:creator>www.mebders.com</dc:creator>
  <cp:lastModifiedBy>Muhammet Bozkurt</cp:lastModifiedBy>
  <cp:revision>423</cp:revision>
  <dcterms:created xsi:type="dcterms:W3CDTF">2015-08-22T14:52:09Z</dcterms:created>
  <dcterms:modified xsi:type="dcterms:W3CDTF">2017-10-04T21:41:56Z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