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332" r:id="rId3"/>
    <p:sldId id="334" r:id="rId4"/>
    <p:sldId id="335" r:id="rId5"/>
    <p:sldId id="336" r:id="rId6"/>
    <p:sldId id="319" r:id="rId7"/>
    <p:sldId id="337" r:id="rId8"/>
    <p:sldId id="261" r:id="rId9"/>
  </p:sldIdLst>
  <p:sldSz cx="12192000" cy="6858000"/>
  <p:notesSz cx="6858000" cy="9144000"/>
  <p:custDataLst>
    <p:tags r:id="rId11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38C"/>
    <a:srgbClr val="E2E2E2"/>
    <a:srgbClr val="30CCF2"/>
    <a:srgbClr val="D2D2D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0BE07-112D-4B90-8202-0E5AD9CC45B8}" type="datetimeFigureOut">
              <a:rPr lang="tr-TR" smtClean="0"/>
              <a:t>04.10.2017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14CE5-3899-4076-B36A-A5DDD2F8D2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334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0791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3055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8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image" Target="../media/image4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11" Type="http://schemas.openxmlformats.org/officeDocument/2006/relationships/image" Target="../media/image11.png"/><Relationship Id="rId5" Type="http://schemas.openxmlformats.org/officeDocument/2006/relationships/audio" Target="../media/audio6.wav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audio" Target="../media/audio5.wav"/><Relationship Id="rId9" Type="http://schemas.openxmlformats.org/officeDocument/2006/relationships/image" Target="../media/image6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11" Type="http://schemas.openxmlformats.org/officeDocument/2006/relationships/audio" Target="../media/audio9.wav"/><Relationship Id="rId5" Type="http://schemas.openxmlformats.org/officeDocument/2006/relationships/image" Target="../media/image6.png"/><Relationship Id="rId10" Type="http://schemas.openxmlformats.org/officeDocument/2006/relationships/audio" Target="../media/audio8.wav"/><Relationship Id="rId4" Type="http://schemas.openxmlformats.org/officeDocument/2006/relationships/image" Target="../media/image5.png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11" Type="http://schemas.openxmlformats.org/officeDocument/2006/relationships/audio" Target="../media/audio8.wav"/><Relationship Id="rId5" Type="http://schemas.openxmlformats.org/officeDocument/2006/relationships/image" Target="../media/image6.png"/><Relationship Id="rId10" Type="http://schemas.openxmlformats.org/officeDocument/2006/relationships/audio" Target="../media/audio9.wav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audio" Target="../media/audio9.wav"/><Relationship Id="rId3" Type="http://schemas.openxmlformats.org/officeDocument/2006/relationships/audio" Target="../media/audio11.wav"/><Relationship Id="rId7" Type="http://schemas.openxmlformats.org/officeDocument/2006/relationships/image" Target="../media/image1.png"/><Relationship Id="rId12" Type="http://schemas.openxmlformats.org/officeDocument/2006/relationships/audio" Target="../media/audio8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11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audio" Target="../media/audio9.wav"/><Relationship Id="rId3" Type="http://schemas.openxmlformats.org/officeDocument/2006/relationships/audio" Target="../media/audio12.wav"/><Relationship Id="rId7" Type="http://schemas.openxmlformats.org/officeDocument/2006/relationships/image" Target="../media/image1.png"/><Relationship Id="rId12" Type="http://schemas.openxmlformats.org/officeDocument/2006/relationships/audio" Target="../media/audio8.wav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7.png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11" Type="http://schemas.openxmlformats.org/officeDocument/2006/relationships/image" Target="../media/image26.png"/><Relationship Id="rId5" Type="http://schemas.openxmlformats.org/officeDocument/2006/relationships/image" Target="../media/image5.png"/><Relationship Id="rId1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24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7" Type="http://schemas.openxmlformats.org/officeDocument/2006/relationships/hyperlink" Target="http://www.mebders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hyperlink" Target="mailto:info@mebders.com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58572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Metin kutusu 28"/>
          <p:cNvSpPr txBox="1"/>
          <p:nvPr/>
        </p:nvSpPr>
        <p:spPr>
          <a:xfrm>
            <a:off x="3379806" y="1188136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3379806" y="1635116"/>
            <a:ext cx="43767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HAYAT BİLGİSİ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3379806" y="2556345"/>
            <a:ext cx="518699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sz="20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SAĞLIĞIMIZI KORUYALIM</a:t>
            </a:r>
            <a:endParaRPr lang="tr-TR" sz="2000" dirty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Yuvarlatılmış Dikdörtgen 32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36" name="Metin kutusu 35"/>
          <p:cNvSpPr txBox="1"/>
          <p:nvPr/>
        </p:nvSpPr>
        <p:spPr>
          <a:xfrm>
            <a:off x="3379806" y="2110768"/>
            <a:ext cx="46097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SAĞLIKLI HAYAT</a:t>
            </a:r>
            <a:endParaRPr lang="tr-TR" sz="2500" dirty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Akış Çizelgesi: Depolanmış Veri 11"/>
          <p:cNvSpPr/>
          <p:nvPr/>
        </p:nvSpPr>
        <p:spPr>
          <a:xfrm flipH="1">
            <a:off x="3437302" y="4845296"/>
            <a:ext cx="1161320" cy="495127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Sesli İzleyin</a:t>
            </a:r>
            <a:endParaRPr lang="tr-TR" sz="1400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93" y="4820216"/>
            <a:ext cx="586426" cy="5864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886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-80009"/>
            <a:ext cx="7507577" cy="71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10211624" y="2877677"/>
            <a:ext cx="1308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SAĞLIKLI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1 - 2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135" y="6427051"/>
            <a:ext cx="465223" cy="465223"/>
          </a:xfrm>
          <a:prstGeom prst="rect">
            <a:avLst/>
          </a:prstGeom>
        </p:spPr>
      </p:pic>
      <p:sp>
        <p:nvSpPr>
          <p:cNvPr id="37" name="Metin kutusu 36"/>
          <p:cNvSpPr txBox="1"/>
          <p:nvPr/>
        </p:nvSpPr>
        <p:spPr>
          <a:xfrm>
            <a:off x="10275946" y="4037794"/>
            <a:ext cx="11955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Sağlığımızı</a:t>
            </a:r>
          </a:p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 Koruyalım</a:t>
            </a:r>
            <a:endParaRPr lang="tr-TR" sz="1700" dirty="0">
              <a:solidFill>
                <a:srgbClr val="5231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2495007" y="6498079"/>
            <a:ext cx="64325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smtClean="0">
                <a:solidFill>
                  <a:srgbClr val="FFFFFF"/>
                </a:solidFill>
              </a:rPr>
              <a:t>Yönerge : Çocukların hastalıktan korunma yolları ile ilgili bildikleri söyletilir.</a:t>
            </a:r>
            <a:endParaRPr lang="tr-TR" sz="1500" dirty="0">
              <a:solidFill>
                <a:srgbClr val="000000"/>
              </a:solidFill>
            </a:endParaRPr>
          </a:p>
        </p:txBody>
      </p:sp>
      <p:sp>
        <p:nvSpPr>
          <p:cNvPr id="4" name="Yuvarlatılmış Dikdörtgen 3">
            <a:hlinkClick r:id="" action="ppaction://noaction">
              <a:snd r:embed="rId9" name="aciklama1.wav"/>
            </a:hlinkClick>
          </p:cNvPr>
          <p:cNvSpPr/>
          <p:nvPr/>
        </p:nvSpPr>
        <p:spPr>
          <a:xfrm>
            <a:off x="7484242" y="6931295"/>
            <a:ext cx="1113268" cy="311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Açıklama</a:t>
            </a:r>
            <a:endParaRPr lang="tr-TR" sz="16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470" y="525855"/>
            <a:ext cx="1358741" cy="177468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16" y="486815"/>
            <a:ext cx="1763394" cy="230320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07" y="2365937"/>
            <a:ext cx="3600993" cy="336231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63" y="3126189"/>
            <a:ext cx="2463492" cy="3073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862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ikr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521 0.01296 L 0.00521 0.0132 C 0.00573 0.01597 0.00625 0.01898 0.0069 0.02176 C 0.00794 0.0257 0.00794 0.02361 0.00964 0.02824 C 0.01029 0.03032 0.01068 0.03218 0.01133 0.03403 C 0.01159 0.03495 0.01198 0.03588 0.01224 0.03704 C 0.0125 0.03843 0.01263 0.04005 0.01302 0.04167 C 0.01341 0.04306 0.01419 0.04421 0.01484 0.0456 C 0.01511 0.04699 0.01524 0.04884 0.01563 0.05023 C 0.01615 0.05162 0.01706 0.05278 0.01745 0.05394 C 0.01797 0.05579 0.01797 0.05787 0.01836 0.05972 C 0.01797 0.07107 0.01823 0.08218 0.01745 0.09329 C 0.01732 0.09491 0.01224 0.10255 0.01224 0.10278 C 0.01185 0.1037 0.01172 0.10463 0.01133 0.10556 C 0.00977 0.10903 0.00859 0.10903 0.00612 0.11227 C 0.0043 0.11458 0.0013 0.11968 -1.04167E-6 0.12176 L -0.00182 0.12454 C -0.00234 0.1257 -0.00312 0.12639 -0.00351 0.12755 C -0.00482 0.13195 -0.00417 0.1294 -0.00521 0.13519 C -0.00495 0.14398 -0.00482 0.15301 -0.00443 0.16181 C -0.0043 0.16389 -0.00404 0.16574 -0.00351 0.16759 C -0.00312 0.16875 -0.00221 0.16945 -0.00182 0.17037 C -0.00052 0.17292 0.00052 0.17546 0.00169 0.17801 C 0.00234 0.1794 0.003 0.18056 0.00352 0.18195 L 0.00521 0.1875 C 0.00612 0.19028 0.00625 0.19167 0.00781 0.19421 C 0.00964 0.19745 0.01068 0.19815 0.01302 0.20093 C 0.01341 0.20232 0.01341 0.20347 0.01393 0.20463 C 0.01498 0.20741 0.01654 0.20972 0.01745 0.21227 C 0.01862 0.21644 0.01784 0.21435 0.02005 0.21806 C 0.02031 0.21921 0.02057 0.2206 0.02096 0.22199 C 0.02279 0.22778 0.02227 0.22477 0.02357 0.22963 C 0.02526 0.23634 0.02344 0.23032 0.02526 0.2382 C 0.02552 0.23912 0.02591 0.24005 0.02617 0.24097 C 0.02656 0.24259 0.02669 0.24398 0.02708 0.2456 C 0.02669 0.25278 0.02695 0.25972 0.02617 0.26667 C 0.02604 0.26782 0.02487 0.26852 0.02435 0.26968 C 0.0237 0.27083 0.02344 0.27222 0.02266 0.27338 C 0.02214 0.27407 0.02149 0.27454 0.02096 0.27523 C 0.01862 0.27824 0.01784 0.28056 0.01484 0.28287 C 0.01406 0.28357 0.01302 0.28357 0.01224 0.2838 C 0.01042 0.28519 0.00859 0.28634 0.0069 0.28773 C 0.00573 0.28866 0.00469 0.28982 0.00352 0.29051 C -0.01471 0.30185 0.00026 0.29259 -0.00781 0.2963 C -0.00911 0.29676 -0.01016 0.29769 -0.01133 0.29815 C -0.01276 0.29861 -0.01432 0.29884 -0.01575 0.29931 L -0.04713 0.29815 C -0.07982 0.29745 -0.11237 0.30208 -0.14401 0.29329 C -0.14596 0.29282 -0.14805 0.29213 -0.15013 0.29144 C -0.15195 0.28982 -0.15768 0.28565 -0.15794 0.28195 C -0.15846 0.27523 -0.15807 0.26852 -0.15703 0.26181 C -0.1569 0.26065 -0.15521 0.25995 -0.15443 0.25903 C -0.15299 0.25718 -0.15182 0.25509 -0.15013 0.25324 C -0.14752 0.2507 -0.14388 0.24884 -0.14049 0.24769 C -0.13815 0.24676 -0.13581 0.24653 -0.13346 0.2456 C -0.12344 0.24259 -0.13333 0.24445 -0.11953 0.24282 C -0.10677 0.2382 -0.11263 0.24005 -0.10208 0.23704 L -0.09518 0.23519 C -0.09036 0.23218 -0.08815 0.23125 -0.08372 0.22755 C -0.08229 0.22639 -0.08086 0.225 -0.07943 0.22384 C -0.07917 0.22292 -0.07904 0.22176 -0.07851 0.22083 C -0.075 0.21458 -0.07539 0.21829 -0.07331 0.21227 C -0.07226 0.20949 -0.0707 0.2037 -0.0707 0.20394 C -0.07187 0.18634 -0.07018 0.18148 -0.075 0.16852 C -0.07539 0.16759 -0.0763 0.16667 -0.07682 0.16574 C -0.07773 0.16343 -0.07838 0.16111 -0.07943 0.15903 C -0.08268 0.15162 -0.08073 0.15625 -0.08372 0.15232 C -0.08476 0.15116 -0.08542 0.14977 -0.08646 0.14838 C -0.08828 0.14607 -0.09049 0.14398 -0.09245 0.14167 C -0.09362 0.14051 -0.09466 0.13912 -0.09596 0.13796 C -0.09687 0.13727 -0.09792 0.13681 -0.09857 0.13611 C -0.10026 0.13426 -0.1013 0.13195 -0.10299 0.13032 C -0.1043 0.12894 -0.10599 0.12801 -0.10729 0.12639 C -0.1082 0.1257 -0.10898 0.12454 -0.10989 0.12361 C -0.11107 0.12269 -0.11237 0.12176 -0.11341 0.12083 C -0.11575 0.11875 -0.11784 0.11574 -0.11953 0.1132 C -0.12018 0.11227 -0.12057 0.11111 -0.12135 0.11019 C -0.13073 0.09861 -0.12161 0.11157 -0.12825 0.10162 C -0.12851 0.10046 -0.12877 0.09907 -0.12917 0.09792 C -0.12956 0.09653 -0.13047 0.09537 -0.13086 0.09421 C -0.13177 0.09097 -0.13294 0.08287 -0.13346 0.0787 C -0.13294 0.07431 -0.13294 0.06991 -0.13177 0.06551 C -0.13125 0.06366 -0.12956 0.06227 -0.12825 0.06065 C -0.1207 0.05185 -0.1237 0.05324 -0.11784 0.05116 C -0.11641 0.05 -0.11484 0.04884 -0.11341 0.04745 C -0.11133 0.04514 -0.10937 0.04282 -0.10729 0.04074 C -0.10651 0.03982 -0.10573 0.03866 -0.10469 0.03773 C -0.10325 0.03657 -0.10169 0.03542 -0.10039 0.03403 C -0.09531 0.02917 -0.09896 0.03079 -0.09336 0.02917 C -0.08724 0.02269 -0.09505 0.03079 -0.08646 0.02361 C -0.08542 0.02269 -0.08489 0.0213 -0.08372 0.02083 C -0.08203 0.01968 -0.07734 0.01852 -0.075 0.01782 C -0.06836 0.01412 -0.07461 0.01713 -0.06367 0.01412 C -0.06198 0.01343 -0.06029 0.0125 -0.05846 0.01227 C -0.05612 0.01157 -0.05377 0.01088 -0.05156 0.01019 C -0.04036 0.00671 -0.05182 0.01019 -0.04193 0.00556 C -0.04075 0.00486 -0.03958 0.00486 -0.03841 0.0044 C -0.03698 0.00394 -0.03555 0.00301 -0.03411 0.00255 C -0.03229 0.00208 -0.0306 0.00185 -0.02877 0.00162 C -0.02734 0.00139 -0.02591 0.0007 -0.02448 0.0007 C -0.01133 -0.00023 -0.00924 -0.00023 -1.04167E-6 -0.00023 L -1.04167E-6 -7.40741E-7 " pathEditMode="relative" rAng="0" ptsTypes="AAAAAAAAAAAAAAAAAAAAAAAAAAAAAAAAAAAAAAAAAAAAAAAAAAAAAAAAAAAAAAAAAAAAAAAAAAAAAAAAAAAAAAAAAAAAAAAAAAAAAA">
                                      <p:cBhvr>
                                        <p:cTn id="1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1365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08333E-7 2.22222E-6 L 2.08333E-7 2.22222E-6 C 0.00287 0.00069 0.00573 0.00092 0.0086 0.00162 C 0.01016 0.00208 0.01159 0.00301 0.01302 0.00324 C 0.02318 0.00416 0.03333 0.00416 0.04349 0.00463 C 0.0444 0.00532 0.04531 0.00602 0.0461 0.00625 C 0.06068 0.01088 0.04701 0.00532 0.05755 0.00949 C 0.05873 0.00995 0.0599 0.01041 0.06094 0.01088 C 0.06276 0.0118 0.06445 0.01296 0.06628 0.01412 C 0.06927 0.01574 0.07175 0.01736 0.075 0.01875 L 0.08281 0.02176 C 0.09271 0.02129 0.10261 0.02176 0.1125 0.02014 C 0.11328 0.02014 0.11341 0.01782 0.11419 0.01713 C 0.11498 0.0162 0.11589 0.0162 0.1168 0.01551 C 0.11823 0.01458 0.11979 0.01365 0.1211 0.0125 C 0.12214 0.01157 0.12279 0.01018 0.12383 0.00949 C 0.12656 0.00717 0.12956 0.00602 0.13255 0.00463 L 0.13776 -0.00139 C 0.13854 -0.00255 0.13932 -0.00394 0.14037 -0.00463 L 0.14557 -0.00764 C 0.15 -0.00718 0.1543 -0.00741 0.1586 -0.00602 C 0.1599 -0.00579 0.16094 -0.00394 0.16211 -0.00301 C 0.16862 0.00185 0.15977 -0.00741 0.17005 0.00463 L 0.17266 0.00787 C 0.17344 0.00879 0.17435 0.01018 0.17526 0.01088 C 0.17761 0.01296 0.1793 0.01412 0.18138 0.01713 C 0.18203 0.01805 0.18242 0.01944 0.18307 0.02014 C 0.18711 0.02592 0.18672 0.02245 0.19271 0.02963 C 0.19349 0.03055 0.19427 0.03194 0.19531 0.03264 C 0.19636 0.03356 0.19766 0.03356 0.19883 0.03426 C 0.20208 0.03588 0.20117 0.03611 0.20482 0.03727 C 0.2069 0.03796 0.20899 0.03842 0.21094 0.03889 C 0.21237 0.03865 0.22513 0.03727 0.22839 0.03564 C 0.22969 0.03518 0.23073 0.03379 0.2319 0.03264 L 0.23542 0.02338 C 0.23594 0.02176 0.23685 0.02037 0.23711 0.01875 C 0.23841 0.01227 0.2375 0.01551 0.23971 0.00949 C 0.24011 0.0074 0.24089 0.00069 0.24154 -0.00139 C 0.24232 -0.00417 0.24297 -0.00695 0.24414 -0.00926 C 0.24479 -0.01065 0.24583 -0.01135 0.24675 -0.01227 C 0.24792 -0.01389 0.24883 -0.01598 0.25026 -0.0169 C 0.25182 -0.01806 0.25378 -0.01783 0.25547 -0.01852 C 0.2582 -0.01945 0.25912 -0.02014 0.26159 -0.02153 C 0.26823 -0.02107 0.275 -0.0213 0.28164 -0.02014 C 0.28346 -0.01968 0.28685 -0.0169 0.28685 -0.0169 C 0.29531 -0.00695 0.28216 -0.02269 0.29297 -0.00926 C 0.29466 -0.00718 0.29623 -0.00394 0.29818 -0.00301 C 0.30274 -0.00093 0.30378 -0.00093 0.30873 0.00463 C 0.30951 0.00578 0.31029 0.00694 0.31133 0.00787 C 0.31263 0.00902 0.31419 0.00972 0.31563 0.01088 C 0.3168 0.0118 0.31797 0.01319 0.31914 0.01412 C 0.32031 0.01481 0.32149 0.01481 0.32266 0.01551 C 0.32383 0.01643 0.32487 0.01782 0.32604 0.01875 C 0.32748 0.0199 0.32904 0.0206 0.33047 0.02176 C 0.33229 0.02314 0.33399 0.025 0.33568 0.02639 C 0.33711 0.02754 0.33854 0.0287 0.34011 0.02963 C 0.3418 0.03055 0.34362 0.03125 0.34531 0.03264 C 0.34766 0.03472 0.35013 0.03634 0.35221 0.03889 C 0.35313 0.03981 0.35391 0.0412 0.35482 0.04189 C 0.3569 0.04328 0.35899 0.04375 0.36094 0.04514 C 0.36393 0.04699 0.36693 0.04884 0.36966 0.05115 C 0.37083 0.05231 0.37201 0.0537 0.37318 0.05439 C 0.37461 0.05509 0.37617 0.05532 0.37761 0.05602 C 0.38841 0.06111 0.37721 0.0574 0.38802 0.06064 C 0.39453 0.06435 0.39167 0.06227 0.39675 0.06689 C 0.40781 0.0662 0.41888 0.06666 0.42982 0.06527 C 0.43112 0.06504 0.43229 0.06342 0.43333 0.06203 C 0.43464 0.06064 0.43581 0.05926 0.43685 0.0574 C 0.43867 0.05463 0.44011 0.05069 0.44206 0.04814 L 0.44466 0.04514 C 0.45339 0.04699 0.45651 0.04629 0.46302 0.04977 C 0.46393 0.05023 0.46485 0.05046 0.46563 0.05115 C 0.46641 0.05208 0.4668 0.05324 0.46745 0.05439 L 0.46745 0.05439 " pathEditMode="relative" ptsTypes="AAAAAAAAAAAAAAAAAAAAAAAAAAAAAAAAAAAAAAAAAAAAAAAAAAAAAAAAAAAAAAAAAAAAAAAAAA">
                                      <p:cBhvr>
                                        <p:cTn id="20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45833E-6 -2.22222E-6 L 1.45833E-6 -2.22222E-6 C -0.003 0.00047 -0.00586 0.00093 -0.00873 0.00162 C -0.01524 0.00324 -0.01094 0.00278 -0.01667 0.00463 C -0.01862 0.00533 -0.02071 0.00556 -0.02279 0.00625 C -0.02396 0.00672 -0.025 0.00741 -0.02618 0.00787 C -0.02774 0.00834 -0.02917 0.0088 -0.0306 0.00949 C -0.03529 0.0088 -0.03985 0.00857 -0.04454 0.00787 C -0.04636 0.00764 -0.04818 0.00741 -0.04974 0.00625 C -0.05053 0.00579 -0.05079 0.00371 -0.05157 0.00324 C -0.0543 0.00139 -0.05743 0.00162 -0.06029 -2.22222E-6 L -0.0655 -0.00301 C -0.06641 -0.00347 -0.06732 -0.00393 -0.0681 -0.00463 C -0.07045 -0.00671 -0.07266 -0.00926 -0.07513 -0.01088 C -0.08047 -0.01412 -0.07474 -0.01041 -0.08112 -0.01551 C -0.08256 -0.01666 -0.08412 -0.01736 -0.08555 -0.01852 C -0.09232 -0.02453 -0.08425 -0.01944 -0.09076 -0.02314 C -0.09297 -0.02268 -0.09701 -0.02222 -0.09948 -0.02014 C -0.1004 -0.01921 -0.10118 -0.01782 -0.10209 -0.01713 C -0.10378 -0.01574 -0.1073 -0.01389 -0.1073 -0.01389 C -0.10821 -0.01227 -0.10886 -0.01041 -0.11003 -0.00926 C -0.11107 -0.0081 -0.11237 -0.00856 -0.11342 -0.00764 C -0.12253 -0.00162 -0.11146 -0.00694 -0.12045 -0.00301 C -0.12136 -0.00208 -0.12201 -0.00069 -0.12305 -2.22222E-6 C -0.12448 0.00093 -0.12592 0.00093 -0.12735 0.00162 C -0.12826 0.00209 -0.12917 0.00278 -0.13008 0.00324 C -0.13295 0.0044 -0.13881 0.00625 -0.13881 0.00625 C -0.14636 0.00579 -0.15391 0.00602 -0.16146 0.00463 C -0.16277 0.0044 -0.16368 0.00232 -0.16498 0.00162 C -0.16628 0.0007 -0.16784 0.0007 -0.16928 -2.22222E-6 C -0.17084 -0.00069 -0.17214 -0.00208 -0.1737 -0.00301 C -0.17448 -0.0037 -0.1754 -0.00416 -0.17631 -0.00463 C -0.17917 -0.00578 -0.18217 -0.00602 -0.18503 -0.00764 C -0.18581 -0.00833 -0.18672 -0.00879 -0.18763 -0.00926 C -0.18907 -0.01018 -0.1905 -0.01157 -0.19193 -0.01227 C -0.19336 -0.01319 -0.19493 -0.01342 -0.19636 -0.01389 C -0.20183 -0.01342 -0.20743 -0.01365 -0.2129 -0.01227 C -0.21459 -0.01203 -0.21941 -0.00787 -0.22162 -0.00764 C -0.22969 -0.00717 -0.2379 -0.00764 -0.24597 -0.00764 L -0.24597 -0.00764 " pathEditMode="relative" ptsTypes="AAAAAAAAAAAAAAAAAAAAAAAAAAAAAAAAAAAAAAAA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-80009"/>
            <a:ext cx="7507577" cy="71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2 - 2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135" y="6427051"/>
            <a:ext cx="465223" cy="465223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46" y="1741919"/>
            <a:ext cx="2463492" cy="307301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57" y="3409099"/>
            <a:ext cx="2463492" cy="223492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442" y="2262382"/>
            <a:ext cx="2463492" cy="3073016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45" y="1514125"/>
            <a:ext cx="2137919" cy="3789947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273" y="-281910"/>
            <a:ext cx="4934431" cy="467742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724" y="2567195"/>
            <a:ext cx="2463492" cy="3073016"/>
          </a:xfrm>
          <a:prstGeom prst="rect">
            <a:avLst/>
          </a:prstGeom>
        </p:spPr>
      </p:pic>
      <p:sp>
        <p:nvSpPr>
          <p:cNvPr id="20" name="Metin kutusu 19"/>
          <p:cNvSpPr txBox="1"/>
          <p:nvPr/>
        </p:nvSpPr>
        <p:spPr>
          <a:xfrm>
            <a:off x="10211624" y="2877677"/>
            <a:ext cx="1308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SAĞLIKLI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275946" y="4037794"/>
            <a:ext cx="11955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Sağlığımızı</a:t>
            </a:r>
          </a:p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 Koruyalım</a:t>
            </a:r>
            <a:endParaRPr lang="tr-TR" sz="17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73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4.79167E-6 0.00046 C -0.00261 0.00278 -0.00482 0.00648 -0.0073 0.0088 C -0.00886 0.00995 -0.01784 0.01366 -0.01902 0.01435 C -0.02019 0.01528 -0.02136 0.01667 -0.02253 0.01736 C -0.02527 0.01852 -0.02787 0.01944 -0.0306 0.02014 C -0.0517 0.03704 -0.03581 0.02546 -0.08894 0.02014 C -0.09011 0.02014 -0.09128 0.01782 -0.09245 0.01736 C -0.09636 0.01597 -0.10027 0.01528 -0.10404 0.01435 C -0.10977 0.00995 -0.11042 0.00903 -0.11849 0.00579 C -0.12318 0.00393 -0.128 0.00393 -0.13282 3.7037E-7 C -0.13881 -0.00486 -0.13946 -0.00602 -0.14805 -0.00857 C -0.15274 -0.01019 -0.15743 -0.01065 -0.16237 -0.01181 C -0.16836 -0.01806 -0.16094 -0.01065 -0.17032 -0.01736 C -0.17136 -0.01806 -0.17214 -0.01921 -0.17305 -0.01991 L -0.2573 -0.01736 C -0.25847 -0.01736 -0.25964 -0.01505 -0.26081 -0.01435 C -0.26329 -0.01319 -0.26576 -0.01273 -0.2681 -0.01181 C -0.30209 0.00532 -0.23282 -0.02685 -0.27878 -0.00556 C -0.28269 -0.00671 -0.28659 -0.00671 -0.29037 -0.00857 C -0.30235 -0.01482 -0.29297 -0.01435 -0.29675 -0.01435 L -0.29675 -0.01389 " pathEditMode="relative" rAng="0" ptsTypes="AAAAAAAAAAAAAAAAAAAA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cikla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7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675 -0.01389 L -0.29675 -0.01343 C -0.29974 -0.01644 -0.30261 -0.01921 -0.30547 -0.02107 C -0.30704 -0.02222 -0.3086 -0.02222 -0.31029 -0.02361 C -0.31211 -0.02477 -0.31407 -0.02662 -0.31589 -0.02824 C -0.31693 -0.02894 -0.31784 -0.03009 -0.31888 -0.03079 C -0.32006 -0.03148 -0.32136 -0.03218 -0.32266 -0.0331 C -0.32357 -0.03357 -0.32448 -0.03496 -0.32553 -0.03542 C -0.33073 -0.03866 -0.33099 -0.0375 -0.33698 -0.04028 C -0.33816 -0.04097 -0.33946 -0.0419 -0.34076 -0.04236 C -0.34232 -0.04329 -0.34388 -0.04398 -0.34545 -0.04491 C -0.34649 -0.04653 -0.34727 -0.04861 -0.34844 -0.04977 C -0.34948 -0.05093 -0.35092 -0.05116 -0.35222 -0.05209 C -0.35313 -0.05278 -0.35404 -0.05371 -0.35508 -0.0544 C -0.35756 -0.05625 -0.36029 -0.05625 -0.36263 -0.05903 C -0.36381 -0.06088 -0.36511 -0.0625 -0.36654 -0.06412 C -0.36888 -0.06667 -0.37045 -0.06667 -0.37318 -0.06875 C -0.375 -0.07014 -0.37696 -0.07199 -0.37878 -0.07361 C -0.37982 -0.07408 -0.38073 -0.07546 -0.38178 -0.07593 C -0.3836 -0.07662 -0.38555 -0.07755 -0.38737 -0.07824 C -0.39714 -0.08171 -0.39245 -0.07917 -0.40079 -0.08287 C -0.40235 -0.0838 -0.40404 -0.08449 -0.40547 -0.08542 C -0.4086 -0.08704 -0.41081 -0.08912 -0.4142 -0.09028 C -0.41758 -0.09121 -0.4211 -0.09144 -0.42461 -0.09259 C -0.43568 -0.09584 -0.42527 -0.09398 -0.43503 -0.09746 C -0.44245 -0.1 -0.4474 -0.10023 -0.45508 -0.10209 C -0.45769 -0.10278 -0.46029 -0.10371 -0.46277 -0.1044 C -0.46407 -0.10533 -0.46524 -0.10625 -0.46654 -0.10671 C -0.46836 -0.10787 -0.47045 -0.1081 -0.47227 -0.10926 C -0.47422 -0.11019 -0.47605 -0.1125 -0.478 -0.11412 L -0.48373 -0.11875 L -0.48646 -0.12084 L -0.48646 -0.1206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2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7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646 -0.1206 L -0.48646 -0.12037 L -0.54024 -0.11898 C -0.56954 -0.1169 -0.53438 -0.11806 -0.55274 -0.11505 C -0.55951 -0.11389 -0.56654 -0.11343 -0.57331 -0.11273 C -0.57474 -0.11227 -0.57618 -0.11157 -0.57787 -0.11065 C -0.57891 -0.10995 -0.58008 -0.10926 -0.58138 -0.1088 C -0.58373 -0.1081 -0.58607 -0.10741 -0.58842 -0.10648 C -0.59089 -0.10532 -0.59415 -0.10347 -0.59649 -0.10255 C -0.59948 -0.10185 -0.60248 -0.10162 -0.60547 -0.10046 C -0.61433 -0.09792 -0.60743 -0.09931 -0.61524 -0.09653 C -0.61771 -0.0956 -0.61993 -0.09514 -0.6224 -0.09444 C -0.62761 -0.09051 -0.62266 -0.09398 -0.63047 -0.09028 C -0.63165 -0.08982 -0.63282 -0.08935 -0.63412 -0.08819 C -0.63503 -0.08773 -0.63581 -0.08657 -0.63672 -0.08634 C -0.65313 -0.08472 -0.66941 -0.08472 -0.68581 -0.08426 C -0.69193 -0.07986 -0.68685 -0.08287 -0.69831 -0.08426 C -0.69987 -0.08426 -0.70131 -0.08426 -0.70261 -0.08426 L -0.70261 -0.08403 " pathEditMode="relative" rAng="0" ptsTypes="AAAAAAAAAAAAAAAAA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7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0"/>
                            </p:stCondLst>
                            <p:childTnLst>
                              <p:par>
                                <p:cTn id="57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7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4000"/>
                            </p:stCondLst>
                            <p:childTnLst>
                              <p:par>
                                <p:cTn id="66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0"/>
                            </p:stCondLst>
                            <p:childTnLst>
                              <p:par>
                                <p:cTn id="73" presetID="32" presetClass="emph" presetSubtype="0" repeatCount="7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ems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4805704" y="2877677"/>
            <a:ext cx="3367257" cy="2645302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1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4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0" name="Açıklama">
            <a:hlinkClick r:id="" action="ppaction://noaction">
              <a:snd r:embed="rId8" name="etkinlik1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Resim 2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11" y="3074689"/>
            <a:ext cx="2808042" cy="2186773"/>
          </a:xfrm>
          <a:prstGeom prst="rect">
            <a:avLst/>
          </a:prstGeom>
        </p:spPr>
      </p:pic>
      <p:sp>
        <p:nvSpPr>
          <p:cNvPr id="18" name="Büton1">
            <a:hlinkClick r:id="" action="ppaction://noaction">
              <a:snd r:embed="rId10" name="aferin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11" name="olmadi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28" name="Metin kutusu 27"/>
          <p:cNvSpPr txBox="1"/>
          <p:nvPr/>
        </p:nvSpPr>
        <p:spPr>
          <a:xfrm>
            <a:off x="10211624" y="2877677"/>
            <a:ext cx="1308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SAĞLIKLI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75946" y="4037794"/>
            <a:ext cx="11955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Sağlığımızı</a:t>
            </a:r>
          </a:p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 Koruyalım</a:t>
            </a:r>
            <a:endParaRPr lang="tr-TR" sz="17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80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4805704" y="2877677"/>
            <a:ext cx="3367257" cy="2645302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2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4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0" name="Açıklama">
            <a:hlinkClick r:id="" action="ppaction://noaction">
              <a:snd r:embed="rId8" name="etkinlik2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Resim 2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13" y="2941123"/>
            <a:ext cx="1308909" cy="2320339"/>
          </a:xfrm>
          <a:prstGeom prst="rect">
            <a:avLst/>
          </a:prstGeom>
        </p:spPr>
      </p:pic>
      <p:sp>
        <p:nvSpPr>
          <p:cNvPr id="18" name="Büton1">
            <a:hlinkClick r:id="" action="ppaction://noaction">
              <a:snd r:embed="rId10" name="olmadi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11" name="aferin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28" name="Metin kutusu 27"/>
          <p:cNvSpPr txBox="1"/>
          <p:nvPr/>
        </p:nvSpPr>
        <p:spPr>
          <a:xfrm>
            <a:off x="10211624" y="2877677"/>
            <a:ext cx="1308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SAĞLIKLI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75946" y="4037794"/>
            <a:ext cx="11955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Sağlığımızı</a:t>
            </a:r>
          </a:p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 Koruyalım</a:t>
            </a:r>
            <a:endParaRPr lang="tr-TR" sz="17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64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93" y="-4466"/>
            <a:ext cx="7507577" cy="705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08" y="6434888"/>
            <a:ext cx="465223" cy="465223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236" y="770976"/>
            <a:ext cx="1219200" cy="1219200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4144638" y="774619"/>
            <a:ext cx="5165557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davranışların bulunduğu resimlerin altındaki kutucuğa tıklayın.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3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4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2981828" y="3108016"/>
            <a:ext cx="1741569" cy="1334946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5" name="Resim 3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924" y="3118387"/>
            <a:ext cx="1674688" cy="1324573"/>
          </a:xfrm>
          <a:prstGeom prst="rect">
            <a:avLst/>
          </a:prstGeom>
        </p:spPr>
      </p:pic>
      <p:sp>
        <p:nvSpPr>
          <p:cNvPr id="36" name="Dikdörtgen 35"/>
          <p:cNvSpPr/>
          <p:nvPr/>
        </p:nvSpPr>
        <p:spPr>
          <a:xfrm>
            <a:off x="4985848" y="3108016"/>
            <a:ext cx="1741569" cy="1334946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7" name="Resim 3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73" y="3151823"/>
            <a:ext cx="1709712" cy="1275459"/>
          </a:xfrm>
          <a:prstGeom prst="rect">
            <a:avLst/>
          </a:prstGeom>
        </p:spPr>
      </p:pic>
      <p:sp>
        <p:nvSpPr>
          <p:cNvPr id="38" name="Dikdörtgen 37"/>
          <p:cNvSpPr/>
          <p:nvPr/>
        </p:nvSpPr>
        <p:spPr>
          <a:xfrm>
            <a:off x="7003642" y="3112892"/>
            <a:ext cx="1741569" cy="1334946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9" name="Resim 3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579" y="3130657"/>
            <a:ext cx="1692632" cy="1287130"/>
          </a:xfrm>
          <a:prstGeom prst="rect">
            <a:avLst/>
          </a:prstGeom>
        </p:spPr>
      </p:pic>
      <p:sp>
        <p:nvSpPr>
          <p:cNvPr id="25" name="Büton6">
            <a:hlinkClick r:id="" action="ppaction://noaction">
              <a:snd r:embed="rId12" name="aferinyeni.wav"/>
            </a:hlinkClick>
          </p:cNvPr>
          <p:cNvSpPr/>
          <p:nvPr/>
        </p:nvSpPr>
        <p:spPr>
          <a:xfrm>
            <a:off x="7682994" y="4394911"/>
            <a:ext cx="470634" cy="4706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>
              <a:solidFill>
                <a:srgbClr val="FFFFFF"/>
              </a:solidFill>
            </a:endParaRPr>
          </a:p>
        </p:txBody>
      </p:sp>
      <p:sp>
        <p:nvSpPr>
          <p:cNvPr id="40" name="Büton5">
            <a:hlinkClick r:id="" action="ppaction://noaction">
              <a:snd r:embed="rId12" name="aferinyeni.wav"/>
            </a:hlinkClick>
          </p:cNvPr>
          <p:cNvSpPr/>
          <p:nvPr/>
        </p:nvSpPr>
        <p:spPr>
          <a:xfrm>
            <a:off x="5628203" y="4402762"/>
            <a:ext cx="470634" cy="4706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>
              <a:solidFill>
                <a:srgbClr val="FFFFFF"/>
              </a:solidFill>
            </a:endParaRPr>
          </a:p>
        </p:txBody>
      </p:sp>
      <p:sp>
        <p:nvSpPr>
          <p:cNvPr id="41" name="Büton4">
            <a:hlinkClick r:id="" action="ppaction://noaction">
              <a:snd r:embed="rId13" name="olmadiyeni.wav"/>
            </a:hlinkClick>
          </p:cNvPr>
          <p:cNvSpPr/>
          <p:nvPr/>
        </p:nvSpPr>
        <p:spPr>
          <a:xfrm>
            <a:off x="3590995" y="4394911"/>
            <a:ext cx="470634" cy="4706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>
              <a:solidFill>
                <a:srgbClr val="FFFFFF"/>
              </a:solidFill>
            </a:endParaRPr>
          </a:p>
        </p:txBody>
      </p:sp>
      <p:pic>
        <p:nvPicPr>
          <p:cNvPr id="47" name="Resim 4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74" y="4377931"/>
            <a:ext cx="557519" cy="557519"/>
          </a:xfrm>
          <a:prstGeom prst="rect">
            <a:avLst/>
          </a:prstGeom>
        </p:spPr>
      </p:pic>
      <p:pic>
        <p:nvPicPr>
          <p:cNvPr id="50" name="Resim 4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165" y="4427282"/>
            <a:ext cx="405889" cy="405889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896" y="4377931"/>
            <a:ext cx="557519" cy="557519"/>
          </a:xfrm>
          <a:prstGeom prst="rect">
            <a:avLst/>
          </a:prstGeom>
        </p:spPr>
      </p:pic>
      <p:sp>
        <p:nvSpPr>
          <p:cNvPr id="28" name="Metin kutusu 27"/>
          <p:cNvSpPr txBox="1"/>
          <p:nvPr/>
        </p:nvSpPr>
        <p:spPr>
          <a:xfrm>
            <a:off x="10211624" y="2877677"/>
            <a:ext cx="1308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SAĞLIKLI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275946" y="4037794"/>
            <a:ext cx="11955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Sağlığımızı</a:t>
            </a:r>
          </a:p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 Koruyalım</a:t>
            </a:r>
            <a:endParaRPr lang="tr-TR" sz="17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972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kinli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93" y="-4466"/>
            <a:ext cx="7507577" cy="705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08" y="6434888"/>
            <a:ext cx="465223" cy="465223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236" y="770976"/>
            <a:ext cx="1219200" cy="1219200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4144638" y="774619"/>
            <a:ext cx="5165557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rgbClr val="000000"/>
                </a:solidFill>
              </a:rPr>
              <a:t>Sağlığımızı korumak için gerekli nesnelerin görsellerini işaretleyin</a:t>
            </a:r>
            <a:r>
              <a:rPr lang="tr-TR" dirty="0" smtClean="0">
                <a:solidFill>
                  <a:srgbClr val="000000"/>
                </a:solidFill>
              </a:rPr>
              <a:t>.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4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4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2981828" y="2121421"/>
            <a:ext cx="1741569" cy="1334946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5" name="Resim 3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68" y="2180476"/>
            <a:ext cx="1674688" cy="1193168"/>
          </a:xfrm>
          <a:prstGeom prst="rect">
            <a:avLst/>
          </a:prstGeom>
        </p:spPr>
      </p:pic>
      <p:sp>
        <p:nvSpPr>
          <p:cNvPr id="36" name="Dikdörtgen 35"/>
          <p:cNvSpPr/>
          <p:nvPr/>
        </p:nvSpPr>
        <p:spPr>
          <a:xfrm>
            <a:off x="4985848" y="2121421"/>
            <a:ext cx="1741569" cy="1334946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7" name="Resim 3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73" y="2133453"/>
            <a:ext cx="1709712" cy="1267761"/>
          </a:xfrm>
          <a:prstGeom prst="rect">
            <a:avLst/>
          </a:prstGeom>
        </p:spPr>
      </p:pic>
      <p:sp>
        <p:nvSpPr>
          <p:cNvPr id="38" name="Dikdörtgen 37"/>
          <p:cNvSpPr/>
          <p:nvPr/>
        </p:nvSpPr>
        <p:spPr>
          <a:xfrm>
            <a:off x="7003642" y="2126297"/>
            <a:ext cx="1741569" cy="1334946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9" name="Resim 3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579" y="2133453"/>
            <a:ext cx="1692632" cy="1280445"/>
          </a:xfrm>
          <a:prstGeom prst="rect">
            <a:avLst/>
          </a:prstGeom>
        </p:spPr>
      </p:pic>
      <p:sp>
        <p:nvSpPr>
          <p:cNvPr id="25" name="Büton6">
            <a:hlinkClick r:id="" action="ppaction://noaction">
              <a:snd r:embed="rId12" name="aferinyeni.wav"/>
            </a:hlinkClick>
          </p:cNvPr>
          <p:cNvSpPr/>
          <p:nvPr/>
        </p:nvSpPr>
        <p:spPr>
          <a:xfrm>
            <a:off x="7682994" y="3408316"/>
            <a:ext cx="470634" cy="4706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>
              <a:solidFill>
                <a:srgbClr val="FFFFFF"/>
              </a:solidFill>
            </a:endParaRPr>
          </a:p>
        </p:txBody>
      </p:sp>
      <p:sp>
        <p:nvSpPr>
          <p:cNvPr id="40" name="Büton5">
            <a:hlinkClick r:id="" action="ppaction://noaction">
              <a:snd r:embed="rId12" name="aferinyeni.wav"/>
            </a:hlinkClick>
          </p:cNvPr>
          <p:cNvSpPr/>
          <p:nvPr/>
        </p:nvSpPr>
        <p:spPr>
          <a:xfrm>
            <a:off x="5628203" y="3416167"/>
            <a:ext cx="470634" cy="4706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>
              <a:solidFill>
                <a:srgbClr val="FFFFFF"/>
              </a:solidFill>
            </a:endParaRPr>
          </a:p>
        </p:txBody>
      </p:sp>
      <p:sp>
        <p:nvSpPr>
          <p:cNvPr id="41" name="Büton4">
            <a:hlinkClick r:id="" action="ppaction://noaction">
              <a:snd r:embed="rId13" name="olmadiyeni.wav"/>
            </a:hlinkClick>
          </p:cNvPr>
          <p:cNvSpPr/>
          <p:nvPr/>
        </p:nvSpPr>
        <p:spPr>
          <a:xfrm>
            <a:off x="3590995" y="3408316"/>
            <a:ext cx="470634" cy="4706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>
              <a:solidFill>
                <a:srgbClr val="FFFFFF"/>
              </a:solidFill>
            </a:endParaRPr>
          </a:p>
        </p:txBody>
      </p:sp>
      <p:pic>
        <p:nvPicPr>
          <p:cNvPr id="47" name="Resim 4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65" y="3377369"/>
            <a:ext cx="557519" cy="557519"/>
          </a:xfrm>
          <a:prstGeom prst="rect">
            <a:avLst/>
          </a:prstGeom>
        </p:spPr>
      </p:pic>
      <p:pic>
        <p:nvPicPr>
          <p:cNvPr id="50" name="Resim 4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12" y="3452810"/>
            <a:ext cx="405889" cy="405889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761" y="3379304"/>
            <a:ext cx="557519" cy="557519"/>
          </a:xfrm>
          <a:prstGeom prst="rect">
            <a:avLst/>
          </a:prstGeom>
        </p:spPr>
      </p:pic>
      <p:sp>
        <p:nvSpPr>
          <p:cNvPr id="27" name="Dikdörtgen 26"/>
          <p:cNvSpPr/>
          <p:nvPr/>
        </p:nvSpPr>
        <p:spPr>
          <a:xfrm>
            <a:off x="3949437" y="4258242"/>
            <a:ext cx="1741569" cy="1334946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877" y="4310930"/>
            <a:ext cx="1674688" cy="1251966"/>
          </a:xfrm>
          <a:prstGeom prst="rect">
            <a:avLst/>
          </a:prstGeom>
        </p:spPr>
      </p:pic>
      <p:sp>
        <p:nvSpPr>
          <p:cNvPr id="29" name="Dikdörtgen 28"/>
          <p:cNvSpPr/>
          <p:nvPr/>
        </p:nvSpPr>
        <p:spPr>
          <a:xfrm>
            <a:off x="5953457" y="4258242"/>
            <a:ext cx="1741569" cy="1334946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82" y="4310933"/>
            <a:ext cx="1709712" cy="1251365"/>
          </a:xfrm>
          <a:prstGeom prst="rect">
            <a:avLst/>
          </a:prstGeom>
        </p:spPr>
      </p:pic>
      <p:sp>
        <p:nvSpPr>
          <p:cNvPr id="32" name="Büton5">
            <a:hlinkClick r:id="" action="ppaction://noaction">
              <a:snd r:embed="rId12" name="aferinyeni.wav"/>
            </a:hlinkClick>
          </p:cNvPr>
          <p:cNvSpPr/>
          <p:nvPr/>
        </p:nvSpPr>
        <p:spPr>
          <a:xfrm>
            <a:off x="6595812" y="5552988"/>
            <a:ext cx="470634" cy="4706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>
              <a:solidFill>
                <a:srgbClr val="FFFFFF"/>
              </a:solidFill>
            </a:endParaRPr>
          </a:p>
        </p:txBody>
      </p:sp>
      <p:sp>
        <p:nvSpPr>
          <p:cNvPr id="33" name="Büton4">
            <a:hlinkClick r:id="" action="ppaction://noaction">
              <a:snd r:embed="rId13" name="olmadiyeni.wav"/>
            </a:hlinkClick>
          </p:cNvPr>
          <p:cNvSpPr/>
          <p:nvPr/>
        </p:nvSpPr>
        <p:spPr>
          <a:xfrm>
            <a:off x="4558604" y="5545137"/>
            <a:ext cx="470634" cy="4706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>
              <a:solidFill>
                <a:srgbClr val="FFFFFF"/>
              </a:solidFill>
            </a:endParaRPr>
          </a:p>
        </p:txBody>
      </p:sp>
      <p:pic>
        <p:nvPicPr>
          <p:cNvPr id="42" name="Resim 4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74" y="5575560"/>
            <a:ext cx="405889" cy="405889"/>
          </a:xfrm>
          <a:prstGeom prst="rect">
            <a:avLst/>
          </a:prstGeom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369" y="5529646"/>
            <a:ext cx="557519" cy="557519"/>
          </a:xfrm>
          <a:prstGeom prst="rect">
            <a:avLst/>
          </a:prstGeom>
        </p:spPr>
      </p:pic>
      <p:sp>
        <p:nvSpPr>
          <p:cNvPr id="45" name="Metin kutusu 44"/>
          <p:cNvSpPr txBox="1"/>
          <p:nvPr/>
        </p:nvSpPr>
        <p:spPr>
          <a:xfrm>
            <a:off x="10211624" y="2877677"/>
            <a:ext cx="1308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SAĞLIKLI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10275946" y="4037794"/>
            <a:ext cx="11955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Sağlığımızı</a:t>
            </a:r>
          </a:p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 Koruyalım</a:t>
            </a:r>
            <a:endParaRPr lang="tr-TR" sz="17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642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kinlik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4735614" y="833985"/>
            <a:ext cx="459234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</a:t>
            </a:r>
            <a:r>
              <a:rPr lang="tr-TR" sz="2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BOZKURT</a:t>
            </a:r>
          </a:p>
          <a:p>
            <a:pPr algn="ctr"/>
            <a:endParaRPr lang="tr-TR" sz="2000" dirty="0" smtClean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r>
              <a:rPr lang="tr-TR" sz="25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info@mebders.com</a:t>
            </a:r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www.mebders.com</a:t>
            </a:r>
            <a:endParaRPr lang="tr-TR" sz="3000" dirty="0" smtClean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</a:rPr>
              <a:t>©mebders.com</a:t>
            </a:r>
            <a:endParaRPr lang="tr-TR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84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2"/>
  <p:tag name="ARTICULATE_PROJECT_OPEN" val="0"/>
  <p:tag name="ISPRING_UUID" val="{0A47BDFA-5994-4246-897A-A1B9A13E07DC}"/>
  <p:tag name="ISPRING_RESOURCE_FOLDER" val="F:\Slaytlar\slaytlar\1.Sınıf\Hayat Bilgisi\Bayrağımız\1.Sinif_Hayat_Bilgisi_bayragimiz\"/>
  <p:tag name="ISPRING_PRESENTATION_PATH" val="F:\Slaytlar\slaytlar\1.Sınıf\Hayat Bilgisi\Bayrağımız\1.Sinif_Hayat_Bilgisi_bayragimiz.ppsx"/>
  <p:tag name="ISPRING_PROJECT_FOLDER_UPDATED" val="1"/>
  <p:tag name="ISPRING_RESOURCE_PATHS_HASH_PRESENTER" val="71124e12809b6c8f61cf67bb93b2467ec3a433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4739</TotalTime>
  <Words>120</Words>
  <Application>Microsoft Office PowerPoint</Application>
  <PresentationFormat>Geniş ekran</PresentationFormat>
  <Paragraphs>57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Tahoma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Sağlığımızı Koruyalım</dc:title>
  <dc:creator>www.mebders.com</dc:creator>
  <cp:lastModifiedBy>Muhammet Bozkurt</cp:lastModifiedBy>
  <cp:revision>437</cp:revision>
  <dcterms:created xsi:type="dcterms:W3CDTF">2015-08-22T14:52:09Z</dcterms:created>
  <dcterms:modified xsi:type="dcterms:W3CDTF">2017-10-04T13:14:39Z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E0D6C0D2-1495-49E4-A5CD-0A4FC21423C2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