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Lilita One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28" y="-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9.sv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9.sv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9.sv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9.sv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9.sv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9.sv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sv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sv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12306" y="6471433"/>
            <a:ext cx="9674295" cy="5143500"/>
          </a:xfrm>
          <a:custGeom>
            <a:avLst/>
            <a:gdLst/>
            <a:ahLst/>
            <a:cxnLst/>
            <a:rect l="l" t="t" r="r" b="b"/>
            <a:pathLst>
              <a:path w="9674295" h="5143500">
                <a:moveTo>
                  <a:pt x="0" y="0"/>
                </a:moveTo>
                <a:lnTo>
                  <a:pt x="9674295" y="0"/>
                </a:lnTo>
                <a:lnTo>
                  <a:pt x="967429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9126011" y="6471433"/>
            <a:ext cx="9674295" cy="5143500"/>
          </a:xfrm>
          <a:custGeom>
            <a:avLst/>
            <a:gdLst/>
            <a:ahLst/>
            <a:cxnLst/>
            <a:rect l="l" t="t" r="r" b="b"/>
            <a:pathLst>
              <a:path w="9674295" h="5143500">
                <a:moveTo>
                  <a:pt x="9674295" y="0"/>
                </a:moveTo>
                <a:lnTo>
                  <a:pt x="0" y="0"/>
                </a:lnTo>
                <a:lnTo>
                  <a:pt x="0" y="5143500"/>
                </a:lnTo>
                <a:lnTo>
                  <a:pt x="9674295" y="5143500"/>
                </a:lnTo>
                <a:lnTo>
                  <a:pt x="96742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815796">
            <a:off x="16271145" y="178259"/>
            <a:ext cx="2434496" cy="2215392"/>
          </a:xfrm>
          <a:custGeom>
            <a:avLst/>
            <a:gdLst/>
            <a:ahLst/>
            <a:cxnLst/>
            <a:rect l="l" t="t" r="r" b="b"/>
            <a:pathLst>
              <a:path w="2434496" h="2215392">
                <a:moveTo>
                  <a:pt x="0" y="0"/>
                </a:moveTo>
                <a:lnTo>
                  <a:pt x="2434497" y="0"/>
                </a:lnTo>
                <a:lnTo>
                  <a:pt x="2434497" y="2215391"/>
                </a:lnTo>
                <a:lnTo>
                  <a:pt x="0" y="22153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332076">
            <a:off x="-525394" y="3582649"/>
            <a:ext cx="2233930" cy="2032876"/>
          </a:xfrm>
          <a:custGeom>
            <a:avLst/>
            <a:gdLst/>
            <a:ahLst/>
            <a:cxnLst/>
            <a:rect l="l" t="t" r="r" b="b"/>
            <a:pathLst>
              <a:path w="2233930" h="2032876">
                <a:moveTo>
                  <a:pt x="0" y="0"/>
                </a:moveTo>
                <a:lnTo>
                  <a:pt x="2233929" y="0"/>
                </a:lnTo>
                <a:lnTo>
                  <a:pt x="2233929" y="2032876"/>
                </a:lnTo>
                <a:lnTo>
                  <a:pt x="0" y="2032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53374" y="7969905"/>
            <a:ext cx="5102554" cy="2576790"/>
          </a:xfrm>
          <a:custGeom>
            <a:avLst/>
            <a:gdLst/>
            <a:ahLst/>
            <a:cxnLst/>
            <a:rect l="l" t="t" r="r" b="b"/>
            <a:pathLst>
              <a:path w="5102554" h="2576790">
                <a:moveTo>
                  <a:pt x="0" y="0"/>
                </a:moveTo>
                <a:lnTo>
                  <a:pt x="5102553" y="0"/>
                </a:lnTo>
                <a:lnTo>
                  <a:pt x="5102553" y="2576790"/>
                </a:lnTo>
                <a:lnTo>
                  <a:pt x="0" y="2576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96674" y="7969905"/>
            <a:ext cx="5102554" cy="2576790"/>
          </a:xfrm>
          <a:custGeom>
            <a:avLst/>
            <a:gdLst/>
            <a:ahLst/>
            <a:cxnLst/>
            <a:rect l="l" t="t" r="r" b="b"/>
            <a:pathLst>
              <a:path w="5102554" h="2576790">
                <a:moveTo>
                  <a:pt x="0" y="0"/>
                </a:moveTo>
                <a:lnTo>
                  <a:pt x="5102554" y="0"/>
                </a:lnTo>
                <a:lnTo>
                  <a:pt x="5102554" y="2576790"/>
                </a:lnTo>
                <a:lnTo>
                  <a:pt x="0" y="2576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82882" y="3999197"/>
            <a:ext cx="6086258" cy="5043986"/>
          </a:xfrm>
          <a:custGeom>
            <a:avLst/>
            <a:gdLst/>
            <a:ahLst/>
            <a:cxnLst/>
            <a:rect l="l" t="t" r="r" b="b"/>
            <a:pathLst>
              <a:path w="6086258" h="5043986">
                <a:moveTo>
                  <a:pt x="0" y="0"/>
                </a:moveTo>
                <a:lnTo>
                  <a:pt x="6086258" y="0"/>
                </a:lnTo>
                <a:lnTo>
                  <a:pt x="6086258" y="5043986"/>
                </a:lnTo>
                <a:lnTo>
                  <a:pt x="0" y="5043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00785" y="2264462"/>
            <a:ext cx="15875489" cy="183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84"/>
              </a:lnSpc>
            </a:pPr>
            <a:r>
              <a:rPr lang="en-US" sz="13287">
                <a:solidFill>
                  <a:srgbClr val="185A4D"/>
                </a:solidFill>
                <a:latin typeface="Lilita One"/>
                <a:ea typeface="Lilita One"/>
                <a:cs typeface="Lilita One"/>
                <a:sym typeface="Lilita One"/>
              </a:rPr>
              <a:t>AT THE PLAYGROUND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0311" y="3464580"/>
            <a:ext cx="3326848" cy="5579619"/>
          </a:xfrm>
          <a:custGeom>
            <a:avLst/>
            <a:gdLst/>
            <a:ahLst/>
            <a:cxnLst/>
            <a:rect l="l" t="t" r="r" b="b"/>
            <a:pathLst>
              <a:path w="3326848" h="5579619">
                <a:moveTo>
                  <a:pt x="0" y="0"/>
                </a:moveTo>
                <a:lnTo>
                  <a:pt x="3326848" y="0"/>
                </a:lnTo>
                <a:lnTo>
                  <a:pt x="3326848" y="5579619"/>
                </a:lnTo>
                <a:lnTo>
                  <a:pt x="0" y="55796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0311" y="3464580"/>
            <a:ext cx="3326848" cy="5579619"/>
          </a:xfrm>
          <a:custGeom>
            <a:avLst/>
            <a:gdLst/>
            <a:ahLst/>
            <a:cxnLst/>
            <a:rect l="l" t="t" r="r" b="b"/>
            <a:pathLst>
              <a:path w="3326848" h="5579619">
                <a:moveTo>
                  <a:pt x="0" y="0"/>
                </a:moveTo>
                <a:lnTo>
                  <a:pt x="3326848" y="0"/>
                </a:lnTo>
                <a:lnTo>
                  <a:pt x="3326848" y="5579619"/>
                </a:lnTo>
                <a:lnTo>
                  <a:pt x="0" y="55796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11718" y="807871"/>
            <a:ext cx="2690061" cy="1845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run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40180" y="3678681"/>
            <a:ext cx="7407640" cy="5796478"/>
          </a:xfrm>
          <a:custGeom>
            <a:avLst/>
            <a:gdLst/>
            <a:ahLst/>
            <a:cxnLst/>
            <a:rect l="l" t="t" r="r" b="b"/>
            <a:pathLst>
              <a:path w="7407640" h="5796478">
                <a:moveTo>
                  <a:pt x="0" y="0"/>
                </a:moveTo>
                <a:lnTo>
                  <a:pt x="7407640" y="0"/>
                </a:lnTo>
                <a:lnTo>
                  <a:pt x="7407640" y="5796478"/>
                </a:lnTo>
                <a:lnTo>
                  <a:pt x="0" y="57964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40180" y="3678681"/>
            <a:ext cx="7407640" cy="5796478"/>
          </a:xfrm>
          <a:custGeom>
            <a:avLst/>
            <a:gdLst/>
            <a:ahLst/>
            <a:cxnLst/>
            <a:rect l="l" t="t" r="r" b="b"/>
            <a:pathLst>
              <a:path w="7407640" h="5796478">
                <a:moveTo>
                  <a:pt x="0" y="0"/>
                </a:moveTo>
                <a:lnTo>
                  <a:pt x="7407640" y="0"/>
                </a:lnTo>
                <a:lnTo>
                  <a:pt x="7407640" y="5796478"/>
                </a:lnTo>
                <a:lnTo>
                  <a:pt x="0" y="57964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999238" y="1034034"/>
            <a:ext cx="4289524" cy="184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swing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82734" y="2952160"/>
            <a:ext cx="5547746" cy="6604459"/>
          </a:xfrm>
          <a:custGeom>
            <a:avLst/>
            <a:gdLst/>
            <a:ahLst/>
            <a:cxnLst/>
            <a:rect l="l" t="t" r="r" b="b"/>
            <a:pathLst>
              <a:path w="5547746" h="6604459">
                <a:moveTo>
                  <a:pt x="0" y="0"/>
                </a:moveTo>
                <a:lnTo>
                  <a:pt x="5547745" y="0"/>
                </a:lnTo>
                <a:lnTo>
                  <a:pt x="5547745" y="6604459"/>
                </a:lnTo>
                <a:lnTo>
                  <a:pt x="0" y="66044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82734" y="2952160"/>
            <a:ext cx="5547746" cy="6604459"/>
          </a:xfrm>
          <a:custGeom>
            <a:avLst/>
            <a:gdLst/>
            <a:ahLst/>
            <a:cxnLst/>
            <a:rect l="l" t="t" r="r" b="b"/>
            <a:pathLst>
              <a:path w="5547746" h="6604459">
                <a:moveTo>
                  <a:pt x="0" y="0"/>
                </a:moveTo>
                <a:lnTo>
                  <a:pt x="5547745" y="0"/>
                </a:lnTo>
                <a:lnTo>
                  <a:pt x="5547745" y="6604459"/>
                </a:lnTo>
                <a:lnTo>
                  <a:pt x="0" y="66044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38800" y="806877"/>
            <a:ext cx="6656561" cy="1845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fly a kite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21115" y="3107161"/>
            <a:ext cx="3228287" cy="6656263"/>
          </a:xfrm>
          <a:custGeom>
            <a:avLst/>
            <a:gdLst/>
            <a:ahLst/>
            <a:cxnLst/>
            <a:rect l="l" t="t" r="r" b="b"/>
            <a:pathLst>
              <a:path w="3228287" h="6656263">
                <a:moveTo>
                  <a:pt x="0" y="0"/>
                </a:moveTo>
                <a:lnTo>
                  <a:pt x="3228288" y="0"/>
                </a:lnTo>
                <a:lnTo>
                  <a:pt x="3228288" y="6656263"/>
                </a:lnTo>
                <a:lnTo>
                  <a:pt x="0" y="66562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21115" y="3107161"/>
            <a:ext cx="3228287" cy="6656263"/>
          </a:xfrm>
          <a:custGeom>
            <a:avLst/>
            <a:gdLst/>
            <a:ahLst/>
            <a:cxnLst/>
            <a:rect l="l" t="t" r="r" b="b"/>
            <a:pathLst>
              <a:path w="3228287" h="6656263">
                <a:moveTo>
                  <a:pt x="0" y="0"/>
                </a:moveTo>
                <a:lnTo>
                  <a:pt x="3228288" y="0"/>
                </a:lnTo>
                <a:lnTo>
                  <a:pt x="3228288" y="6656263"/>
                </a:lnTo>
                <a:lnTo>
                  <a:pt x="0" y="66562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395790" y="806877"/>
            <a:ext cx="3496419" cy="184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walk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96633" y="3469994"/>
            <a:ext cx="7091905" cy="6692986"/>
          </a:xfrm>
          <a:custGeom>
            <a:avLst/>
            <a:gdLst/>
            <a:ahLst/>
            <a:cxnLst/>
            <a:rect l="l" t="t" r="r" b="b"/>
            <a:pathLst>
              <a:path w="7091905" h="6692986">
                <a:moveTo>
                  <a:pt x="0" y="0"/>
                </a:moveTo>
                <a:lnTo>
                  <a:pt x="7091905" y="0"/>
                </a:lnTo>
                <a:lnTo>
                  <a:pt x="7091905" y="6692986"/>
                </a:lnTo>
                <a:lnTo>
                  <a:pt x="0" y="6692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96633" y="3469994"/>
            <a:ext cx="7091905" cy="6692986"/>
          </a:xfrm>
          <a:custGeom>
            <a:avLst/>
            <a:gdLst/>
            <a:ahLst/>
            <a:cxnLst/>
            <a:rect l="l" t="t" r="r" b="b"/>
            <a:pathLst>
              <a:path w="7091905" h="6692986">
                <a:moveTo>
                  <a:pt x="0" y="0"/>
                </a:moveTo>
                <a:lnTo>
                  <a:pt x="7091905" y="0"/>
                </a:lnTo>
                <a:lnTo>
                  <a:pt x="7091905" y="6692986"/>
                </a:lnTo>
                <a:lnTo>
                  <a:pt x="0" y="6692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49131" y="1034034"/>
            <a:ext cx="3020616" cy="184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sing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70520" y="2855908"/>
            <a:ext cx="6822547" cy="6796963"/>
          </a:xfrm>
          <a:custGeom>
            <a:avLst/>
            <a:gdLst/>
            <a:ahLst/>
            <a:cxnLst/>
            <a:rect l="l" t="t" r="r" b="b"/>
            <a:pathLst>
              <a:path w="6822547" h="6796963">
                <a:moveTo>
                  <a:pt x="0" y="0"/>
                </a:moveTo>
                <a:lnTo>
                  <a:pt x="6822547" y="0"/>
                </a:lnTo>
                <a:lnTo>
                  <a:pt x="6822547" y="6796963"/>
                </a:lnTo>
                <a:lnTo>
                  <a:pt x="0" y="67969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92889" y="3086100"/>
            <a:ext cx="4509564" cy="7200900"/>
          </a:xfrm>
          <a:custGeom>
            <a:avLst/>
            <a:gdLst/>
            <a:ahLst/>
            <a:cxnLst/>
            <a:rect l="l" t="t" r="r" b="b"/>
            <a:pathLst>
              <a:path w="4509564" h="7200900">
                <a:moveTo>
                  <a:pt x="0" y="0"/>
                </a:moveTo>
                <a:lnTo>
                  <a:pt x="4509564" y="0"/>
                </a:lnTo>
                <a:lnTo>
                  <a:pt x="450956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92889" y="3086100"/>
            <a:ext cx="4509564" cy="7200900"/>
          </a:xfrm>
          <a:custGeom>
            <a:avLst/>
            <a:gdLst/>
            <a:ahLst/>
            <a:cxnLst/>
            <a:rect l="l" t="t" r="r" b="b"/>
            <a:pathLst>
              <a:path w="4509564" h="7200900">
                <a:moveTo>
                  <a:pt x="0" y="0"/>
                </a:moveTo>
                <a:lnTo>
                  <a:pt x="4509564" y="0"/>
                </a:lnTo>
                <a:lnTo>
                  <a:pt x="450956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629400" y="832718"/>
            <a:ext cx="4660255" cy="1845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dance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44409" y="3107161"/>
            <a:ext cx="4371668" cy="6751610"/>
          </a:xfrm>
          <a:custGeom>
            <a:avLst/>
            <a:gdLst/>
            <a:ahLst/>
            <a:cxnLst/>
            <a:rect l="l" t="t" r="r" b="b"/>
            <a:pathLst>
              <a:path w="4371668" h="6751610">
                <a:moveTo>
                  <a:pt x="0" y="0"/>
                </a:moveTo>
                <a:lnTo>
                  <a:pt x="4371668" y="0"/>
                </a:lnTo>
                <a:lnTo>
                  <a:pt x="4371668" y="6751610"/>
                </a:lnTo>
                <a:lnTo>
                  <a:pt x="0" y="67516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44409" y="3107161"/>
            <a:ext cx="4371668" cy="6751610"/>
          </a:xfrm>
          <a:custGeom>
            <a:avLst/>
            <a:gdLst/>
            <a:ahLst/>
            <a:cxnLst/>
            <a:rect l="l" t="t" r="r" b="b"/>
            <a:pathLst>
              <a:path w="4371668" h="6751610">
                <a:moveTo>
                  <a:pt x="0" y="0"/>
                </a:moveTo>
                <a:lnTo>
                  <a:pt x="4371668" y="0"/>
                </a:lnTo>
                <a:lnTo>
                  <a:pt x="4371668" y="6751610"/>
                </a:lnTo>
                <a:lnTo>
                  <a:pt x="0" y="67516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813747" y="669350"/>
            <a:ext cx="6660505" cy="184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skip rope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28083" y="4031126"/>
            <a:ext cx="9289437" cy="5980075"/>
          </a:xfrm>
          <a:custGeom>
            <a:avLst/>
            <a:gdLst/>
            <a:ahLst/>
            <a:cxnLst/>
            <a:rect l="l" t="t" r="r" b="b"/>
            <a:pathLst>
              <a:path w="9289437" h="5980075">
                <a:moveTo>
                  <a:pt x="0" y="0"/>
                </a:moveTo>
                <a:lnTo>
                  <a:pt x="9289438" y="0"/>
                </a:lnTo>
                <a:lnTo>
                  <a:pt x="9289438" y="5980076"/>
                </a:lnTo>
                <a:lnTo>
                  <a:pt x="0" y="59800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28083" y="4031126"/>
            <a:ext cx="9289437" cy="5980075"/>
          </a:xfrm>
          <a:custGeom>
            <a:avLst/>
            <a:gdLst/>
            <a:ahLst/>
            <a:cxnLst/>
            <a:rect l="l" t="t" r="r" b="b"/>
            <a:pathLst>
              <a:path w="9289437" h="5980075">
                <a:moveTo>
                  <a:pt x="0" y="0"/>
                </a:moveTo>
                <a:lnTo>
                  <a:pt x="9289438" y="0"/>
                </a:lnTo>
                <a:lnTo>
                  <a:pt x="9289438" y="5980076"/>
                </a:lnTo>
                <a:lnTo>
                  <a:pt x="0" y="59800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95600" y="1031309"/>
            <a:ext cx="13543521" cy="1845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play hide and seek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87804" y="4237782"/>
            <a:ext cx="7884878" cy="5519415"/>
          </a:xfrm>
          <a:custGeom>
            <a:avLst/>
            <a:gdLst/>
            <a:ahLst/>
            <a:cxnLst/>
            <a:rect l="l" t="t" r="r" b="b"/>
            <a:pathLst>
              <a:path w="7884878" h="5519415">
                <a:moveTo>
                  <a:pt x="0" y="0"/>
                </a:moveTo>
                <a:lnTo>
                  <a:pt x="7884878" y="0"/>
                </a:lnTo>
                <a:lnTo>
                  <a:pt x="7884878" y="5519415"/>
                </a:lnTo>
                <a:lnTo>
                  <a:pt x="0" y="5519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87804" y="4237782"/>
            <a:ext cx="7884878" cy="5519415"/>
          </a:xfrm>
          <a:custGeom>
            <a:avLst/>
            <a:gdLst/>
            <a:ahLst/>
            <a:cxnLst/>
            <a:rect l="l" t="t" r="r" b="b"/>
            <a:pathLst>
              <a:path w="7884878" h="5519415">
                <a:moveTo>
                  <a:pt x="0" y="0"/>
                </a:moveTo>
                <a:lnTo>
                  <a:pt x="7884878" y="0"/>
                </a:lnTo>
                <a:lnTo>
                  <a:pt x="7884878" y="5519415"/>
                </a:lnTo>
                <a:lnTo>
                  <a:pt x="0" y="5519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54673" y="1031309"/>
            <a:ext cx="7884878" cy="1845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play chess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70520" y="2855908"/>
            <a:ext cx="6822547" cy="6796963"/>
          </a:xfrm>
          <a:custGeom>
            <a:avLst/>
            <a:gdLst/>
            <a:ahLst/>
            <a:cxnLst/>
            <a:rect l="l" t="t" r="r" b="b"/>
            <a:pathLst>
              <a:path w="6822547" h="6796963">
                <a:moveTo>
                  <a:pt x="0" y="0"/>
                </a:moveTo>
                <a:lnTo>
                  <a:pt x="6822547" y="0"/>
                </a:lnTo>
                <a:lnTo>
                  <a:pt x="6822547" y="6796963"/>
                </a:lnTo>
                <a:lnTo>
                  <a:pt x="0" y="67969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72366" y="674355"/>
            <a:ext cx="10358793" cy="183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84"/>
              </a:lnSpc>
            </a:pPr>
            <a:r>
              <a:rPr lang="en-US" sz="13287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play football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84867" y="2653841"/>
            <a:ext cx="6686285" cy="7367807"/>
          </a:xfrm>
          <a:custGeom>
            <a:avLst/>
            <a:gdLst/>
            <a:ahLst/>
            <a:cxnLst/>
            <a:rect l="l" t="t" r="r" b="b"/>
            <a:pathLst>
              <a:path w="6686285" h="7367807">
                <a:moveTo>
                  <a:pt x="0" y="0"/>
                </a:moveTo>
                <a:lnTo>
                  <a:pt x="6686285" y="0"/>
                </a:lnTo>
                <a:lnTo>
                  <a:pt x="6686285" y="7367807"/>
                </a:lnTo>
                <a:lnTo>
                  <a:pt x="0" y="73678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84867" y="2653841"/>
            <a:ext cx="6686285" cy="7367807"/>
          </a:xfrm>
          <a:custGeom>
            <a:avLst/>
            <a:gdLst/>
            <a:ahLst/>
            <a:cxnLst/>
            <a:rect l="l" t="t" r="r" b="b"/>
            <a:pathLst>
              <a:path w="6686285" h="7367807">
                <a:moveTo>
                  <a:pt x="0" y="0"/>
                </a:moveTo>
                <a:lnTo>
                  <a:pt x="6686285" y="0"/>
                </a:lnTo>
                <a:lnTo>
                  <a:pt x="6686285" y="7367807"/>
                </a:lnTo>
                <a:lnTo>
                  <a:pt x="0" y="73678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72366" y="674355"/>
            <a:ext cx="11186297" cy="184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84"/>
              </a:lnSpc>
            </a:pPr>
            <a:r>
              <a:rPr lang="en-US" sz="13287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play basketball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71340" y="2750496"/>
            <a:ext cx="5717806" cy="7260706"/>
          </a:xfrm>
          <a:custGeom>
            <a:avLst/>
            <a:gdLst/>
            <a:ahLst/>
            <a:cxnLst/>
            <a:rect l="l" t="t" r="r" b="b"/>
            <a:pathLst>
              <a:path w="5717806" h="7260706">
                <a:moveTo>
                  <a:pt x="0" y="0"/>
                </a:moveTo>
                <a:lnTo>
                  <a:pt x="5717806" y="0"/>
                </a:lnTo>
                <a:lnTo>
                  <a:pt x="5717806" y="7260706"/>
                </a:lnTo>
                <a:lnTo>
                  <a:pt x="0" y="72607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71340" y="2750496"/>
            <a:ext cx="5717806" cy="7260706"/>
          </a:xfrm>
          <a:custGeom>
            <a:avLst/>
            <a:gdLst/>
            <a:ahLst/>
            <a:cxnLst/>
            <a:rect l="l" t="t" r="r" b="b"/>
            <a:pathLst>
              <a:path w="5717806" h="7260706">
                <a:moveTo>
                  <a:pt x="0" y="0"/>
                </a:moveTo>
                <a:lnTo>
                  <a:pt x="5717806" y="0"/>
                </a:lnTo>
                <a:lnTo>
                  <a:pt x="5717806" y="7260706"/>
                </a:lnTo>
                <a:lnTo>
                  <a:pt x="0" y="72607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48200" y="703096"/>
            <a:ext cx="8959233" cy="1845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ride a bike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90604" y="3382784"/>
            <a:ext cx="6479278" cy="6628418"/>
          </a:xfrm>
          <a:custGeom>
            <a:avLst/>
            <a:gdLst/>
            <a:ahLst/>
            <a:cxnLst/>
            <a:rect l="l" t="t" r="r" b="b"/>
            <a:pathLst>
              <a:path w="6479278" h="6628418">
                <a:moveTo>
                  <a:pt x="0" y="0"/>
                </a:moveTo>
                <a:lnTo>
                  <a:pt x="6479278" y="0"/>
                </a:lnTo>
                <a:lnTo>
                  <a:pt x="6479278" y="6628418"/>
                </a:lnTo>
                <a:lnTo>
                  <a:pt x="0" y="66284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1998" y="2653841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5" y="0"/>
                </a:lnTo>
                <a:lnTo>
                  <a:pt x="4121535" y="5951674"/>
                </a:lnTo>
                <a:lnTo>
                  <a:pt x="0" y="5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3046" y="2877280"/>
            <a:ext cx="4121534" cy="5951674"/>
          </a:xfrm>
          <a:custGeom>
            <a:avLst/>
            <a:gdLst/>
            <a:ahLst/>
            <a:cxnLst/>
            <a:rect l="l" t="t" r="r" b="b"/>
            <a:pathLst>
              <a:path w="4121534" h="5951674">
                <a:moveTo>
                  <a:pt x="0" y="0"/>
                </a:moveTo>
                <a:lnTo>
                  <a:pt x="4121534" y="0"/>
                </a:lnTo>
                <a:lnTo>
                  <a:pt x="4121534" y="5951673"/>
                </a:lnTo>
                <a:lnTo>
                  <a:pt x="0" y="5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43092" y="6254389"/>
            <a:ext cx="19431787" cy="7513624"/>
          </a:xfrm>
          <a:custGeom>
            <a:avLst/>
            <a:gdLst/>
            <a:ahLst/>
            <a:cxnLst/>
            <a:rect l="l" t="t" r="r" b="b"/>
            <a:pathLst>
              <a:path w="19431787" h="7513624">
                <a:moveTo>
                  <a:pt x="0" y="0"/>
                </a:moveTo>
                <a:lnTo>
                  <a:pt x="19431788" y="0"/>
                </a:lnTo>
                <a:lnTo>
                  <a:pt x="19431788" y="7513625"/>
                </a:lnTo>
                <a:lnTo>
                  <a:pt x="0" y="7513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956337" flipH="1">
            <a:off x="13703561" y="4053044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56337" flipH="1">
            <a:off x="798441" y="1009790"/>
            <a:ext cx="1893415" cy="1723008"/>
          </a:xfrm>
          <a:custGeom>
            <a:avLst/>
            <a:gdLst/>
            <a:ahLst/>
            <a:cxnLst/>
            <a:rect l="l" t="t" r="r" b="b"/>
            <a:pathLst>
              <a:path w="1893415" h="1723008">
                <a:moveTo>
                  <a:pt x="1893415" y="0"/>
                </a:moveTo>
                <a:lnTo>
                  <a:pt x="0" y="0"/>
                </a:lnTo>
                <a:lnTo>
                  <a:pt x="0" y="1723008"/>
                </a:lnTo>
                <a:lnTo>
                  <a:pt x="1893415" y="1723008"/>
                </a:lnTo>
                <a:lnTo>
                  <a:pt x="189341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90604" y="3382784"/>
            <a:ext cx="6479278" cy="6628418"/>
          </a:xfrm>
          <a:custGeom>
            <a:avLst/>
            <a:gdLst/>
            <a:ahLst/>
            <a:cxnLst/>
            <a:rect l="l" t="t" r="r" b="b"/>
            <a:pathLst>
              <a:path w="6479278" h="6628418">
                <a:moveTo>
                  <a:pt x="0" y="0"/>
                </a:moveTo>
                <a:lnTo>
                  <a:pt x="6479278" y="0"/>
                </a:lnTo>
                <a:lnTo>
                  <a:pt x="6479278" y="6628418"/>
                </a:lnTo>
                <a:lnTo>
                  <a:pt x="0" y="66284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748798" y="1200150"/>
            <a:ext cx="4121534" cy="1845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84"/>
              </a:lnSpc>
              <a:spcBef>
                <a:spcPct val="0"/>
              </a:spcBef>
            </a:pPr>
            <a:r>
              <a:rPr lang="en-US" sz="13287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slide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Özel</PresentationFormat>
  <Paragraphs>14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Lilita One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PLAYGROUND</dc:title>
  <cp:lastModifiedBy>azra toprak</cp:lastModifiedBy>
  <cp:revision>2</cp:revision>
  <dcterms:created xsi:type="dcterms:W3CDTF">2006-08-16T00:00:00Z</dcterms:created>
  <dcterms:modified xsi:type="dcterms:W3CDTF">2025-02-01T17:43:51Z</dcterms:modified>
  <dc:identifier>DAGd2MDUH3Y</dc:identifier>
</cp:coreProperties>
</file>