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8288000" cy="10287000"/>
  <p:notesSz cx="6858000" cy="9144000"/>
  <p:embeddedFontLst>
    <p:embeddedFont>
      <p:font typeface="Funtastic" panose="020B0604020202020204" charset="-94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65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2.svg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.svg"/><Relationship Id="rId7" Type="http://schemas.openxmlformats.org/officeDocument/2006/relationships/image" Target="../media/image2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svg"/><Relationship Id="rId7" Type="http://schemas.openxmlformats.org/officeDocument/2006/relationships/image" Target="../media/image14.svg"/><Relationship Id="rId12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23.svg"/><Relationship Id="rId5" Type="http://schemas.openxmlformats.org/officeDocument/2006/relationships/image" Target="../media/image6.svg"/><Relationship Id="rId10" Type="http://schemas.openxmlformats.org/officeDocument/2006/relationships/image" Target="../media/image22.png"/><Relationship Id="rId4" Type="http://schemas.openxmlformats.org/officeDocument/2006/relationships/image" Target="../media/image5.png"/><Relationship Id="rId9" Type="http://schemas.openxmlformats.org/officeDocument/2006/relationships/image" Target="../media/image16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9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svg"/><Relationship Id="rId7" Type="http://schemas.openxmlformats.org/officeDocument/2006/relationships/image" Target="../media/image9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2.sv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6.svg"/><Relationship Id="rId10" Type="http://schemas.openxmlformats.org/officeDocument/2006/relationships/image" Target="../media/image16.svg"/><Relationship Id="rId4" Type="http://schemas.openxmlformats.org/officeDocument/2006/relationships/image" Target="../media/image5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svg"/><Relationship Id="rId7" Type="http://schemas.openxmlformats.org/officeDocument/2006/relationships/image" Target="../media/image1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svg"/><Relationship Id="rId7" Type="http://schemas.openxmlformats.org/officeDocument/2006/relationships/image" Target="../media/image14.svg"/><Relationship Id="rId12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6.svg"/><Relationship Id="rId10" Type="http://schemas.openxmlformats.org/officeDocument/2006/relationships/image" Target="../media/image17.png"/><Relationship Id="rId4" Type="http://schemas.openxmlformats.org/officeDocument/2006/relationships/image" Target="../media/image5.png"/><Relationship Id="rId9" Type="http://schemas.openxmlformats.org/officeDocument/2006/relationships/image" Target="../media/image1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4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68456" y="797201"/>
            <a:ext cx="15751088" cy="9056875"/>
          </a:xfrm>
          <a:custGeom>
            <a:avLst/>
            <a:gdLst/>
            <a:ahLst/>
            <a:cxnLst/>
            <a:rect l="l" t="t" r="r" b="b"/>
            <a:pathLst>
              <a:path w="15751088" h="9056875">
                <a:moveTo>
                  <a:pt x="0" y="0"/>
                </a:moveTo>
                <a:lnTo>
                  <a:pt x="15751088" y="0"/>
                </a:lnTo>
                <a:lnTo>
                  <a:pt x="15751088" y="9056876"/>
                </a:lnTo>
                <a:lnTo>
                  <a:pt x="0" y="90568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920945" y="4297879"/>
            <a:ext cx="4167827" cy="6990067"/>
          </a:xfrm>
          <a:custGeom>
            <a:avLst/>
            <a:gdLst/>
            <a:ahLst/>
            <a:cxnLst/>
            <a:rect l="l" t="t" r="r" b="b"/>
            <a:pathLst>
              <a:path w="4167827" h="6990067">
                <a:moveTo>
                  <a:pt x="0" y="0"/>
                </a:moveTo>
                <a:lnTo>
                  <a:pt x="4167828" y="0"/>
                </a:lnTo>
                <a:lnTo>
                  <a:pt x="4167828" y="6990067"/>
                </a:lnTo>
                <a:lnTo>
                  <a:pt x="0" y="699006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516829" y="4258893"/>
            <a:ext cx="4126742" cy="6028107"/>
          </a:xfrm>
          <a:custGeom>
            <a:avLst/>
            <a:gdLst/>
            <a:ahLst/>
            <a:cxnLst/>
            <a:rect l="l" t="t" r="r" b="b"/>
            <a:pathLst>
              <a:path w="4126742" h="6028107">
                <a:moveTo>
                  <a:pt x="0" y="0"/>
                </a:moveTo>
                <a:lnTo>
                  <a:pt x="4126741" y="0"/>
                </a:lnTo>
                <a:lnTo>
                  <a:pt x="4126741" y="6028107"/>
                </a:lnTo>
                <a:lnTo>
                  <a:pt x="0" y="602810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549907" y="1028700"/>
            <a:ext cx="1709393" cy="1423070"/>
          </a:xfrm>
          <a:custGeom>
            <a:avLst/>
            <a:gdLst/>
            <a:ahLst/>
            <a:cxnLst/>
            <a:rect l="l" t="t" r="r" b="b"/>
            <a:pathLst>
              <a:path w="1709393" h="1423070">
                <a:moveTo>
                  <a:pt x="0" y="0"/>
                </a:moveTo>
                <a:lnTo>
                  <a:pt x="1709393" y="0"/>
                </a:lnTo>
                <a:lnTo>
                  <a:pt x="1709393" y="1423070"/>
                </a:lnTo>
                <a:lnTo>
                  <a:pt x="0" y="14230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28700" y="1028700"/>
            <a:ext cx="1709393" cy="1423070"/>
          </a:xfrm>
          <a:custGeom>
            <a:avLst/>
            <a:gdLst/>
            <a:ahLst/>
            <a:cxnLst/>
            <a:rect l="l" t="t" r="r" b="b"/>
            <a:pathLst>
              <a:path w="1709393" h="1423070">
                <a:moveTo>
                  <a:pt x="0" y="0"/>
                </a:moveTo>
                <a:lnTo>
                  <a:pt x="1709393" y="0"/>
                </a:lnTo>
                <a:lnTo>
                  <a:pt x="1709393" y="1423070"/>
                </a:lnTo>
                <a:lnTo>
                  <a:pt x="0" y="14230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2289904" y="1977927"/>
            <a:ext cx="7372592" cy="8776895"/>
          </a:xfrm>
          <a:custGeom>
            <a:avLst/>
            <a:gdLst/>
            <a:ahLst/>
            <a:cxnLst/>
            <a:rect l="l" t="t" r="r" b="b"/>
            <a:pathLst>
              <a:path w="7372592" h="8776895">
                <a:moveTo>
                  <a:pt x="0" y="0"/>
                </a:moveTo>
                <a:lnTo>
                  <a:pt x="7372592" y="0"/>
                </a:lnTo>
                <a:lnTo>
                  <a:pt x="7372592" y="8776895"/>
                </a:lnTo>
                <a:lnTo>
                  <a:pt x="0" y="877689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4774621" y="688225"/>
            <a:ext cx="8738759" cy="3167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056"/>
              </a:lnSpc>
            </a:pPr>
            <a:r>
              <a:rPr lang="en-US" sz="13611">
                <a:solidFill>
                  <a:srgbClr val="5B3D3C"/>
                </a:solidFill>
                <a:latin typeface="Funtastic"/>
                <a:ea typeface="Funtastic"/>
                <a:cs typeface="Funtastic"/>
                <a:sym typeface="Funtastic"/>
              </a:rPr>
              <a:t>Do you ...?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4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08212" y="888076"/>
            <a:ext cx="15751088" cy="9056875"/>
          </a:xfrm>
          <a:custGeom>
            <a:avLst/>
            <a:gdLst/>
            <a:ahLst/>
            <a:cxnLst/>
            <a:rect l="l" t="t" r="r" b="b"/>
            <a:pathLst>
              <a:path w="15751088" h="9056875">
                <a:moveTo>
                  <a:pt x="0" y="0"/>
                </a:moveTo>
                <a:lnTo>
                  <a:pt x="15751088" y="0"/>
                </a:lnTo>
                <a:lnTo>
                  <a:pt x="15751088" y="9056875"/>
                </a:lnTo>
                <a:lnTo>
                  <a:pt x="0" y="90568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549907" y="1028700"/>
            <a:ext cx="1709393" cy="1423070"/>
          </a:xfrm>
          <a:custGeom>
            <a:avLst/>
            <a:gdLst/>
            <a:ahLst/>
            <a:cxnLst/>
            <a:rect l="l" t="t" r="r" b="b"/>
            <a:pathLst>
              <a:path w="1709393" h="1423070">
                <a:moveTo>
                  <a:pt x="0" y="0"/>
                </a:moveTo>
                <a:lnTo>
                  <a:pt x="1709393" y="0"/>
                </a:lnTo>
                <a:lnTo>
                  <a:pt x="1709393" y="1423070"/>
                </a:lnTo>
                <a:lnTo>
                  <a:pt x="0" y="14230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36640" y="477030"/>
            <a:ext cx="1709393" cy="1423070"/>
          </a:xfrm>
          <a:custGeom>
            <a:avLst/>
            <a:gdLst/>
            <a:ahLst/>
            <a:cxnLst/>
            <a:rect l="l" t="t" r="r" b="b"/>
            <a:pathLst>
              <a:path w="1709393" h="1423070">
                <a:moveTo>
                  <a:pt x="0" y="0"/>
                </a:moveTo>
                <a:lnTo>
                  <a:pt x="1709393" y="0"/>
                </a:lnTo>
                <a:lnTo>
                  <a:pt x="1709393" y="1423070"/>
                </a:lnTo>
                <a:lnTo>
                  <a:pt x="0" y="14230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7401179" y="3932052"/>
            <a:ext cx="3211448" cy="5128061"/>
          </a:xfrm>
          <a:custGeom>
            <a:avLst/>
            <a:gdLst/>
            <a:ahLst/>
            <a:cxnLst/>
            <a:rect l="l" t="t" r="r" b="b"/>
            <a:pathLst>
              <a:path w="3211448" h="5128061">
                <a:moveTo>
                  <a:pt x="0" y="0"/>
                </a:moveTo>
                <a:lnTo>
                  <a:pt x="3211448" y="0"/>
                </a:lnTo>
                <a:lnTo>
                  <a:pt x="3211448" y="5128061"/>
                </a:lnTo>
                <a:lnTo>
                  <a:pt x="0" y="51280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3888524" y="1292560"/>
            <a:ext cx="10876045" cy="22378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451"/>
              </a:lnSpc>
            </a:pPr>
            <a:r>
              <a:rPr lang="en-US" sz="11750">
                <a:solidFill>
                  <a:srgbClr val="5B3D3C"/>
                </a:solidFill>
                <a:latin typeface="Funtastic"/>
                <a:ea typeface="Funtastic"/>
                <a:cs typeface="Funtastic"/>
                <a:sym typeface="Funtastic"/>
              </a:rPr>
              <a:t>Do you dance 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4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91336" y="1028700"/>
            <a:ext cx="15751088" cy="9056875"/>
          </a:xfrm>
          <a:custGeom>
            <a:avLst/>
            <a:gdLst/>
            <a:ahLst/>
            <a:cxnLst/>
            <a:rect l="l" t="t" r="r" b="b"/>
            <a:pathLst>
              <a:path w="15751088" h="9056875">
                <a:moveTo>
                  <a:pt x="0" y="0"/>
                </a:moveTo>
                <a:lnTo>
                  <a:pt x="15751088" y="0"/>
                </a:lnTo>
                <a:lnTo>
                  <a:pt x="15751088" y="9056875"/>
                </a:lnTo>
                <a:lnTo>
                  <a:pt x="0" y="90568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549907" y="1028700"/>
            <a:ext cx="1709393" cy="1423070"/>
          </a:xfrm>
          <a:custGeom>
            <a:avLst/>
            <a:gdLst/>
            <a:ahLst/>
            <a:cxnLst/>
            <a:rect l="l" t="t" r="r" b="b"/>
            <a:pathLst>
              <a:path w="1709393" h="1423070">
                <a:moveTo>
                  <a:pt x="0" y="0"/>
                </a:moveTo>
                <a:lnTo>
                  <a:pt x="1709393" y="0"/>
                </a:lnTo>
                <a:lnTo>
                  <a:pt x="1709393" y="1423070"/>
                </a:lnTo>
                <a:lnTo>
                  <a:pt x="0" y="14230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36640" y="477030"/>
            <a:ext cx="1709393" cy="1423070"/>
          </a:xfrm>
          <a:custGeom>
            <a:avLst/>
            <a:gdLst/>
            <a:ahLst/>
            <a:cxnLst/>
            <a:rect l="l" t="t" r="r" b="b"/>
            <a:pathLst>
              <a:path w="1709393" h="1423070">
                <a:moveTo>
                  <a:pt x="0" y="0"/>
                </a:moveTo>
                <a:lnTo>
                  <a:pt x="1709393" y="0"/>
                </a:lnTo>
                <a:lnTo>
                  <a:pt x="1709393" y="1423070"/>
                </a:lnTo>
                <a:lnTo>
                  <a:pt x="0" y="14230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819400" y="559532"/>
            <a:ext cx="12752234" cy="21861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056"/>
              </a:lnSpc>
            </a:pPr>
            <a:r>
              <a:rPr lang="en-US" sz="13611" dirty="0">
                <a:solidFill>
                  <a:srgbClr val="5B3D3C"/>
                </a:solidFill>
                <a:latin typeface="Funtastic"/>
                <a:ea typeface="Funtastic"/>
                <a:cs typeface="Funtastic"/>
                <a:sym typeface="Funtastic"/>
              </a:rPr>
              <a:t>Do you dance ?</a:t>
            </a:r>
          </a:p>
        </p:txBody>
      </p:sp>
      <p:sp>
        <p:nvSpPr>
          <p:cNvPr id="6" name="Freeform 6"/>
          <p:cNvSpPr/>
          <p:nvPr/>
        </p:nvSpPr>
        <p:spPr>
          <a:xfrm>
            <a:off x="7848385" y="4447794"/>
            <a:ext cx="2591230" cy="2584752"/>
          </a:xfrm>
          <a:custGeom>
            <a:avLst/>
            <a:gdLst/>
            <a:ahLst/>
            <a:cxnLst/>
            <a:rect l="l" t="t" r="r" b="b"/>
            <a:pathLst>
              <a:path w="2591230" h="2584752">
                <a:moveTo>
                  <a:pt x="0" y="0"/>
                </a:moveTo>
                <a:lnTo>
                  <a:pt x="2591230" y="0"/>
                </a:lnTo>
                <a:lnTo>
                  <a:pt x="2591230" y="2584752"/>
                </a:lnTo>
                <a:lnTo>
                  <a:pt x="0" y="258475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0702958" y="4838707"/>
            <a:ext cx="6138318" cy="21938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134"/>
              </a:lnSpc>
            </a:pPr>
            <a:r>
              <a:rPr lang="en-US" sz="11524">
                <a:solidFill>
                  <a:srgbClr val="5B3D3C"/>
                </a:solidFill>
                <a:latin typeface="Funtastic"/>
                <a:ea typeface="Funtastic"/>
                <a:cs typeface="Funtastic"/>
                <a:sym typeface="Funtastic"/>
              </a:rPr>
              <a:t>Yes, I do.</a:t>
            </a:r>
          </a:p>
        </p:txBody>
      </p:sp>
      <p:sp>
        <p:nvSpPr>
          <p:cNvPr id="8" name="Freeform 8"/>
          <p:cNvSpPr/>
          <p:nvPr/>
        </p:nvSpPr>
        <p:spPr>
          <a:xfrm>
            <a:off x="3548084" y="3590671"/>
            <a:ext cx="3549353" cy="5667629"/>
          </a:xfrm>
          <a:custGeom>
            <a:avLst/>
            <a:gdLst/>
            <a:ahLst/>
            <a:cxnLst/>
            <a:rect l="l" t="t" r="r" b="b"/>
            <a:pathLst>
              <a:path w="3549353" h="5667629">
                <a:moveTo>
                  <a:pt x="0" y="0"/>
                </a:moveTo>
                <a:lnTo>
                  <a:pt x="3549353" y="0"/>
                </a:lnTo>
                <a:lnTo>
                  <a:pt x="3549353" y="5667629"/>
                </a:lnTo>
                <a:lnTo>
                  <a:pt x="0" y="566762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4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91336" y="1028700"/>
            <a:ext cx="15751088" cy="9056875"/>
          </a:xfrm>
          <a:custGeom>
            <a:avLst/>
            <a:gdLst/>
            <a:ahLst/>
            <a:cxnLst/>
            <a:rect l="l" t="t" r="r" b="b"/>
            <a:pathLst>
              <a:path w="15751088" h="9056875">
                <a:moveTo>
                  <a:pt x="0" y="0"/>
                </a:moveTo>
                <a:lnTo>
                  <a:pt x="15751088" y="0"/>
                </a:lnTo>
                <a:lnTo>
                  <a:pt x="15751088" y="9056875"/>
                </a:lnTo>
                <a:lnTo>
                  <a:pt x="0" y="90568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549907" y="1028700"/>
            <a:ext cx="1709393" cy="1423070"/>
          </a:xfrm>
          <a:custGeom>
            <a:avLst/>
            <a:gdLst/>
            <a:ahLst/>
            <a:cxnLst/>
            <a:rect l="l" t="t" r="r" b="b"/>
            <a:pathLst>
              <a:path w="1709393" h="1423070">
                <a:moveTo>
                  <a:pt x="0" y="0"/>
                </a:moveTo>
                <a:lnTo>
                  <a:pt x="1709393" y="0"/>
                </a:lnTo>
                <a:lnTo>
                  <a:pt x="1709393" y="1423070"/>
                </a:lnTo>
                <a:lnTo>
                  <a:pt x="0" y="14230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36640" y="477030"/>
            <a:ext cx="1709393" cy="1423070"/>
          </a:xfrm>
          <a:custGeom>
            <a:avLst/>
            <a:gdLst/>
            <a:ahLst/>
            <a:cxnLst/>
            <a:rect l="l" t="t" r="r" b="b"/>
            <a:pathLst>
              <a:path w="1709393" h="1423070">
                <a:moveTo>
                  <a:pt x="0" y="0"/>
                </a:moveTo>
                <a:lnTo>
                  <a:pt x="1709393" y="0"/>
                </a:lnTo>
                <a:lnTo>
                  <a:pt x="1709393" y="1423070"/>
                </a:lnTo>
                <a:lnTo>
                  <a:pt x="0" y="14230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5119595" y="4028118"/>
            <a:ext cx="5746758" cy="4114800"/>
            <a:chOff x="0" y="0"/>
            <a:chExt cx="7662344" cy="5486400"/>
          </a:xfrm>
        </p:grpSpPr>
        <p:sp>
          <p:nvSpPr>
            <p:cNvPr id="6" name="Freeform 6"/>
            <p:cNvSpPr/>
            <p:nvPr/>
          </p:nvSpPr>
          <p:spPr>
            <a:xfrm flipH="1">
              <a:off x="0" y="0"/>
              <a:ext cx="6018472" cy="5486400"/>
            </a:xfrm>
            <a:custGeom>
              <a:avLst/>
              <a:gdLst/>
              <a:ahLst/>
              <a:cxnLst/>
              <a:rect l="l" t="t" r="r" b="b"/>
              <a:pathLst>
                <a:path w="6018472" h="5486400">
                  <a:moveTo>
                    <a:pt x="6018472" y="0"/>
                  </a:moveTo>
                  <a:lnTo>
                    <a:pt x="0" y="0"/>
                  </a:lnTo>
                  <a:lnTo>
                    <a:pt x="0" y="5486400"/>
                  </a:lnTo>
                  <a:lnTo>
                    <a:pt x="6018472" y="5486400"/>
                  </a:lnTo>
                  <a:lnTo>
                    <a:pt x="6018472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6018472" y="917770"/>
              <a:ext cx="1643872" cy="4135526"/>
            </a:xfrm>
            <a:custGeom>
              <a:avLst/>
              <a:gdLst/>
              <a:ahLst/>
              <a:cxnLst/>
              <a:rect l="l" t="t" r="r" b="b"/>
              <a:pathLst>
                <a:path w="1643872" h="4135526">
                  <a:moveTo>
                    <a:pt x="0" y="0"/>
                  </a:moveTo>
                  <a:lnTo>
                    <a:pt x="1643872" y="0"/>
                  </a:lnTo>
                  <a:lnTo>
                    <a:pt x="1643872" y="4135526"/>
                  </a:lnTo>
                  <a:lnTo>
                    <a:pt x="0" y="41355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</p:grpSp>
      <p:sp>
        <p:nvSpPr>
          <p:cNvPr id="8" name="TextBox 8"/>
          <p:cNvSpPr txBox="1"/>
          <p:nvPr/>
        </p:nvSpPr>
        <p:spPr>
          <a:xfrm>
            <a:off x="3300729" y="559532"/>
            <a:ext cx="11684893" cy="21861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056"/>
              </a:lnSpc>
            </a:pPr>
            <a:r>
              <a:rPr lang="en-US" sz="13611" dirty="0">
                <a:solidFill>
                  <a:srgbClr val="5B3D3C"/>
                </a:solidFill>
                <a:latin typeface="Funtastic"/>
                <a:ea typeface="Funtastic"/>
                <a:cs typeface="Funtastic"/>
                <a:sym typeface="Funtastic"/>
              </a:rPr>
              <a:t>Do you slide 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4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08212" y="888076"/>
            <a:ext cx="15751088" cy="9056875"/>
          </a:xfrm>
          <a:custGeom>
            <a:avLst/>
            <a:gdLst/>
            <a:ahLst/>
            <a:cxnLst/>
            <a:rect l="l" t="t" r="r" b="b"/>
            <a:pathLst>
              <a:path w="15751088" h="9056875">
                <a:moveTo>
                  <a:pt x="0" y="0"/>
                </a:moveTo>
                <a:lnTo>
                  <a:pt x="15751088" y="0"/>
                </a:lnTo>
                <a:lnTo>
                  <a:pt x="15751088" y="9056875"/>
                </a:lnTo>
                <a:lnTo>
                  <a:pt x="0" y="90568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549907" y="1028700"/>
            <a:ext cx="1709393" cy="1423070"/>
          </a:xfrm>
          <a:custGeom>
            <a:avLst/>
            <a:gdLst/>
            <a:ahLst/>
            <a:cxnLst/>
            <a:rect l="l" t="t" r="r" b="b"/>
            <a:pathLst>
              <a:path w="1709393" h="1423070">
                <a:moveTo>
                  <a:pt x="0" y="0"/>
                </a:moveTo>
                <a:lnTo>
                  <a:pt x="1709393" y="0"/>
                </a:lnTo>
                <a:lnTo>
                  <a:pt x="1709393" y="1423070"/>
                </a:lnTo>
                <a:lnTo>
                  <a:pt x="0" y="14230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36640" y="477030"/>
            <a:ext cx="1709393" cy="1423070"/>
          </a:xfrm>
          <a:custGeom>
            <a:avLst/>
            <a:gdLst/>
            <a:ahLst/>
            <a:cxnLst/>
            <a:rect l="l" t="t" r="r" b="b"/>
            <a:pathLst>
              <a:path w="1709393" h="1423070">
                <a:moveTo>
                  <a:pt x="0" y="0"/>
                </a:moveTo>
                <a:lnTo>
                  <a:pt x="1709393" y="0"/>
                </a:lnTo>
                <a:lnTo>
                  <a:pt x="1709393" y="1423070"/>
                </a:lnTo>
                <a:lnTo>
                  <a:pt x="0" y="14230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6822248" y="4001964"/>
            <a:ext cx="3128061" cy="2637249"/>
            <a:chOff x="0" y="0"/>
            <a:chExt cx="4170749" cy="3516333"/>
          </a:xfrm>
        </p:grpSpPr>
        <p:sp>
          <p:nvSpPr>
            <p:cNvPr id="6" name="Freeform 6"/>
            <p:cNvSpPr/>
            <p:nvPr/>
          </p:nvSpPr>
          <p:spPr>
            <a:xfrm flipV="1">
              <a:off x="0" y="0"/>
              <a:ext cx="3415345" cy="2975619"/>
            </a:xfrm>
            <a:custGeom>
              <a:avLst/>
              <a:gdLst/>
              <a:ahLst/>
              <a:cxnLst/>
              <a:rect l="l" t="t" r="r" b="b"/>
              <a:pathLst>
                <a:path w="3415345" h="2975619">
                  <a:moveTo>
                    <a:pt x="0" y="2975619"/>
                  </a:moveTo>
                  <a:lnTo>
                    <a:pt x="3415345" y="2975619"/>
                  </a:lnTo>
                  <a:lnTo>
                    <a:pt x="3415345" y="0"/>
                  </a:lnTo>
                  <a:lnTo>
                    <a:pt x="0" y="0"/>
                  </a:lnTo>
                  <a:lnTo>
                    <a:pt x="0" y="2975619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2659941" y="2175834"/>
              <a:ext cx="1510808" cy="1340499"/>
            </a:xfrm>
            <a:custGeom>
              <a:avLst/>
              <a:gdLst/>
              <a:ahLst/>
              <a:cxnLst/>
              <a:rect l="l" t="t" r="r" b="b"/>
              <a:pathLst>
                <a:path w="1510808" h="1340499">
                  <a:moveTo>
                    <a:pt x="0" y="0"/>
                  </a:moveTo>
                  <a:lnTo>
                    <a:pt x="1510808" y="0"/>
                  </a:lnTo>
                  <a:lnTo>
                    <a:pt x="1510808" y="1340499"/>
                  </a:lnTo>
                  <a:lnTo>
                    <a:pt x="0" y="13404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8" name="TextBox 8"/>
          <p:cNvSpPr txBox="1"/>
          <p:nvPr/>
        </p:nvSpPr>
        <p:spPr>
          <a:xfrm>
            <a:off x="3545571" y="655165"/>
            <a:ext cx="11676370" cy="26524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473"/>
              </a:lnSpc>
            </a:pPr>
            <a:r>
              <a:rPr lang="en-US" sz="13909" dirty="0">
                <a:solidFill>
                  <a:srgbClr val="5B3D3C"/>
                </a:solidFill>
                <a:latin typeface="Funtastic"/>
                <a:ea typeface="Funtastic"/>
                <a:cs typeface="Funtastic"/>
                <a:sym typeface="Funtastic"/>
              </a:rPr>
              <a:t>Do you slide 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340185" y="4445374"/>
            <a:ext cx="7263712" cy="21938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134"/>
              </a:lnSpc>
            </a:pPr>
            <a:r>
              <a:rPr lang="en-US" sz="11524">
                <a:solidFill>
                  <a:srgbClr val="5B3D3C"/>
                </a:solidFill>
                <a:latin typeface="Funtastic"/>
                <a:ea typeface="Funtastic"/>
                <a:cs typeface="Funtastic"/>
                <a:sym typeface="Funtastic"/>
              </a:rPr>
              <a:t>No, I don’t.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409993" y="4549662"/>
            <a:ext cx="5412255" cy="3875289"/>
            <a:chOff x="0" y="0"/>
            <a:chExt cx="7216340" cy="5167052"/>
          </a:xfrm>
        </p:grpSpPr>
        <p:sp>
          <p:nvSpPr>
            <p:cNvPr id="11" name="Freeform 11"/>
            <p:cNvSpPr/>
            <p:nvPr/>
          </p:nvSpPr>
          <p:spPr>
            <a:xfrm flipH="1">
              <a:off x="0" y="0"/>
              <a:ext cx="5668154" cy="5167052"/>
            </a:xfrm>
            <a:custGeom>
              <a:avLst/>
              <a:gdLst/>
              <a:ahLst/>
              <a:cxnLst/>
              <a:rect l="l" t="t" r="r" b="b"/>
              <a:pathLst>
                <a:path w="5668154" h="5167052">
                  <a:moveTo>
                    <a:pt x="5668154" y="0"/>
                  </a:moveTo>
                  <a:lnTo>
                    <a:pt x="0" y="0"/>
                  </a:lnTo>
                  <a:lnTo>
                    <a:pt x="0" y="5167052"/>
                  </a:lnTo>
                  <a:lnTo>
                    <a:pt x="5668154" y="5167052"/>
                  </a:lnTo>
                  <a:lnTo>
                    <a:pt x="5668154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5668154" y="864349"/>
              <a:ext cx="1548186" cy="3894809"/>
            </a:xfrm>
            <a:custGeom>
              <a:avLst/>
              <a:gdLst/>
              <a:ahLst/>
              <a:cxnLst/>
              <a:rect l="l" t="t" r="r" b="b"/>
              <a:pathLst>
                <a:path w="1548186" h="3894809">
                  <a:moveTo>
                    <a:pt x="0" y="0"/>
                  </a:moveTo>
                  <a:lnTo>
                    <a:pt x="1548186" y="0"/>
                  </a:lnTo>
                  <a:lnTo>
                    <a:pt x="1548186" y="3894809"/>
                  </a:lnTo>
                  <a:lnTo>
                    <a:pt x="0" y="38948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4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08212" y="888076"/>
            <a:ext cx="15751088" cy="9056875"/>
          </a:xfrm>
          <a:custGeom>
            <a:avLst/>
            <a:gdLst/>
            <a:ahLst/>
            <a:cxnLst/>
            <a:rect l="l" t="t" r="r" b="b"/>
            <a:pathLst>
              <a:path w="15751088" h="9056875">
                <a:moveTo>
                  <a:pt x="0" y="0"/>
                </a:moveTo>
                <a:lnTo>
                  <a:pt x="15751088" y="0"/>
                </a:lnTo>
                <a:lnTo>
                  <a:pt x="15751088" y="9056875"/>
                </a:lnTo>
                <a:lnTo>
                  <a:pt x="0" y="90568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549907" y="1028700"/>
            <a:ext cx="1709393" cy="1423070"/>
          </a:xfrm>
          <a:custGeom>
            <a:avLst/>
            <a:gdLst/>
            <a:ahLst/>
            <a:cxnLst/>
            <a:rect l="l" t="t" r="r" b="b"/>
            <a:pathLst>
              <a:path w="1709393" h="1423070">
                <a:moveTo>
                  <a:pt x="0" y="0"/>
                </a:moveTo>
                <a:lnTo>
                  <a:pt x="1709393" y="0"/>
                </a:lnTo>
                <a:lnTo>
                  <a:pt x="1709393" y="1423070"/>
                </a:lnTo>
                <a:lnTo>
                  <a:pt x="0" y="14230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36640" y="477030"/>
            <a:ext cx="1709393" cy="1423070"/>
          </a:xfrm>
          <a:custGeom>
            <a:avLst/>
            <a:gdLst/>
            <a:ahLst/>
            <a:cxnLst/>
            <a:rect l="l" t="t" r="r" b="b"/>
            <a:pathLst>
              <a:path w="1709393" h="1423070">
                <a:moveTo>
                  <a:pt x="0" y="0"/>
                </a:moveTo>
                <a:lnTo>
                  <a:pt x="1709393" y="0"/>
                </a:lnTo>
                <a:lnTo>
                  <a:pt x="1709393" y="1423070"/>
                </a:lnTo>
                <a:lnTo>
                  <a:pt x="0" y="14230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819400" y="3252335"/>
            <a:ext cx="12758375" cy="26340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029"/>
              </a:lnSpc>
            </a:pPr>
            <a:r>
              <a:rPr lang="en-US" sz="16449" dirty="0">
                <a:solidFill>
                  <a:srgbClr val="5B3D3C"/>
                </a:solidFill>
                <a:latin typeface="Funtastic"/>
                <a:ea typeface="Funtastic"/>
                <a:cs typeface="Funtastic"/>
                <a:sym typeface="Funtastic"/>
              </a:rPr>
              <a:t>THANK YOU 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4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549907" y="1028700"/>
            <a:ext cx="1709393" cy="1423070"/>
          </a:xfrm>
          <a:custGeom>
            <a:avLst/>
            <a:gdLst/>
            <a:ahLst/>
            <a:cxnLst/>
            <a:rect l="l" t="t" r="r" b="b"/>
            <a:pathLst>
              <a:path w="1709393" h="1423070">
                <a:moveTo>
                  <a:pt x="0" y="0"/>
                </a:moveTo>
                <a:lnTo>
                  <a:pt x="1709393" y="0"/>
                </a:lnTo>
                <a:lnTo>
                  <a:pt x="1709393" y="1423070"/>
                </a:lnTo>
                <a:lnTo>
                  <a:pt x="0" y="14230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36640" y="477030"/>
            <a:ext cx="1709393" cy="1423070"/>
          </a:xfrm>
          <a:custGeom>
            <a:avLst/>
            <a:gdLst/>
            <a:ahLst/>
            <a:cxnLst/>
            <a:rect l="l" t="t" r="r" b="b"/>
            <a:pathLst>
              <a:path w="1709393" h="1423070">
                <a:moveTo>
                  <a:pt x="0" y="0"/>
                </a:moveTo>
                <a:lnTo>
                  <a:pt x="1709393" y="0"/>
                </a:lnTo>
                <a:lnTo>
                  <a:pt x="1709393" y="1423070"/>
                </a:lnTo>
                <a:lnTo>
                  <a:pt x="0" y="14230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68456" y="797201"/>
            <a:ext cx="15751088" cy="9056875"/>
          </a:xfrm>
          <a:custGeom>
            <a:avLst/>
            <a:gdLst/>
            <a:ahLst/>
            <a:cxnLst/>
            <a:rect l="l" t="t" r="r" b="b"/>
            <a:pathLst>
              <a:path w="15751088" h="9056875">
                <a:moveTo>
                  <a:pt x="0" y="0"/>
                </a:moveTo>
                <a:lnTo>
                  <a:pt x="15751088" y="0"/>
                </a:lnTo>
                <a:lnTo>
                  <a:pt x="15751088" y="9056876"/>
                </a:lnTo>
                <a:lnTo>
                  <a:pt x="0" y="90568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838200" y="891087"/>
            <a:ext cx="16801131" cy="21861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056"/>
              </a:lnSpc>
            </a:pPr>
            <a:r>
              <a:rPr lang="en-US" sz="13611" dirty="0">
                <a:solidFill>
                  <a:srgbClr val="5B3D3C"/>
                </a:solidFill>
                <a:latin typeface="Funtastic"/>
                <a:ea typeface="Funtastic"/>
                <a:cs typeface="Funtastic"/>
                <a:sym typeface="Funtastic"/>
              </a:rPr>
              <a:t>Do you play chess</a:t>
            </a:r>
            <a:r>
              <a:rPr lang="tr-TR" sz="13611" dirty="0">
                <a:solidFill>
                  <a:srgbClr val="5B3D3C"/>
                </a:solidFill>
                <a:latin typeface="Funtastic"/>
                <a:ea typeface="Funtastic"/>
                <a:cs typeface="Funtastic"/>
                <a:sym typeface="Funtastic"/>
              </a:rPr>
              <a:t> ?</a:t>
            </a:r>
            <a:endParaRPr lang="en-US" sz="13611" dirty="0">
              <a:solidFill>
                <a:srgbClr val="5B3D3C"/>
              </a:solidFill>
              <a:latin typeface="Funtastic"/>
              <a:ea typeface="Funtastic"/>
              <a:cs typeface="Funtastic"/>
              <a:sym typeface="Funtastic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6155703" y="3342547"/>
            <a:ext cx="4696186" cy="6944453"/>
          </a:xfrm>
          <a:custGeom>
            <a:avLst/>
            <a:gdLst/>
            <a:ahLst/>
            <a:cxnLst/>
            <a:rect l="l" t="t" r="r" b="b"/>
            <a:pathLst>
              <a:path w="4696186" h="6944453">
                <a:moveTo>
                  <a:pt x="0" y="0"/>
                </a:moveTo>
                <a:lnTo>
                  <a:pt x="4696186" y="0"/>
                </a:lnTo>
                <a:lnTo>
                  <a:pt x="4696186" y="6944453"/>
                </a:lnTo>
                <a:lnTo>
                  <a:pt x="0" y="694445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4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549907" y="1028700"/>
            <a:ext cx="1709393" cy="1423070"/>
          </a:xfrm>
          <a:custGeom>
            <a:avLst/>
            <a:gdLst/>
            <a:ahLst/>
            <a:cxnLst/>
            <a:rect l="l" t="t" r="r" b="b"/>
            <a:pathLst>
              <a:path w="1709393" h="1423070">
                <a:moveTo>
                  <a:pt x="0" y="0"/>
                </a:moveTo>
                <a:lnTo>
                  <a:pt x="1709393" y="0"/>
                </a:lnTo>
                <a:lnTo>
                  <a:pt x="1709393" y="1423070"/>
                </a:lnTo>
                <a:lnTo>
                  <a:pt x="0" y="14230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36640" y="477030"/>
            <a:ext cx="1709393" cy="1423070"/>
          </a:xfrm>
          <a:custGeom>
            <a:avLst/>
            <a:gdLst/>
            <a:ahLst/>
            <a:cxnLst/>
            <a:rect l="l" t="t" r="r" b="b"/>
            <a:pathLst>
              <a:path w="1709393" h="1423070">
                <a:moveTo>
                  <a:pt x="0" y="0"/>
                </a:moveTo>
                <a:lnTo>
                  <a:pt x="1709393" y="0"/>
                </a:lnTo>
                <a:lnTo>
                  <a:pt x="1709393" y="1423070"/>
                </a:lnTo>
                <a:lnTo>
                  <a:pt x="0" y="14230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68456" y="797201"/>
            <a:ext cx="15751088" cy="9056875"/>
          </a:xfrm>
          <a:custGeom>
            <a:avLst/>
            <a:gdLst/>
            <a:ahLst/>
            <a:cxnLst/>
            <a:rect l="l" t="t" r="r" b="b"/>
            <a:pathLst>
              <a:path w="15751088" h="9056875">
                <a:moveTo>
                  <a:pt x="0" y="0"/>
                </a:moveTo>
                <a:lnTo>
                  <a:pt x="15751088" y="0"/>
                </a:lnTo>
                <a:lnTo>
                  <a:pt x="15751088" y="9056876"/>
                </a:lnTo>
                <a:lnTo>
                  <a:pt x="0" y="90568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268456" y="891087"/>
            <a:ext cx="16370875" cy="21861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056"/>
              </a:lnSpc>
            </a:pPr>
            <a:r>
              <a:rPr lang="en-US" sz="13611" dirty="0">
                <a:solidFill>
                  <a:srgbClr val="5B3D3C"/>
                </a:solidFill>
                <a:latin typeface="Funtastic"/>
                <a:ea typeface="Funtastic"/>
                <a:cs typeface="Funtastic"/>
                <a:sym typeface="Funtastic"/>
              </a:rPr>
              <a:t>Do you play chess ?</a:t>
            </a:r>
          </a:p>
        </p:txBody>
      </p:sp>
      <p:sp>
        <p:nvSpPr>
          <p:cNvPr id="6" name="Freeform 6"/>
          <p:cNvSpPr/>
          <p:nvPr/>
        </p:nvSpPr>
        <p:spPr>
          <a:xfrm>
            <a:off x="2775157" y="3488578"/>
            <a:ext cx="4696186" cy="6944453"/>
          </a:xfrm>
          <a:custGeom>
            <a:avLst/>
            <a:gdLst/>
            <a:ahLst/>
            <a:cxnLst/>
            <a:rect l="l" t="t" r="r" b="b"/>
            <a:pathLst>
              <a:path w="4696186" h="6944453">
                <a:moveTo>
                  <a:pt x="0" y="0"/>
                </a:moveTo>
                <a:lnTo>
                  <a:pt x="4696186" y="0"/>
                </a:lnTo>
                <a:lnTo>
                  <a:pt x="4696186" y="6944452"/>
                </a:lnTo>
                <a:lnTo>
                  <a:pt x="0" y="694445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632000" y="4806254"/>
            <a:ext cx="2615463" cy="2608924"/>
          </a:xfrm>
          <a:custGeom>
            <a:avLst/>
            <a:gdLst/>
            <a:ahLst/>
            <a:cxnLst/>
            <a:rect l="l" t="t" r="r" b="b"/>
            <a:pathLst>
              <a:path w="2615463" h="2608924">
                <a:moveTo>
                  <a:pt x="0" y="0"/>
                </a:moveTo>
                <a:lnTo>
                  <a:pt x="2615463" y="0"/>
                </a:lnTo>
                <a:lnTo>
                  <a:pt x="2615463" y="2608924"/>
                </a:lnTo>
                <a:lnTo>
                  <a:pt x="0" y="260892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0408120" y="5271794"/>
            <a:ext cx="6269107" cy="18083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758"/>
              </a:lnSpc>
            </a:pPr>
            <a:r>
              <a:rPr lang="en-US" sz="11256" dirty="0">
                <a:solidFill>
                  <a:srgbClr val="5B3D3C"/>
                </a:solidFill>
                <a:latin typeface="Funtastic"/>
                <a:ea typeface="Funtastic"/>
                <a:cs typeface="Funtastic"/>
                <a:sym typeface="Funtastic"/>
              </a:rPr>
              <a:t>Yes, I do.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4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68456" y="797201"/>
            <a:ext cx="15751088" cy="9056875"/>
          </a:xfrm>
          <a:custGeom>
            <a:avLst/>
            <a:gdLst/>
            <a:ahLst/>
            <a:cxnLst/>
            <a:rect l="l" t="t" r="r" b="b"/>
            <a:pathLst>
              <a:path w="15751088" h="9056875">
                <a:moveTo>
                  <a:pt x="0" y="0"/>
                </a:moveTo>
                <a:lnTo>
                  <a:pt x="15751088" y="0"/>
                </a:lnTo>
                <a:lnTo>
                  <a:pt x="15751088" y="9056876"/>
                </a:lnTo>
                <a:lnTo>
                  <a:pt x="0" y="90568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549907" y="1028700"/>
            <a:ext cx="1709393" cy="1423070"/>
          </a:xfrm>
          <a:custGeom>
            <a:avLst/>
            <a:gdLst/>
            <a:ahLst/>
            <a:cxnLst/>
            <a:rect l="l" t="t" r="r" b="b"/>
            <a:pathLst>
              <a:path w="1709393" h="1423070">
                <a:moveTo>
                  <a:pt x="0" y="0"/>
                </a:moveTo>
                <a:lnTo>
                  <a:pt x="1709393" y="0"/>
                </a:lnTo>
                <a:lnTo>
                  <a:pt x="1709393" y="1423070"/>
                </a:lnTo>
                <a:lnTo>
                  <a:pt x="0" y="14230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36640" y="477030"/>
            <a:ext cx="1709393" cy="1423070"/>
          </a:xfrm>
          <a:custGeom>
            <a:avLst/>
            <a:gdLst/>
            <a:ahLst/>
            <a:cxnLst/>
            <a:rect l="l" t="t" r="r" b="b"/>
            <a:pathLst>
              <a:path w="1709393" h="1423070">
                <a:moveTo>
                  <a:pt x="0" y="0"/>
                </a:moveTo>
                <a:lnTo>
                  <a:pt x="1709393" y="0"/>
                </a:lnTo>
                <a:lnTo>
                  <a:pt x="1709393" y="1423070"/>
                </a:lnTo>
                <a:lnTo>
                  <a:pt x="0" y="14230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6071571" y="2934835"/>
            <a:ext cx="3857477" cy="6919242"/>
          </a:xfrm>
          <a:custGeom>
            <a:avLst/>
            <a:gdLst/>
            <a:ahLst/>
            <a:cxnLst/>
            <a:rect l="l" t="t" r="r" b="b"/>
            <a:pathLst>
              <a:path w="3857477" h="6919242">
                <a:moveTo>
                  <a:pt x="0" y="0"/>
                </a:moveTo>
                <a:lnTo>
                  <a:pt x="3857477" y="0"/>
                </a:lnTo>
                <a:lnTo>
                  <a:pt x="3857477" y="6919242"/>
                </a:lnTo>
                <a:lnTo>
                  <a:pt x="0" y="691924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3581400" y="559532"/>
            <a:ext cx="11049863" cy="21861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056"/>
              </a:lnSpc>
            </a:pPr>
            <a:r>
              <a:rPr lang="en-US" sz="13611" dirty="0">
                <a:solidFill>
                  <a:srgbClr val="5B3D3C"/>
                </a:solidFill>
                <a:latin typeface="Funtastic"/>
                <a:ea typeface="Funtastic"/>
                <a:cs typeface="Funtastic"/>
                <a:sym typeface="Funtastic"/>
              </a:rPr>
              <a:t>Do you run 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4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91336" y="1028700"/>
            <a:ext cx="15751088" cy="9056875"/>
          </a:xfrm>
          <a:custGeom>
            <a:avLst/>
            <a:gdLst/>
            <a:ahLst/>
            <a:cxnLst/>
            <a:rect l="l" t="t" r="r" b="b"/>
            <a:pathLst>
              <a:path w="15751088" h="9056875">
                <a:moveTo>
                  <a:pt x="0" y="0"/>
                </a:moveTo>
                <a:lnTo>
                  <a:pt x="15751088" y="0"/>
                </a:lnTo>
                <a:lnTo>
                  <a:pt x="15751088" y="9056875"/>
                </a:lnTo>
                <a:lnTo>
                  <a:pt x="0" y="90568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549907" y="1028700"/>
            <a:ext cx="1709393" cy="1423070"/>
          </a:xfrm>
          <a:custGeom>
            <a:avLst/>
            <a:gdLst/>
            <a:ahLst/>
            <a:cxnLst/>
            <a:rect l="l" t="t" r="r" b="b"/>
            <a:pathLst>
              <a:path w="1709393" h="1423070">
                <a:moveTo>
                  <a:pt x="0" y="0"/>
                </a:moveTo>
                <a:lnTo>
                  <a:pt x="1709393" y="0"/>
                </a:lnTo>
                <a:lnTo>
                  <a:pt x="1709393" y="1423070"/>
                </a:lnTo>
                <a:lnTo>
                  <a:pt x="0" y="14230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36640" y="477030"/>
            <a:ext cx="1709393" cy="1423070"/>
          </a:xfrm>
          <a:custGeom>
            <a:avLst/>
            <a:gdLst/>
            <a:ahLst/>
            <a:cxnLst/>
            <a:rect l="l" t="t" r="r" b="b"/>
            <a:pathLst>
              <a:path w="1709393" h="1423070">
                <a:moveTo>
                  <a:pt x="0" y="0"/>
                </a:moveTo>
                <a:lnTo>
                  <a:pt x="1709393" y="0"/>
                </a:lnTo>
                <a:lnTo>
                  <a:pt x="1709393" y="1423070"/>
                </a:lnTo>
                <a:lnTo>
                  <a:pt x="0" y="14230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436199" y="3158394"/>
            <a:ext cx="3857477" cy="6919242"/>
          </a:xfrm>
          <a:custGeom>
            <a:avLst/>
            <a:gdLst/>
            <a:ahLst/>
            <a:cxnLst/>
            <a:rect l="l" t="t" r="r" b="b"/>
            <a:pathLst>
              <a:path w="3857477" h="6919242">
                <a:moveTo>
                  <a:pt x="0" y="0"/>
                </a:moveTo>
                <a:lnTo>
                  <a:pt x="3857478" y="0"/>
                </a:lnTo>
                <a:lnTo>
                  <a:pt x="3857478" y="6919242"/>
                </a:lnTo>
                <a:lnTo>
                  <a:pt x="0" y="691924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3733800" y="559532"/>
            <a:ext cx="10897463" cy="21861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056"/>
              </a:lnSpc>
            </a:pPr>
            <a:r>
              <a:rPr lang="en-US" sz="13611" dirty="0">
                <a:solidFill>
                  <a:srgbClr val="5B3D3C"/>
                </a:solidFill>
                <a:latin typeface="Funtastic"/>
                <a:ea typeface="Funtastic"/>
                <a:cs typeface="Funtastic"/>
                <a:sym typeface="Funtastic"/>
              </a:rPr>
              <a:t>Do you run ?</a:t>
            </a:r>
          </a:p>
        </p:txBody>
      </p:sp>
      <p:sp>
        <p:nvSpPr>
          <p:cNvPr id="7" name="Freeform 7"/>
          <p:cNvSpPr/>
          <p:nvPr/>
        </p:nvSpPr>
        <p:spPr>
          <a:xfrm>
            <a:off x="7848385" y="4447794"/>
            <a:ext cx="2591230" cy="2584752"/>
          </a:xfrm>
          <a:custGeom>
            <a:avLst/>
            <a:gdLst/>
            <a:ahLst/>
            <a:cxnLst/>
            <a:rect l="l" t="t" r="r" b="b"/>
            <a:pathLst>
              <a:path w="2591230" h="2584752">
                <a:moveTo>
                  <a:pt x="0" y="0"/>
                </a:moveTo>
                <a:lnTo>
                  <a:pt x="2591230" y="0"/>
                </a:lnTo>
                <a:lnTo>
                  <a:pt x="2591230" y="2584752"/>
                </a:lnTo>
                <a:lnTo>
                  <a:pt x="0" y="258475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0702958" y="4838707"/>
            <a:ext cx="6138318" cy="21938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134"/>
              </a:lnSpc>
            </a:pPr>
            <a:r>
              <a:rPr lang="en-US" sz="11524">
                <a:solidFill>
                  <a:srgbClr val="5B3D3C"/>
                </a:solidFill>
                <a:latin typeface="Funtastic"/>
                <a:ea typeface="Funtastic"/>
                <a:cs typeface="Funtastic"/>
                <a:sym typeface="Funtastic"/>
              </a:rPr>
              <a:t>Yes, I do.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4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08212" y="888076"/>
            <a:ext cx="15751088" cy="9056875"/>
          </a:xfrm>
          <a:custGeom>
            <a:avLst/>
            <a:gdLst/>
            <a:ahLst/>
            <a:cxnLst/>
            <a:rect l="l" t="t" r="r" b="b"/>
            <a:pathLst>
              <a:path w="15751088" h="9056875">
                <a:moveTo>
                  <a:pt x="0" y="0"/>
                </a:moveTo>
                <a:lnTo>
                  <a:pt x="15751088" y="0"/>
                </a:lnTo>
                <a:lnTo>
                  <a:pt x="15751088" y="9056875"/>
                </a:lnTo>
                <a:lnTo>
                  <a:pt x="0" y="90568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549907" y="1028700"/>
            <a:ext cx="1709393" cy="1423070"/>
          </a:xfrm>
          <a:custGeom>
            <a:avLst/>
            <a:gdLst/>
            <a:ahLst/>
            <a:cxnLst/>
            <a:rect l="l" t="t" r="r" b="b"/>
            <a:pathLst>
              <a:path w="1709393" h="1423070">
                <a:moveTo>
                  <a:pt x="0" y="0"/>
                </a:moveTo>
                <a:lnTo>
                  <a:pt x="1709393" y="0"/>
                </a:lnTo>
                <a:lnTo>
                  <a:pt x="1709393" y="1423070"/>
                </a:lnTo>
                <a:lnTo>
                  <a:pt x="0" y="14230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36640" y="477030"/>
            <a:ext cx="1709393" cy="1423070"/>
          </a:xfrm>
          <a:custGeom>
            <a:avLst/>
            <a:gdLst/>
            <a:ahLst/>
            <a:cxnLst/>
            <a:rect l="l" t="t" r="r" b="b"/>
            <a:pathLst>
              <a:path w="1709393" h="1423070">
                <a:moveTo>
                  <a:pt x="0" y="0"/>
                </a:moveTo>
                <a:lnTo>
                  <a:pt x="1709393" y="0"/>
                </a:lnTo>
                <a:lnTo>
                  <a:pt x="1709393" y="1423070"/>
                </a:lnTo>
                <a:lnTo>
                  <a:pt x="0" y="14230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6062853" y="3838702"/>
            <a:ext cx="7532693" cy="5310549"/>
          </a:xfrm>
          <a:custGeom>
            <a:avLst/>
            <a:gdLst/>
            <a:ahLst/>
            <a:cxnLst/>
            <a:rect l="l" t="t" r="r" b="b"/>
            <a:pathLst>
              <a:path w="7532693" h="5310549">
                <a:moveTo>
                  <a:pt x="0" y="0"/>
                </a:moveTo>
                <a:lnTo>
                  <a:pt x="7532693" y="0"/>
                </a:lnTo>
                <a:lnTo>
                  <a:pt x="7532693" y="5310548"/>
                </a:lnTo>
                <a:lnTo>
                  <a:pt x="0" y="531054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209800" y="1292560"/>
            <a:ext cx="14194803" cy="18883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451"/>
              </a:lnSpc>
            </a:pPr>
            <a:r>
              <a:rPr lang="en-US" sz="11750" dirty="0">
                <a:solidFill>
                  <a:srgbClr val="5B3D3C"/>
                </a:solidFill>
                <a:latin typeface="Funtastic"/>
                <a:ea typeface="Funtastic"/>
                <a:cs typeface="Funtastic"/>
                <a:sym typeface="Funtastic"/>
              </a:rPr>
              <a:t>Do you ride a bike 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4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08212" y="888076"/>
            <a:ext cx="15751088" cy="9056875"/>
          </a:xfrm>
          <a:custGeom>
            <a:avLst/>
            <a:gdLst/>
            <a:ahLst/>
            <a:cxnLst/>
            <a:rect l="l" t="t" r="r" b="b"/>
            <a:pathLst>
              <a:path w="15751088" h="9056875">
                <a:moveTo>
                  <a:pt x="0" y="0"/>
                </a:moveTo>
                <a:lnTo>
                  <a:pt x="15751088" y="0"/>
                </a:lnTo>
                <a:lnTo>
                  <a:pt x="15751088" y="9056875"/>
                </a:lnTo>
                <a:lnTo>
                  <a:pt x="0" y="90568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549907" y="1028700"/>
            <a:ext cx="1709393" cy="1423070"/>
          </a:xfrm>
          <a:custGeom>
            <a:avLst/>
            <a:gdLst/>
            <a:ahLst/>
            <a:cxnLst/>
            <a:rect l="l" t="t" r="r" b="b"/>
            <a:pathLst>
              <a:path w="1709393" h="1423070">
                <a:moveTo>
                  <a:pt x="0" y="0"/>
                </a:moveTo>
                <a:lnTo>
                  <a:pt x="1709393" y="0"/>
                </a:lnTo>
                <a:lnTo>
                  <a:pt x="1709393" y="1423070"/>
                </a:lnTo>
                <a:lnTo>
                  <a:pt x="0" y="14230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36640" y="477030"/>
            <a:ext cx="1709393" cy="1423070"/>
          </a:xfrm>
          <a:custGeom>
            <a:avLst/>
            <a:gdLst/>
            <a:ahLst/>
            <a:cxnLst/>
            <a:rect l="l" t="t" r="r" b="b"/>
            <a:pathLst>
              <a:path w="1709393" h="1423070">
                <a:moveTo>
                  <a:pt x="0" y="0"/>
                </a:moveTo>
                <a:lnTo>
                  <a:pt x="1709393" y="0"/>
                </a:lnTo>
                <a:lnTo>
                  <a:pt x="1709393" y="1423070"/>
                </a:lnTo>
                <a:lnTo>
                  <a:pt x="0" y="14230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955309" y="4363558"/>
            <a:ext cx="6076352" cy="4283828"/>
          </a:xfrm>
          <a:custGeom>
            <a:avLst/>
            <a:gdLst/>
            <a:ahLst/>
            <a:cxnLst/>
            <a:rect l="l" t="t" r="r" b="b"/>
            <a:pathLst>
              <a:path w="6076352" h="4283828">
                <a:moveTo>
                  <a:pt x="0" y="0"/>
                </a:moveTo>
                <a:lnTo>
                  <a:pt x="6076352" y="0"/>
                </a:lnTo>
                <a:lnTo>
                  <a:pt x="6076352" y="4283828"/>
                </a:lnTo>
                <a:lnTo>
                  <a:pt x="0" y="428382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6822248" y="4001964"/>
            <a:ext cx="3128061" cy="2637249"/>
            <a:chOff x="0" y="0"/>
            <a:chExt cx="4170749" cy="3516333"/>
          </a:xfrm>
        </p:grpSpPr>
        <p:sp>
          <p:nvSpPr>
            <p:cNvPr id="7" name="Freeform 7"/>
            <p:cNvSpPr/>
            <p:nvPr/>
          </p:nvSpPr>
          <p:spPr>
            <a:xfrm flipV="1">
              <a:off x="0" y="0"/>
              <a:ext cx="3415345" cy="2975619"/>
            </a:xfrm>
            <a:custGeom>
              <a:avLst/>
              <a:gdLst/>
              <a:ahLst/>
              <a:cxnLst/>
              <a:rect l="l" t="t" r="r" b="b"/>
              <a:pathLst>
                <a:path w="3415345" h="2975619">
                  <a:moveTo>
                    <a:pt x="0" y="2975619"/>
                  </a:moveTo>
                  <a:lnTo>
                    <a:pt x="3415345" y="2975619"/>
                  </a:lnTo>
                  <a:lnTo>
                    <a:pt x="3415345" y="0"/>
                  </a:lnTo>
                  <a:lnTo>
                    <a:pt x="0" y="0"/>
                  </a:lnTo>
                  <a:lnTo>
                    <a:pt x="0" y="2975619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2659941" y="2175834"/>
              <a:ext cx="1510808" cy="1340499"/>
            </a:xfrm>
            <a:custGeom>
              <a:avLst/>
              <a:gdLst/>
              <a:ahLst/>
              <a:cxnLst/>
              <a:rect l="l" t="t" r="r" b="b"/>
              <a:pathLst>
                <a:path w="1510808" h="1340499">
                  <a:moveTo>
                    <a:pt x="0" y="0"/>
                  </a:moveTo>
                  <a:lnTo>
                    <a:pt x="1510808" y="0"/>
                  </a:lnTo>
                  <a:lnTo>
                    <a:pt x="1510808" y="1340499"/>
                  </a:lnTo>
                  <a:lnTo>
                    <a:pt x="0" y="13404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9" name="TextBox 9"/>
          <p:cNvSpPr txBox="1"/>
          <p:nvPr/>
        </p:nvSpPr>
        <p:spPr>
          <a:xfrm>
            <a:off x="2057400" y="1292560"/>
            <a:ext cx="14347203" cy="18883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451"/>
              </a:lnSpc>
            </a:pPr>
            <a:r>
              <a:rPr lang="en-US" sz="11750" dirty="0">
                <a:solidFill>
                  <a:srgbClr val="5B3D3C"/>
                </a:solidFill>
                <a:latin typeface="Funtastic"/>
                <a:ea typeface="Funtastic"/>
                <a:cs typeface="Funtastic"/>
                <a:sym typeface="Funtastic"/>
              </a:rPr>
              <a:t>Do you ride a bike 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340185" y="4445374"/>
            <a:ext cx="7263712" cy="21938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134"/>
              </a:lnSpc>
            </a:pPr>
            <a:r>
              <a:rPr lang="en-US" sz="11524">
                <a:solidFill>
                  <a:srgbClr val="5B3D3C"/>
                </a:solidFill>
                <a:latin typeface="Funtastic"/>
                <a:ea typeface="Funtastic"/>
                <a:cs typeface="Funtastic"/>
                <a:sym typeface="Funtastic"/>
              </a:rPr>
              <a:t>No, I don’t.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4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08212" y="888076"/>
            <a:ext cx="15751088" cy="9056875"/>
          </a:xfrm>
          <a:custGeom>
            <a:avLst/>
            <a:gdLst/>
            <a:ahLst/>
            <a:cxnLst/>
            <a:rect l="l" t="t" r="r" b="b"/>
            <a:pathLst>
              <a:path w="15751088" h="9056875">
                <a:moveTo>
                  <a:pt x="0" y="0"/>
                </a:moveTo>
                <a:lnTo>
                  <a:pt x="15751088" y="0"/>
                </a:lnTo>
                <a:lnTo>
                  <a:pt x="15751088" y="9056875"/>
                </a:lnTo>
                <a:lnTo>
                  <a:pt x="0" y="90568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549907" y="1028700"/>
            <a:ext cx="1709393" cy="1423070"/>
          </a:xfrm>
          <a:custGeom>
            <a:avLst/>
            <a:gdLst/>
            <a:ahLst/>
            <a:cxnLst/>
            <a:rect l="l" t="t" r="r" b="b"/>
            <a:pathLst>
              <a:path w="1709393" h="1423070">
                <a:moveTo>
                  <a:pt x="0" y="0"/>
                </a:moveTo>
                <a:lnTo>
                  <a:pt x="1709393" y="0"/>
                </a:lnTo>
                <a:lnTo>
                  <a:pt x="1709393" y="1423070"/>
                </a:lnTo>
                <a:lnTo>
                  <a:pt x="0" y="14230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36640" y="477030"/>
            <a:ext cx="1709393" cy="1423070"/>
          </a:xfrm>
          <a:custGeom>
            <a:avLst/>
            <a:gdLst/>
            <a:ahLst/>
            <a:cxnLst/>
            <a:rect l="l" t="t" r="r" b="b"/>
            <a:pathLst>
              <a:path w="1709393" h="1423070">
                <a:moveTo>
                  <a:pt x="0" y="0"/>
                </a:moveTo>
                <a:lnTo>
                  <a:pt x="1709393" y="0"/>
                </a:lnTo>
                <a:lnTo>
                  <a:pt x="1709393" y="1423070"/>
                </a:lnTo>
                <a:lnTo>
                  <a:pt x="0" y="14230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084117" y="4814231"/>
            <a:ext cx="3557779" cy="3557779"/>
          </a:xfrm>
          <a:custGeom>
            <a:avLst/>
            <a:gdLst/>
            <a:ahLst/>
            <a:cxnLst/>
            <a:rect l="l" t="t" r="r" b="b"/>
            <a:pathLst>
              <a:path w="3557779" h="3557779">
                <a:moveTo>
                  <a:pt x="0" y="0"/>
                </a:moveTo>
                <a:lnTo>
                  <a:pt x="3557779" y="0"/>
                </a:lnTo>
                <a:lnTo>
                  <a:pt x="3557779" y="3557779"/>
                </a:lnTo>
                <a:lnTo>
                  <a:pt x="0" y="35577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380904" y="4193740"/>
            <a:ext cx="3095200" cy="4798760"/>
          </a:xfrm>
          <a:custGeom>
            <a:avLst/>
            <a:gdLst/>
            <a:ahLst/>
            <a:cxnLst/>
            <a:rect l="l" t="t" r="r" b="b"/>
            <a:pathLst>
              <a:path w="3095200" h="4798760">
                <a:moveTo>
                  <a:pt x="0" y="0"/>
                </a:moveTo>
                <a:lnTo>
                  <a:pt x="3095200" y="0"/>
                </a:lnTo>
                <a:lnTo>
                  <a:pt x="3095200" y="4798760"/>
                </a:lnTo>
                <a:lnTo>
                  <a:pt x="0" y="479876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743201" y="1292560"/>
            <a:ext cx="13034594" cy="18883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451"/>
              </a:lnSpc>
            </a:pPr>
            <a:r>
              <a:rPr lang="en-US" sz="11750" dirty="0">
                <a:solidFill>
                  <a:srgbClr val="5B3D3C"/>
                </a:solidFill>
                <a:latin typeface="Funtastic"/>
                <a:ea typeface="Funtastic"/>
                <a:cs typeface="Funtastic"/>
                <a:sym typeface="Funtastic"/>
              </a:rPr>
              <a:t>Do you fly a kite 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4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08212" y="888076"/>
            <a:ext cx="15751088" cy="9056875"/>
          </a:xfrm>
          <a:custGeom>
            <a:avLst/>
            <a:gdLst/>
            <a:ahLst/>
            <a:cxnLst/>
            <a:rect l="l" t="t" r="r" b="b"/>
            <a:pathLst>
              <a:path w="15751088" h="9056875">
                <a:moveTo>
                  <a:pt x="0" y="0"/>
                </a:moveTo>
                <a:lnTo>
                  <a:pt x="15751088" y="0"/>
                </a:lnTo>
                <a:lnTo>
                  <a:pt x="15751088" y="9056875"/>
                </a:lnTo>
                <a:lnTo>
                  <a:pt x="0" y="90568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549907" y="1028700"/>
            <a:ext cx="1709393" cy="1423070"/>
          </a:xfrm>
          <a:custGeom>
            <a:avLst/>
            <a:gdLst/>
            <a:ahLst/>
            <a:cxnLst/>
            <a:rect l="l" t="t" r="r" b="b"/>
            <a:pathLst>
              <a:path w="1709393" h="1423070">
                <a:moveTo>
                  <a:pt x="0" y="0"/>
                </a:moveTo>
                <a:lnTo>
                  <a:pt x="1709393" y="0"/>
                </a:lnTo>
                <a:lnTo>
                  <a:pt x="1709393" y="1423070"/>
                </a:lnTo>
                <a:lnTo>
                  <a:pt x="0" y="14230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36640" y="477030"/>
            <a:ext cx="1709393" cy="1423070"/>
          </a:xfrm>
          <a:custGeom>
            <a:avLst/>
            <a:gdLst/>
            <a:ahLst/>
            <a:cxnLst/>
            <a:rect l="l" t="t" r="r" b="b"/>
            <a:pathLst>
              <a:path w="1709393" h="1423070">
                <a:moveTo>
                  <a:pt x="0" y="0"/>
                </a:moveTo>
                <a:lnTo>
                  <a:pt x="1709393" y="0"/>
                </a:lnTo>
                <a:lnTo>
                  <a:pt x="1709393" y="1423070"/>
                </a:lnTo>
                <a:lnTo>
                  <a:pt x="0" y="14230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6822248" y="4001964"/>
            <a:ext cx="3128061" cy="2637249"/>
            <a:chOff x="0" y="0"/>
            <a:chExt cx="4170749" cy="3516333"/>
          </a:xfrm>
        </p:grpSpPr>
        <p:sp>
          <p:nvSpPr>
            <p:cNvPr id="6" name="Freeform 6"/>
            <p:cNvSpPr/>
            <p:nvPr/>
          </p:nvSpPr>
          <p:spPr>
            <a:xfrm flipV="1">
              <a:off x="0" y="0"/>
              <a:ext cx="3415345" cy="2975619"/>
            </a:xfrm>
            <a:custGeom>
              <a:avLst/>
              <a:gdLst/>
              <a:ahLst/>
              <a:cxnLst/>
              <a:rect l="l" t="t" r="r" b="b"/>
              <a:pathLst>
                <a:path w="3415345" h="2975619">
                  <a:moveTo>
                    <a:pt x="0" y="2975619"/>
                  </a:moveTo>
                  <a:lnTo>
                    <a:pt x="3415345" y="2975619"/>
                  </a:lnTo>
                  <a:lnTo>
                    <a:pt x="3415345" y="0"/>
                  </a:lnTo>
                  <a:lnTo>
                    <a:pt x="0" y="0"/>
                  </a:lnTo>
                  <a:lnTo>
                    <a:pt x="0" y="2975619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2659941" y="2175834"/>
              <a:ext cx="1510808" cy="1340499"/>
            </a:xfrm>
            <a:custGeom>
              <a:avLst/>
              <a:gdLst/>
              <a:ahLst/>
              <a:cxnLst/>
              <a:rect l="l" t="t" r="r" b="b"/>
              <a:pathLst>
                <a:path w="1510808" h="1340499">
                  <a:moveTo>
                    <a:pt x="0" y="0"/>
                  </a:moveTo>
                  <a:lnTo>
                    <a:pt x="1510808" y="0"/>
                  </a:lnTo>
                  <a:lnTo>
                    <a:pt x="1510808" y="1340499"/>
                  </a:lnTo>
                  <a:lnTo>
                    <a:pt x="0" y="13404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8" name="Freeform 8"/>
          <p:cNvSpPr/>
          <p:nvPr/>
        </p:nvSpPr>
        <p:spPr>
          <a:xfrm>
            <a:off x="4116008" y="5772750"/>
            <a:ext cx="2592609" cy="2592609"/>
          </a:xfrm>
          <a:custGeom>
            <a:avLst/>
            <a:gdLst/>
            <a:ahLst/>
            <a:cxnLst/>
            <a:rect l="l" t="t" r="r" b="b"/>
            <a:pathLst>
              <a:path w="2592609" h="2592609">
                <a:moveTo>
                  <a:pt x="0" y="0"/>
                </a:moveTo>
                <a:lnTo>
                  <a:pt x="2592609" y="0"/>
                </a:lnTo>
                <a:lnTo>
                  <a:pt x="2592609" y="2592609"/>
                </a:lnTo>
                <a:lnTo>
                  <a:pt x="0" y="259260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2146135" y="5320589"/>
            <a:ext cx="2255521" cy="3496931"/>
          </a:xfrm>
          <a:custGeom>
            <a:avLst/>
            <a:gdLst/>
            <a:ahLst/>
            <a:cxnLst/>
            <a:rect l="l" t="t" r="r" b="b"/>
            <a:pathLst>
              <a:path w="2255521" h="3496931">
                <a:moveTo>
                  <a:pt x="0" y="0"/>
                </a:moveTo>
                <a:lnTo>
                  <a:pt x="2255521" y="0"/>
                </a:lnTo>
                <a:lnTo>
                  <a:pt x="2255521" y="3496931"/>
                </a:lnTo>
                <a:lnTo>
                  <a:pt x="0" y="3496931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590801" y="1292560"/>
            <a:ext cx="13186994" cy="18883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451"/>
              </a:lnSpc>
            </a:pPr>
            <a:r>
              <a:rPr lang="en-US" sz="11750" dirty="0">
                <a:solidFill>
                  <a:srgbClr val="5B3D3C"/>
                </a:solidFill>
                <a:latin typeface="Funtastic"/>
                <a:ea typeface="Funtastic"/>
                <a:cs typeface="Funtastic"/>
                <a:sym typeface="Funtastic"/>
              </a:rPr>
              <a:t>Do you fly a kite ?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340185" y="4445374"/>
            <a:ext cx="7263712" cy="21938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134"/>
              </a:lnSpc>
            </a:pPr>
            <a:r>
              <a:rPr lang="en-US" sz="11524">
                <a:solidFill>
                  <a:srgbClr val="5B3D3C"/>
                </a:solidFill>
                <a:latin typeface="Funtastic"/>
                <a:ea typeface="Funtastic"/>
                <a:cs typeface="Funtastic"/>
                <a:sym typeface="Funtastic"/>
              </a:rPr>
              <a:t>No, I don’t.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94</Words>
  <Application>Microsoft Office PowerPoint</Application>
  <PresentationFormat>Özel</PresentationFormat>
  <Paragraphs>20</Paragraphs>
  <Slides>14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8" baseType="lpstr">
      <vt:lpstr>Funtastic</vt:lpstr>
      <vt:lpstr>Arial</vt:lpstr>
      <vt:lpstr>Calibri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you ...?</dc:title>
  <cp:lastModifiedBy>azra toprak</cp:lastModifiedBy>
  <cp:revision>2</cp:revision>
  <dcterms:created xsi:type="dcterms:W3CDTF">2006-08-16T00:00:00Z</dcterms:created>
  <dcterms:modified xsi:type="dcterms:W3CDTF">2025-02-01T17:46:03Z</dcterms:modified>
  <dc:identifier>DAGd2fnGFnM</dc:identifier>
</cp:coreProperties>
</file>