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34" r:id="rId3"/>
    <p:sldId id="355" r:id="rId4"/>
    <p:sldId id="356" r:id="rId5"/>
    <p:sldId id="357" r:id="rId6"/>
    <p:sldId id="358" r:id="rId7"/>
    <p:sldId id="359" r:id="rId8"/>
    <p:sldId id="360" r:id="rId9"/>
    <p:sldId id="261" r:id="rId10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04.10.2017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12" Type="http://schemas.openxmlformats.org/officeDocument/2006/relationships/audio" Target="../media/audio9.wav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11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audio" Target="../media/audio8.wav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audio" Target="../media/audio14.wav"/><Relationship Id="rId4" Type="http://schemas.openxmlformats.org/officeDocument/2006/relationships/image" Target="../media/image5.png"/><Relationship Id="rId9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audio" Target="../media/audio13.wav"/><Relationship Id="rId4" Type="http://schemas.openxmlformats.org/officeDocument/2006/relationships/image" Target="../media/image5.png"/><Relationship Id="rId9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audio" Target="../media/audio13.wav"/><Relationship Id="rId4" Type="http://schemas.openxmlformats.org/officeDocument/2006/relationships/image" Target="../media/image5.png"/><Relationship Id="rId9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324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TRAFİĞİ GÖZLEMLİYORUZ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5654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GÜVENLİ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kış Çizelgesi: Depolanmış Veri 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957145" y="6505917"/>
            <a:ext cx="7622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yeterli konuşturulduktan sonra açıklama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56" y="811482"/>
            <a:ext cx="6163497" cy="3972479"/>
          </a:xfrm>
          <a:prstGeom prst="rect">
            <a:avLst/>
          </a:prstGeom>
        </p:spPr>
      </p:pic>
      <p:sp>
        <p:nvSpPr>
          <p:cNvPr id="4" name="Açıklama">
            <a:hlinkClick r:id="" action="ppaction://noaction">
              <a:snd r:embed="rId9" name="aciklama1.wav"/>
            </a:hlinkClick>
          </p:cNvPr>
          <p:cNvSpPr/>
          <p:nvPr/>
        </p:nvSpPr>
        <p:spPr>
          <a:xfrm>
            <a:off x="10129466" y="1159514"/>
            <a:ext cx="11776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Açıklama</a:t>
            </a:r>
            <a:endParaRPr lang="tr-TR" sz="1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38855" y="5008290"/>
            <a:ext cx="453649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Araba yoluna aniden koşarak girmemeliyiz.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957145" y="6505917"/>
            <a:ext cx="7622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yeterli konuşturulduktan sonra açıklama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48" y="811482"/>
            <a:ext cx="5466713" cy="3972479"/>
          </a:xfrm>
          <a:prstGeom prst="rect">
            <a:avLst/>
          </a:prstGeom>
        </p:spPr>
      </p:pic>
      <p:sp>
        <p:nvSpPr>
          <p:cNvPr id="4" name="Açıklama">
            <a:hlinkClick r:id="" action="ppaction://noaction">
              <a:snd r:embed="rId9" name="aciklama2.wav"/>
            </a:hlinkClick>
          </p:cNvPr>
          <p:cNvSpPr/>
          <p:nvPr/>
        </p:nvSpPr>
        <p:spPr>
          <a:xfrm>
            <a:off x="10129466" y="1159514"/>
            <a:ext cx="11776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01179" y="5021953"/>
            <a:ext cx="53392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Gece açık renk giysi giymek görülmeyi kolaylaştırır.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957145" y="6505917"/>
            <a:ext cx="7622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yeterli konuşturulduktan sonra açıklama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86" y="811482"/>
            <a:ext cx="3646236" cy="3972479"/>
          </a:xfrm>
          <a:prstGeom prst="rect">
            <a:avLst/>
          </a:prstGeom>
        </p:spPr>
      </p:pic>
      <p:sp>
        <p:nvSpPr>
          <p:cNvPr id="4" name="Açıklama">
            <a:hlinkClick r:id="" action="ppaction://noaction">
              <a:snd r:embed="rId9" name="aciklama3.wav"/>
            </a:hlinkClick>
          </p:cNvPr>
          <p:cNvSpPr/>
          <p:nvPr/>
        </p:nvSpPr>
        <p:spPr>
          <a:xfrm>
            <a:off x="10129466" y="1159514"/>
            <a:ext cx="11776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01179" y="5021953"/>
            <a:ext cx="49065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Dönemeçli yollarda karşıya geçmek tehlikelidir.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957145" y="6505917"/>
            <a:ext cx="4670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</a:t>
            </a:r>
            <a:r>
              <a:rPr lang="tr-TR" sz="1500" dirty="0" err="1" smtClean="0">
                <a:solidFill>
                  <a:srgbClr val="FFFFFF"/>
                </a:solidFill>
              </a:rPr>
              <a:t>Bütonlara</a:t>
            </a:r>
            <a:r>
              <a:rPr lang="tr-TR" sz="1500" dirty="0" smtClean="0">
                <a:solidFill>
                  <a:srgbClr val="FFFFFF"/>
                </a:solidFill>
              </a:rPr>
              <a:t> tıklayarak trafik unsurları tanıtılır.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42" y="458670"/>
            <a:ext cx="7059680" cy="54042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78" flipH="1">
            <a:off x="2316808" y="2839882"/>
            <a:ext cx="2350512" cy="164888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5834">
            <a:off x="2425688" y="2173170"/>
            <a:ext cx="685800" cy="685800"/>
          </a:xfrm>
          <a:prstGeom prst="rect">
            <a:avLst/>
          </a:prstGeom>
        </p:spPr>
      </p:pic>
      <p:sp>
        <p:nvSpPr>
          <p:cNvPr id="20" name="Taşıt">
            <a:hlinkClick r:id="" action="ppaction://noaction">
              <a:snd r:embed="rId11" name="tasit.wav"/>
            </a:hlinkClick>
          </p:cNvPr>
          <p:cNvSpPr/>
          <p:nvPr/>
        </p:nvSpPr>
        <p:spPr>
          <a:xfrm>
            <a:off x="2578739" y="5965583"/>
            <a:ext cx="1177637" cy="369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Taşıt</a:t>
            </a:r>
            <a:endParaRPr lang="tr-TR" sz="1600" dirty="0"/>
          </a:p>
        </p:txBody>
      </p:sp>
      <p:sp>
        <p:nvSpPr>
          <p:cNvPr id="21" name="Yaya">
            <a:hlinkClick r:id="" action="ppaction://noaction">
              <a:snd r:embed="rId12" name="yaya.wav"/>
            </a:hlinkClick>
          </p:cNvPr>
          <p:cNvSpPr/>
          <p:nvPr/>
        </p:nvSpPr>
        <p:spPr>
          <a:xfrm>
            <a:off x="3983840" y="5965583"/>
            <a:ext cx="1177637" cy="369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Yaya</a:t>
            </a:r>
            <a:endParaRPr lang="tr-TR" sz="16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6492" y="2975291"/>
            <a:ext cx="1459468" cy="2308514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5834">
            <a:off x="2112484" y="2405385"/>
            <a:ext cx="685800" cy="685800"/>
          </a:xfrm>
          <a:prstGeom prst="rect">
            <a:avLst/>
          </a:prstGeom>
        </p:spPr>
      </p:pic>
      <p:sp>
        <p:nvSpPr>
          <p:cNvPr id="25" name="Trafik Polisi">
            <a:hlinkClick r:id="" action="ppaction://noaction">
              <a:snd r:embed="rId14" name="trafik-polisi.wav"/>
            </a:hlinkClick>
          </p:cNvPr>
          <p:cNvSpPr/>
          <p:nvPr/>
        </p:nvSpPr>
        <p:spPr>
          <a:xfrm>
            <a:off x="5388941" y="5965583"/>
            <a:ext cx="1358223" cy="369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Trafik Polisi</a:t>
            </a:r>
            <a:endParaRPr lang="tr-TR" sz="16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41" y="855021"/>
            <a:ext cx="1847850" cy="27717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522">
            <a:off x="5046040" y="748127"/>
            <a:ext cx="685800" cy="685800"/>
          </a:xfrm>
          <a:prstGeom prst="rect">
            <a:avLst/>
          </a:prstGeom>
        </p:spPr>
      </p:pic>
      <p:sp>
        <p:nvSpPr>
          <p:cNvPr id="27" name="Trafik Polisi">
            <a:hlinkClick r:id="" action="ppaction://noaction">
              <a:snd r:embed="rId16" name="trafik-levhlari.wav"/>
            </a:hlinkClick>
          </p:cNvPr>
          <p:cNvSpPr/>
          <p:nvPr/>
        </p:nvSpPr>
        <p:spPr>
          <a:xfrm>
            <a:off x="6974628" y="5965583"/>
            <a:ext cx="1753736" cy="369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Trafik Levhaları</a:t>
            </a:r>
            <a:endParaRPr lang="tr-TR" sz="1600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522">
            <a:off x="7392786" y="2628160"/>
            <a:ext cx="685800" cy="685800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23 C 0.00833 -0.00185 0.01159 -0.00162 0.01966 -0.00625 C 0.02083 -0.00695 0.02187 -0.00741 0.02305 -0.0081 C 0.02513 -0.00949 0.02695 -0.01134 0.0289 -0.01227 C 0.03125 -0.0132 0.03359 -0.01343 0.03581 -0.01435 C 0.0375 -0.01482 0.03893 -0.01574 0.04049 -0.0162 C 0.04284 -0.01713 0.04518 -0.01736 0.04739 -0.01829 C 0.05859 -0.02269 0.04166 -0.01782 0.0556 -0.02222 C 0.05833 -0.02315 0.06107 -0.02338 0.0638 -0.02431 C 0.06523 -0.02477 0.0668 -0.0257 0.06836 -0.02639 C 0.07031 -0.02708 0.07226 -0.02778 0.07422 -0.02847 C 0.07656 -0.02917 0.07877 -0.0294 0.08125 -0.03032 C 0.08346 -0.03148 0.08581 -0.03357 0.08815 -0.03449 C 0.09622 -0.03727 0.09206 -0.03588 0.10091 -0.03843 C 0.10963 -0.04352 0.09935 -0.0382 0.11719 -0.04259 C 0.11836 -0.04282 0.1194 -0.04398 0.12057 -0.04445 C 0.12903 -0.04861 0.12148 -0.04445 0.13112 -0.04861 C 0.13229 -0.04907 0.13333 -0.05 0.13463 -0.0507 C 0.1362 -0.05139 0.13763 -0.05185 0.13919 -0.05255 C 0.14049 -0.05324 0.14153 -0.05417 0.14271 -0.05463 C 0.1457 -0.05602 0.14896 -0.05695 0.15195 -0.05857 C 0.15325 -0.05926 0.1543 -0.06019 0.15547 -0.06065 C 0.15859 -0.06204 0.16172 -0.06296 0.16484 -0.06482 C 0.16601 -0.06528 0.16706 -0.0662 0.16823 -0.06667 C 0.17487 -0.06921 0.1776 -0.06875 0.1845 -0.07083 C 0.18841 -0.07199 0.19232 -0.07269 0.19622 -0.07477 C 0.19726 -0.07546 0.19844 -0.07616 0.19961 -0.07685 C 0.20156 -0.07801 0.20338 -0.07986 0.20534 -0.08079 C 0.20781 -0.08195 0.21002 -0.08218 0.21237 -0.08287 L 0.2194 -0.08704 C 0.222 -0.08843 0.22474 -0.09028 0.22747 -0.09097 C 0.23086 -0.0919 0.2345 -0.09213 0.23802 -0.09306 C 0.24974 -0.09583 0.23724 -0.09445 0.25299 -0.09907 C 0.25534 -0.09977 0.25768 -0.10023 0.26002 -0.10116 C 0.2612 -0.10162 0.26237 -0.10255 0.26354 -0.10301 C 0.26536 -0.10394 0.26732 -0.10417 0.2694 -0.10509 C 0.27044 -0.10556 0.27161 -0.10648 0.27278 -0.10718 C 0.27435 -0.10787 0.27591 -0.10833 0.27747 -0.10903 C 0.27851 -0.10972 0.27969 -0.11065 0.28099 -0.11111 C 0.28398 -0.1125 0.28724 -0.11343 0.29023 -0.11528 C 0.29909 -0.12037 0.29479 -0.11829 0.30299 -0.1213 C 0.31341 -0.12847 0.30403 -0.12269 0.31458 -0.12732 C 0.31575 -0.12778 0.31693 -0.12894 0.3181 -0.1294 C 0.32109 -0.13032 0.32435 -0.13056 0.32734 -0.13125 C 0.32943 -0.13195 0.33125 -0.13241 0.3332 -0.13333 C 0.33528 -0.13449 0.33698 -0.13681 0.33893 -0.1375 C 0.34323 -0.13866 0.34752 -0.13866 0.35169 -0.13935 C 0.3543 -0.14097 0.35729 -0.14282 0.35989 -0.14352 C 0.36367 -0.14445 0.36771 -0.14468 0.37161 -0.14537 C 0.37383 -0.14607 0.37956 -0.14838 0.3819 -0.14954 C 0.38307 -0.15 0.38424 -0.15093 0.38541 -0.15162 C 0.38737 -0.15232 0.38932 -0.15278 0.39127 -0.15347 C 0.39245 -0.15417 0.39349 -0.15509 0.39466 -0.15556 C 0.39635 -0.15625 0.39791 -0.15671 0.39935 -0.15764 C 0.40052 -0.1581 0.40156 -0.15903 0.40286 -0.15972 C 0.41237 -0.16389 0.40495 -0.15949 0.41328 -0.16366 C 0.41458 -0.16412 0.41562 -0.16505 0.4168 -0.16574 C 0.41979 -0.16713 0.42318 -0.16759 0.42604 -0.16968 C 0.4319 -0.17384 0.43086 -0.17361 0.43646 -0.1757 C 0.43854 -0.17639 0.44049 -0.17685 0.44232 -0.17778 C 0.44349 -0.17824 0.44466 -0.17917 0.44583 -0.17986 C 0.44883 -0.18125 0.45208 -0.18218 0.45508 -0.1838 L 0.46198 -0.18796 C 0.46328 -0.18866 0.46445 -0.18935 0.46562 -0.18982 C 0.46706 -0.19051 0.472 -0.19259 0.4737 -0.19398 C 0.47409 -0.19445 0.47448 -0.19537 0.475 -0.19583 L 0.475 -0.1956 " pathEditMode="relative" rAng="0" ptsTypes="AA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0 L 5.20833E-6 0 C 0.00339 -0.00069 0.00678 -0.00069 0.01016 -0.00208 C 0.01251 -0.00277 0.01693 -0.00602 0.01693 -0.00602 C 0.01811 -0.0074 0.01915 -0.00926 0.02045 -0.00995 C 0.02331 -0.01203 0.02644 -0.01273 0.02943 -0.01412 C 0.03842 -0.01805 0.03243 -0.01597 0.04766 -0.01805 C 0.05925 -0.02338 0.04337 -0.01666 0.06693 -0.02222 C 0.07084 -0.02314 0.07839 -0.02615 0.07839 -0.02615 C 0.0836 -0.0324 0.08008 -0.02939 0.08738 -0.03217 C 0.08894 -0.03287 0.0905 -0.03356 0.09193 -0.03426 C 0.09311 -0.03495 0.09428 -0.03588 0.09545 -0.03634 C 0.09805 -0.03727 0.10066 -0.03773 0.10339 -0.03842 C 0.10561 -0.03958 0.10782 -0.04143 0.11016 -0.04236 C 0.11316 -0.04375 0.11628 -0.04467 0.11928 -0.04629 C 0.12149 -0.04768 0.1237 -0.0493 0.12605 -0.05046 C 0.12761 -0.05115 0.12917 -0.05162 0.13061 -0.05254 C 0.13295 -0.0537 0.13503 -0.05555 0.13738 -0.05648 C 0.14428 -0.05902 0.14128 -0.0574 0.14649 -0.06041 C 0.15183 -0.05995 0.15717 -0.05972 0.16238 -0.05856 C 0.16368 -0.05833 0.16472 -0.05694 0.16589 -0.05648 C 0.1685 -0.05555 0.1711 -0.05509 0.17383 -0.05439 C 0.18243 -0.04676 0.17383 -0.05347 0.18516 -0.04838 C 0.18751 -0.04745 0.19193 -0.04444 0.19193 -0.04444 C 0.20378 -0.03032 0.18607 -0.05277 0.19766 -0.03217 C 0.19962 -0.02893 0.20222 -0.02685 0.20443 -0.02407 L 0.20795 -0.02014 C 0.21342 -0.00532 0.20665 -0.02384 0.21238 -0.00602 C 0.21316 -0.00393 0.2142 -0.00208 0.21472 0 C 0.21563 0.00394 0.21563 0.00857 0.21693 0.01227 C 0.21771 0.01412 0.21863 0.01598 0.21928 0.01829 C 0.2198 0.02014 0.2198 0.02246 0.22045 0.02431 C 0.22175 0.02848 0.22488 0.03635 0.22488 0.03635 C 0.22774 0.05162 0.22396 0.03287 0.22839 0.04838 C 0.23126 0.05857 0.22683 0.05394 0.23399 0.06667 C 0.23633 0.07061 0.23816 0.0757 0.24089 0.07871 C 0.24454 0.08311 0.24428 0.08033 0.24428 0.08496 L 0.24545 0.08496 " pathEditMode="relative" ptsTypes="AAAAAAAAAAAAAAAAAAAAAAAAAAAAAAAAAAAAAA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510932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1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00" y="3050362"/>
            <a:ext cx="1990860" cy="216899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8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510932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54" y="3332223"/>
            <a:ext cx="2012679" cy="146254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0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510932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0" y="3161796"/>
            <a:ext cx="2353113" cy="188339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14081" y="2877677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GÜVENLİ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88120" y="4103703"/>
            <a:ext cx="15152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Trafiği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Gözlemliyoruz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9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8b82b085ef74fddea8235c8466985b8ad731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167</Words>
  <Application>Microsoft Office PowerPoint</Application>
  <PresentationFormat>Geniş ekran</PresentationFormat>
  <Paragraphs>69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Trafiği Gözlemliyoruz</dc:title>
  <dc:creator>www.mebders.com</dc:creator>
  <cp:lastModifiedBy>Muhammet Bozkurt</cp:lastModifiedBy>
  <cp:revision>553</cp:revision>
  <dcterms:created xsi:type="dcterms:W3CDTF">2015-08-22T14:52:09Z</dcterms:created>
  <dcterms:modified xsi:type="dcterms:W3CDTF">2017-10-04T14:34:26Z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