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7" r:id="rId2"/>
    <p:sldId id="334" r:id="rId3"/>
    <p:sldId id="369" r:id="rId4"/>
    <p:sldId id="370" r:id="rId5"/>
    <p:sldId id="355" r:id="rId6"/>
    <p:sldId id="366" r:id="rId7"/>
    <p:sldId id="367" r:id="rId8"/>
    <p:sldId id="368" r:id="rId9"/>
    <p:sldId id="371" r:id="rId10"/>
    <p:sldId id="261" r:id="rId11"/>
  </p:sldIdLst>
  <p:sldSz cx="12192000" cy="6858000"/>
  <p:notesSz cx="6858000" cy="9144000"/>
  <p:custDataLst>
    <p:tags r:id="rId13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B80E"/>
    <a:srgbClr val="FF1111"/>
    <a:srgbClr val="42638C"/>
    <a:srgbClr val="E2E2E2"/>
    <a:srgbClr val="30CCF2"/>
    <a:srgbClr val="D2D2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78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0BE07-112D-4B90-8202-0E5AD9CC45B8}" type="datetimeFigureOut">
              <a:rPr lang="tr-TR" smtClean="0"/>
              <a:t>24.09.2017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14CE5-3899-4076-B36A-A5DDD2F8D2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347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9/24/2017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07913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9/24/2017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30551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9/24/2017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880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3.wav"/><Relationship Id="rId7" Type="http://schemas.openxmlformats.org/officeDocument/2006/relationships/hyperlink" Target="http://www.mebders.com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hyperlink" Target="mailto:info@yenislayt.com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audio" Target="../media/audio4.wav"/><Relationship Id="rId11" Type="http://schemas.openxmlformats.org/officeDocument/2006/relationships/image" Target="../media/image7.png"/><Relationship Id="rId5" Type="http://schemas.openxmlformats.org/officeDocument/2006/relationships/audio" Target="../media/audio3.wav"/><Relationship Id="rId10" Type="http://schemas.openxmlformats.org/officeDocument/2006/relationships/image" Target="../media/image6.png"/><Relationship Id="rId4" Type="http://schemas.openxmlformats.org/officeDocument/2006/relationships/audio" Target="../media/audio2.wav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5.wav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audio" Target="../media/audio8.wav"/><Relationship Id="rId11" Type="http://schemas.openxmlformats.org/officeDocument/2006/relationships/image" Target="../media/image8.png"/><Relationship Id="rId5" Type="http://schemas.openxmlformats.org/officeDocument/2006/relationships/audio" Target="../media/audio7.wav"/><Relationship Id="rId10" Type="http://schemas.openxmlformats.org/officeDocument/2006/relationships/image" Target="../media/image6.png"/><Relationship Id="rId4" Type="http://schemas.openxmlformats.org/officeDocument/2006/relationships/audio" Target="../media/audio6.wav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9.wav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audio" Target="../media/audio12.wav"/><Relationship Id="rId11" Type="http://schemas.openxmlformats.org/officeDocument/2006/relationships/image" Target="../media/image9.png"/><Relationship Id="rId5" Type="http://schemas.openxmlformats.org/officeDocument/2006/relationships/audio" Target="../media/audio11.wav"/><Relationship Id="rId10" Type="http://schemas.openxmlformats.org/officeDocument/2006/relationships/image" Target="../media/image6.png"/><Relationship Id="rId4" Type="http://schemas.openxmlformats.org/officeDocument/2006/relationships/audio" Target="../media/audio10.wav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png"/><Relationship Id="rId3" Type="http://schemas.openxmlformats.org/officeDocument/2006/relationships/audio" Target="../media/audio13.wav"/><Relationship Id="rId7" Type="http://schemas.openxmlformats.org/officeDocument/2006/relationships/image" Target="../media/image1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audio" Target="../media/audio16.wav"/><Relationship Id="rId11" Type="http://schemas.openxmlformats.org/officeDocument/2006/relationships/image" Target="../media/image10.png"/><Relationship Id="rId5" Type="http://schemas.openxmlformats.org/officeDocument/2006/relationships/audio" Target="../media/audio15.wav"/><Relationship Id="rId15" Type="http://schemas.openxmlformats.org/officeDocument/2006/relationships/image" Target="../media/image14.png"/><Relationship Id="rId10" Type="http://schemas.openxmlformats.org/officeDocument/2006/relationships/image" Target="../media/image6.png"/><Relationship Id="rId4" Type="http://schemas.openxmlformats.org/officeDocument/2006/relationships/audio" Target="../media/audio14.wav"/><Relationship Id="rId9" Type="http://schemas.openxmlformats.org/officeDocument/2006/relationships/image" Target="../media/image5.png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7.wav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15.png"/><Relationship Id="rId11" Type="http://schemas.openxmlformats.org/officeDocument/2006/relationships/audio" Target="../media/audio19.wav"/><Relationship Id="rId5" Type="http://schemas.openxmlformats.org/officeDocument/2006/relationships/image" Target="../media/image6.png"/><Relationship Id="rId10" Type="http://schemas.openxmlformats.org/officeDocument/2006/relationships/audio" Target="../media/audio18.wav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0.wav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15.png"/><Relationship Id="rId11" Type="http://schemas.openxmlformats.org/officeDocument/2006/relationships/image" Target="../media/image16.png"/><Relationship Id="rId5" Type="http://schemas.openxmlformats.org/officeDocument/2006/relationships/image" Target="../media/image6.png"/><Relationship Id="rId10" Type="http://schemas.openxmlformats.org/officeDocument/2006/relationships/audio" Target="../media/audio18.wav"/><Relationship Id="rId4" Type="http://schemas.openxmlformats.org/officeDocument/2006/relationships/image" Target="../media/image5.png"/><Relationship Id="rId9" Type="http://schemas.openxmlformats.org/officeDocument/2006/relationships/audio" Target="../media/audio19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1.wav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15.png"/><Relationship Id="rId11" Type="http://schemas.openxmlformats.org/officeDocument/2006/relationships/image" Target="../media/image17.png"/><Relationship Id="rId5" Type="http://schemas.openxmlformats.org/officeDocument/2006/relationships/image" Target="../media/image6.png"/><Relationship Id="rId10" Type="http://schemas.openxmlformats.org/officeDocument/2006/relationships/audio" Target="../media/audio18.wav"/><Relationship Id="rId4" Type="http://schemas.openxmlformats.org/officeDocument/2006/relationships/image" Target="../media/image5.png"/><Relationship Id="rId9" Type="http://schemas.openxmlformats.org/officeDocument/2006/relationships/audio" Target="../media/audio19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2.wav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6.png"/><Relationship Id="rId10" Type="http://schemas.openxmlformats.org/officeDocument/2006/relationships/audio" Target="../media/audio18.wav"/><Relationship Id="rId4" Type="http://schemas.openxmlformats.org/officeDocument/2006/relationships/image" Target="../media/image5.png"/><Relationship Id="rId9" Type="http://schemas.openxmlformats.org/officeDocument/2006/relationships/audio" Target="../media/audio1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Metin kutusu 28"/>
          <p:cNvSpPr txBox="1"/>
          <p:nvPr/>
        </p:nvSpPr>
        <p:spPr>
          <a:xfrm>
            <a:off x="3379806" y="1188136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3379806" y="1635116"/>
            <a:ext cx="43767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HAYAT BİLGİSİ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3379806" y="2556345"/>
            <a:ext cx="536057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0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KAYNAKLARIMIZ BİTMESİN</a:t>
            </a:r>
            <a:endParaRPr lang="tr-TR" sz="20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35" name="Metin kutusu 34"/>
          <p:cNvSpPr txBox="1"/>
          <p:nvPr/>
        </p:nvSpPr>
        <p:spPr>
          <a:xfrm>
            <a:off x="3673019" y="3607869"/>
            <a:ext cx="6176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Not : Sunu okuldaki kaynaklar üzerine hazırlanmıştır. Derse yardımcı kaynak olarak kullanabilirsiniz.</a:t>
            </a:r>
            <a:endParaRPr lang="tr-TR" dirty="0" smtClean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3379806" y="2110768"/>
            <a:ext cx="47129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EVİMİZDE HAYAT</a:t>
            </a:r>
            <a:endParaRPr lang="tr-TR" sz="25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Akış Çizelgesi: Depolanmış Veri 1"/>
          <p:cNvSpPr/>
          <p:nvPr/>
        </p:nvSpPr>
        <p:spPr>
          <a:xfrm flipH="1">
            <a:off x="3437302" y="4845296"/>
            <a:ext cx="1161320" cy="495127"/>
          </a:xfrm>
          <a:prstGeom prst="flowChartOnlineStorag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Sesli İzleyin</a:t>
            </a:r>
            <a:endParaRPr lang="tr-TR" sz="14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593" y="4820216"/>
            <a:ext cx="586426" cy="5864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886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15" name="Metin kutusu 14"/>
          <p:cNvSpPr txBox="1"/>
          <p:nvPr/>
        </p:nvSpPr>
        <p:spPr>
          <a:xfrm>
            <a:off x="4735614" y="833985"/>
            <a:ext cx="4592340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</a:t>
            </a:r>
            <a:r>
              <a:rPr lang="tr-TR" sz="2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BOZKURT</a:t>
            </a:r>
          </a:p>
          <a:p>
            <a:pPr algn="ctr"/>
            <a:endParaRPr lang="tr-TR" sz="2000" dirty="0" smtClean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7"/>
              </a:rPr>
              <a:t>www.mebders.com</a:t>
            </a:r>
            <a:endParaRPr lang="tr-TR" sz="3000" dirty="0" smtClean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©mebders.com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7" name="Yuvarlatılmış Dikdörtgen 6">
            <a:hlinkClick r:id="" action="ppaction://hlinkshowjump?jump=endshow"/>
          </p:cNvPr>
          <p:cNvSpPr/>
          <p:nvPr/>
        </p:nvSpPr>
        <p:spPr>
          <a:xfrm>
            <a:off x="10173742" y="488415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984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-80009"/>
            <a:ext cx="7507577" cy="719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Metin kutusu 14"/>
          <p:cNvSpPr txBox="1"/>
          <p:nvPr/>
        </p:nvSpPr>
        <p:spPr>
          <a:xfrm>
            <a:off x="10177962" y="2877677"/>
            <a:ext cx="1375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EVİMİZDE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1 - 4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135" y="6427051"/>
            <a:ext cx="465223" cy="465223"/>
          </a:xfrm>
          <a:prstGeom prst="rect">
            <a:avLst/>
          </a:prstGeom>
        </p:spPr>
      </p:pic>
      <p:sp>
        <p:nvSpPr>
          <p:cNvPr id="24" name="Metin kutusu 23"/>
          <p:cNvSpPr txBox="1"/>
          <p:nvPr/>
        </p:nvSpPr>
        <p:spPr>
          <a:xfrm>
            <a:off x="1284275" y="6489369"/>
            <a:ext cx="919104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solidFill>
                  <a:srgbClr val="FFFFFF"/>
                </a:solidFill>
              </a:rPr>
              <a:t>Yönerge : Soru </a:t>
            </a:r>
            <a:r>
              <a:rPr lang="tr-TR" sz="1500" dirty="0" err="1" smtClean="0">
                <a:solidFill>
                  <a:srgbClr val="FFFFFF"/>
                </a:solidFill>
              </a:rPr>
              <a:t>bütonlarıyla</a:t>
            </a:r>
            <a:r>
              <a:rPr lang="tr-TR" sz="1500" dirty="0" smtClean="0">
                <a:solidFill>
                  <a:srgbClr val="FFFFFF"/>
                </a:solidFill>
              </a:rPr>
              <a:t> öğrenciler konuşturulur, sonrasında neler yapabiliriz </a:t>
            </a:r>
            <a:r>
              <a:rPr lang="tr-TR" sz="1500" dirty="0" err="1" smtClean="0">
                <a:solidFill>
                  <a:srgbClr val="FFFFFF"/>
                </a:solidFill>
              </a:rPr>
              <a:t>bütonuyla</a:t>
            </a:r>
            <a:r>
              <a:rPr lang="tr-TR" sz="1500" dirty="0" smtClean="0">
                <a:solidFill>
                  <a:srgbClr val="FFFFFF"/>
                </a:solidFill>
              </a:rPr>
              <a:t> açıklama yapılır.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10064052" y="4103703"/>
            <a:ext cx="156337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Kaynaklarımız 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Bitmesin</a:t>
            </a:r>
            <a:endParaRPr lang="tr-TR" sz="1700" dirty="0">
              <a:solidFill>
                <a:srgbClr val="52310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859" y="995265"/>
            <a:ext cx="6605874" cy="4269957"/>
          </a:xfrm>
          <a:prstGeom prst="rect">
            <a:avLst/>
          </a:prstGeom>
        </p:spPr>
      </p:pic>
      <p:sp>
        <p:nvSpPr>
          <p:cNvPr id="4" name="Soru1"/>
          <p:cNvSpPr/>
          <p:nvPr/>
        </p:nvSpPr>
        <p:spPr>
          <a:xfrm>
            <a:off x="600850" y="873291"/>
            <a:ext cx="1074340" cy="351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Soru 1</a:t>
            </a:r>
            <a:endParaRPr lang="tr-TR" sz="1600" dirty="0"/>
          </a:p>
        </p:txBody>
      </p:sp>
      <p:sp>
        <p:nvSpPr>
          <p:cNvPr id="20" name="Soru2"/>
          <p:cNvSpPr/>
          <p:nvPr/>
        </p:nvSpPr>
        <p:spPr>
          <a:xfrm>
            <a:off x="600850" y="1487399"/>
            <a:ext cx="1074340" cy="351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Soru 2</a:t>
            </a:r>
            <a:endParaRPr lang="tr-TR" sz="1600" dirty="0"/>
          </a:p>
        </p:txBody>
      </p:sp>
      <p:sp>
        <p:nvSpPr>
          <p:cNvPr id="21" name="Soru3"/>
          <p:cNvSpPr/>
          <p:nvPr/>
        </p:nvSpPr>
        <p:spPr>
          <a:xfrm>
            <a:off x="600816" y="2104170"/>
            <a:ext cx="1074340" cy="351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Soru 3</a:t>
            </a:r>
            <a:endParaRPr lang="tr-TR" sz="1600" dirty="0"/>
          </a:p>
        </p:txBody>
      </p:sp>
      <p:sp>
        <p:nvSpPr>
          <p:cNvPr id="22" name="Neler Yapabiliriz"/>
          <p:cNvSpPr/>
          <p:nvPr/>
        </p:nvSpPr>
        <p:spPr>
          <a:xfrm>
            <a:off x="9819327" y="1168320"/>
            <a:ext cx="1852152" cy="49394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Neler Yapabiliriz </a:t>
            </a:r>
            <a:endParaRPr lang="tr-TR" sz="1600" dirty="0"/>
          </a:p>
        </p:txBody>
      </p:sp>
      <p:sp>
        <p:nvSpPr>
          <p:cNvPr id="25" name="Neler yapabilirz kutu"/>
          <p:cNvSpPr/>
          <p:nvPr/>
        </p:nvSpPr>
        <p:spPr>
          <a:xfrm>
            <a:off x="2576859" y="1009614"/>
            <a:ext cx="5283103" cy="49394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Sınıfın </a:t>
            </a:r>
            <a:r>
              <a:rPr lang="tr-TR" dirty="0"/>
              <a:t>kapı ve pencerelerini kapalı tutmalıyız.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473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ru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ru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ru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neler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85185E-6 L -0.00078 0.60162 " pathEditMode="relative" rAng="0" ptsTypes="AA">
                                      <p:cBhvr>
                                        <p:cTn id="37" dur="4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30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-80009"/>
            <a:ext cx="7507577" cy="719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2 - 4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135" y="6427051"/>
            <a:ext cx="465223" cy="465223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860" y="995265"/>
            <a:ext cx="6503118" cy="4269957"/>
          </a:xfrm>
          <a:prstGeom prst="rect">
            <a:avLst/>
          </a:prstGeom>
        </p:spPr>
      </p:pic>
      <p:sp>
        <p:nvSpPr>
          <p:cNvPr id="4" name="Soru1"/>
          <p:cNvSpPr/>
          <p:nvPr/>
        </p:nvSpPr>
        <p:spPr>
          <a:xfrm>
            <a:off x="600850" y="873291"/>
            <a:ext cx="1074340" cy="351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FFFFFF"/>
                </a:solidFill>
              </a:rPr>
              <a:t>Soru 1</a:t>
            </a:r>
            <a:endParaRPr lang="tr-TR" sz="1600" dirty="0">
              <a:solidFill>
                <a:srgbClr val="FFFFFF"/>
              </a:solidFill>
            </a:endParaRPr>
          </a:p>
        </p:txBody>
      </p:sp>
      <p:sp>
        <p:nvSpPr>
          <p:cNvPr id="20" name="Soru2"/>
          <p:cNvSpPr/>
          <p:nvPr/>
        </p:nvSpPr>
        <p:spPr>
          <a:xfrm>
            <a:off x="600850" y="1487399"/>
            <a:ext cx="1074340" cy="351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FFFFFF"/>
                </a:solidFill>
              </a:rPr>
              <a:t>Soru 2</a:t>
            </a:r>
            <a:endParaRPr lang="tr-TR" sz="1600" dirty="0">
              <a:solidFill>
                <a:srgbClr val="FFFFFF"/>
              </a:solidFill>
            </a:endParaRPr>
          </a:p>
        </p:txBody>
      </p:sp>
      <p:sp>
        <p:nvSpPr>
          <p:cNvPr id="21" name="Soru3"/>
          <p:cNvSpPr/>
          <p:nvPr/>
        </p:nvSpPr>
        <p:spPr>
          <a:xfrm>
            <a:off x="600816" y="2104170"/>
            <a:ext cx="1074340" cy="351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FFFFFF"/>
                </a:solidFill>
              </a:rPr>
              <a:t>Soru 3</a:t>
            </a:r>
            <a:endParaRPr lang="tr-TR" sz="1600" dirty="0">
              <a:solidFill>
                <a:srgbClr val="FFFFFF"/>
              </a:solidFill>
            </a:endParaRPr>
          </a:p>
        </p:txBody>
      </p:sp>
      <p:sp>
        <p:nvSpPr>
          <p:cNvPr id="22" name="Neler Yapabiliriz"/>
          <p:cNvSpPr/>
          <p:nvPr/>
        </p:nvSpPr>
        <p:spPr>
          <a:xfrm>
            <a:off x="9819327" y="1168320"/>
            <a:ext cx="1852152" cy="49394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</a:rPr>
              <a:t>Neler Yapabiliriz </a:t>
            </a:r>
            <a:endParaRPr lang="tr-TR" sz="1600" dirty="0">
              <a:solidFill>
                <a:srgbClr val="000000"/>
              </a:solidFill>
            </a:endParaRPr>
          </a:p>
        </p:txBody>
      </p:sp>
      <p:sp>
        <p:nvSpPr>
          <p:cNvPr id="25" name="Neler yapabilirz kutu"/>
          <p:cNvSpPr/>
          <p:nvPr/>
        </p:nvSpPr>
        <p:spPr>
          <a:xfrm>
            <a:off x="2576859" y="1009614"/>
            <a:ext cx="6331614" cy="49394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Sınıfta ve koridorda gereksiz yanan lambaları kapatmalıyız.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1284275" y="6489369"/>
            <a:ext cx="919104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solidFill>
                  <a:srgbClr val="FFFFFF"/>
                </a:solidFill>
              </a:rPr>
              <a:t>Yönerge : Soru </a:t>
            </a:r>
            <a:r>
              <a:rPr lang="tr-TR" sz="1500" dirty="0" err="1" smtClean="0">
                <a:solidFill>
                  <a:srgbClr val="FFFFFF"/>
                </a:solidFill>
              </a:rPr>
              <a:t>bütonlarıyla</a:t>
            </a:r>
            <a:r>
              <a:rPr lang="tr-TR" sz="1500" dirty="0" smtClean="0">
                <a:solidFill>
                  <a:srgbClr val="FFFFFF"/>
                </a:solidFill>
              </a:rPr>
              <a:t> öğrenciler konuşturulur, sonrasında neler yapabiliriz </a:t>
            </a:r>
            <a:r>
              <a:rPr lang="tr-TR" sz="1500" dirty="0" err="1" smtClean="0">
                <a:solidFill>
                  <a:srgbClr val="FFFFFF"/>
                </a:solidFill>
              </a:rPr>
              <a:t>bütonuyla</a:t>
            </a:r>
            <a:r>
              <a:rPr lang="tr-TR" sz="1500" dirty="0" smtClean="0">
                <a:solidFill>
                  <a:srgbClr val="FFFFFF"/>
                </a:solidFill>
              </a:rPr>
              <a:t> açıklama yapılır.</a:t>
            </a:r>
          </a:p>
        </p:txBody>
      </p:sp>
      <p:sp>
        <p:nvSpPr>
          <p:cNvPr id="24" name="Metin kutusu 23"/>
          <p:cNvSpPr txBox="1"/>
          <p:nvPr/>
        </p:nvSpPr>
        <p:spPr>
          <a:xfrm>
            <a:off x="10177962" y="2877677"/>
            <a:ext cx="1375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EVİMİZDE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Metin kutusu 27"/>
          <p:cNvSpPr txBox="1"/>
          <p:nvPr/>
        </p:nvSpPr>
        <p:spPr>
          <a:xfrm>
            <a:off x="10064052" y="4103703"/>
            <a:ext cx="156337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Kaynaklarımız 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Bitmesin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964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ru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ru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repeatCount="6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ru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nele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85185E-6 L -0.00078 0.60162 " pathEditMode="relative" rAng="0" ptsTypes="AA">
                                      <p:cBhvr>
                                        <p:cTn id="37" dur="4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30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-80009"/>
            <a:ext cx="7507577" cy="719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3 - 4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135" y="6427051"/>
            <a:ext cx="465223" cy="465223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409" y="995265"/>
            <a:ext cx="5562019" cy="4269957"/>
          </a:xfrm>
          <a:prstGeom prst="rect">
            <a:avLst/>
          </a:prstGeom>
        </p:spPr>
      </p:pic>
      <p:sp>
        <p:nvSpPr>
          <p:cNvPr id="4" name="Soru1"/>
          <p:cNvSpPr/>
          <p:nvPr/>
        </p:nvSpPr>
        <p:spPr>
          <a:xfrm>
            <a:off x="600850" y="873291"/>
            <a:ext cx="1074340" cy="351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FFFFFF"/>
                </a:solidFill>
              </a:rPr>
              <a:t>Soru 1</a:t>
            </a:r>
            <a:endParaRPr lang="tr-TR" sz="1600" dirty="0">
              <a:solidFill>
                <a:srgbClr val="FFFFFF"/>
              </a:solidFill>
            </a:endParaRPr>
          </a:p>
        </p:txBody>
      </p:sp>
      <p:sp>
        <p:nvSpPr>
          <p:cNvPr id="20" name="Soru2"/>
          <p:cNvSpPr/>
          <p:nvPr/>
        </p:nvSpPr>
        <p:spPr>
          <a:xfrm>
            <a:off x="600850" y="1487399"/>
            <a:ext cx="1074340" cy="351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FFFFFF"/>
                </a:solidFill>
              </a:rPr>
              <a:t>Soru 2</a:t>
            </a:r>
            <a:endParaRPr lang="tr-TR" sz="1600" dirty="0">
              <a:solidFill>
                <a:srgbClr val="FFFFFF"/>
              </a:solidFill>
            </a:endParaRPr>
          </a:p>
        </p:txBody>
      </p:sp>
      <p:sp>
        <p:nvSpPr>
          <p:cNvPr id="22" name="Neler Yapabiliriz"/>
          <p:cNvSpPr/>
          <p:nvPr/>
        </p:nvSpPr>
        <p:spPr>
          <a:xfrm>
            <a:off x="9819327" y="1168320"/>
            <a:ext cx="1852152" cy="49394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</a:rPr>
              <a:t>Neler Yapabiliriz </a:t>
            </a:r>
            <a:endParaRPr lang="tr-TR" sz="1600" dirty="0">
              <a:solidFill>
                <a:srgbClr val="000000"/>
              </a:solidFill>
            </a:endParaRPr>
          </a:p>
        </p:txBody>
      </p:sp>
      <p:sp>
        <p:nvSpPr>
          <p:cNvPr id="25" name="Neler yapabilirz kutu"/>
          <p:cNvSpPr/>
          <p:nvPr/>
        </p:nvSpPr>
        <p:spPr>
          <a:xfrm>
            <a:off x="2576859" y="1009614"/>
            <a:ext cx="6331614" cy="49394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Suyu gereğinden fazla açmamalıyız.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1284275" y="6489369"/>
            <a:ext cx="919104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solidFill>
                  <a:srgbClr val="FFFFFF"/>
                </a:solidFill>
              </a:rPr>
              <a:t>Yönerge : Soru </a:t>
            </a:r>
            <a:r>
              <a:rPr lang="tr-TR" sz="1500" dirty="0" err="1" smtClean="0">
                <a:solidFill>
                  <a:srgbClr val="FFFFFF"/>
                </a:solidFill>
              </a:rPr>
              <a:t>bütonlarıyla</a:t>
            </a:r>
            <a:r>
              <a:rPr lang="tr-TR" sz="1500" dirty="0" smtClean="0">
                <a:solidFill>
                  <a:srgbClr val="FFFFFF"/>
                </a:solidFill>
              </a:rPr>
              <a:t> öğrenciler konuşturulur, sonrasında neler yapabiliriz </a:t>
            </a:r>
            <a:r>
              <a:rPr lang="tr-TR" sz="1500" dirty="0" err="1" smtClean="0">
                <a:solidFill>
                  <a:srgbClr val="FFFFFF"/>
                </a:solidFill>
              </a:rPr>
              <a:t>bütonuyla</a:t>
            </a:r>
            <a:r>
              <a:rPr lang="tr-TR" sz="1500" dirty="0" smtClean="0">
                <a:solidFill>
                  <a:srgbClr val="FFFFFF"/>
                </a:solidFill>
              </a:rPr>
              <a:t> açıklama yapılır.</a:t>
            </a:r>
          </a:p>
        </p:txBody>
      </p:sp>
      <p:sp>
        <p:nvSpPr>
          <p:cNvPr id="24" name="Neler yapabilirz kutu"/>
          <p:cNvSpPr/>
          <p:nvPr/>
        </p:nvSpPr>
        <p:spPr>
          <a:xfrm>
            <a:off x="2575524" y="1017708"/>
            <a:ext cx="6331614" cy="49394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Kullanmadığımız zaman suyu boşa akıtmamalıyız.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10177962" y="2877677"/>
            <a:ext cx="1375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EVİMİZDE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Metin kutusu 27"/>
          <p:cNvSpPr txBox="1"/>
          <p:nvPr/>
        </p:nvSpPr>
        <p:spPr>
          <a:xfrm>
            <a:off x="10064052" y="4103703"/>
            <a:ext cx="156337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Kaynaklarımız 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Bitmesin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0901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ru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ru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neler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85185E-6 L -0.00078 0.60162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30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neler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7.40741E-7 L 0.00157 0.53634 " pathEditMode="relative" rAng="0" ptsTypes="AA">
                                      <p:cBhvr>
                                        <p:cTn id="35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2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4" grpId="0" animBg="1"/>
      <p:bldP spid="2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215" y="-80009"/>
            <a:ext cx="8092564" cy="719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4 - 4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135" y="6427051"/>
            <a:ext cx="465223" cy="46522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572" y="718807"/>
            <a:ext cx="3267531" cy="325800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482" y="685036"/>
            <a:ext cx="3296110" cy="3258005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270" y="3462025"/>
            <a:ext cx="3286584" cy="327705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748" y="804086"/>
            <a:ext cx="7247627" cy="4587199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748" y="677063"/>
            <a:ext cx="7247627" cy="4714222"/>
          </a:xfrm>
          <a:prstGeom prst="rect">
            <a:avLst/>
          </a:prstGeom>
        </p:spPr>
      </p:pic>
      <p:sp>
        <p:nvSpPr>
          <p:cNvPr id="9" name="Yuvarlatılmış Dikdörtgen 8"/>
          <p:cNvSpPr/>
          <p:nvPr/>
        </p:nvSpPr>
        <p:spPr>
          <a:xfrm>
            <a:off x="4305381" y="5212511"/>
            <a:ext cx="3160360" cy="61410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/>
              <a:t>Bilinçli olmalıyız</a:t>
            </a:r>
            <a:endParaRPr lang="tr-TR" sz="2400" dirty="0"/>
          </a:p>
        </p:txBody>
      </p:sp>
      <p:sp>
        <p:nvSpPr>
          <p:cNvPr id="21" name="Metin kutusu 20"/>
          <p:cNvSpPr txBox="1"/>
          <p:nvPr/>
        </p:nvSpPr>
        <p:spPr>
          <a:xfrm>
            <a:off x="10177962" y="2877677"/>
            <a:ext cx="1375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EVİMİZDE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10064052" y="4103703"/>
            <a:ext cx="156337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Kaynaklarımız 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Bitmesin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10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aynak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aynak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500"/>
                            </p:stCondLst>
                            <p:childTnLst>
                              <p:par>
                                <p:cTn id="37" presetID="42" presetClass="exit" presetSubtype="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9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aynak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1500"/>
                            </p:stCondLst>
                            <p:childTnLst>
                              <p:par>
                                <p:cTn id="47" presetID="32" presetClass="emph" presetSubtype="0" repeatCount="1000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ciklama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5096529" y="2877677"/>
            <a:ext cx="2780146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1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etkinlik1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631" y="3017088"/>
            <a:ext cx="2460938" cy="2432489"/>
          </a:xfrm>
          <a:prstGeom prst="rect">
            <a:avLst/>
          </a:prstGeom>
        </p:spPr>
      </p:pic>
      <p:sp>
        <p:nvSpPr>
          <p:cNvPr id="18" name="Büton1">
            <a:hlinkClick r:id="" action="ppaction://noaction">
              <a:snd r:embed="rId10" name="aferin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1" name="olmadi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8" name="Metin kutusu 27"/>
          <p:cNvSpPr txBox="1"/>
          <p:nvPr/>
        </p:nvSpPr>
        <p:spPr>
          <a:xfrm>
            <a:off x="10177962" y="2877677"/>
            <a:ext cx="1375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EVİMİZDE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10064052" y="4103703"/>
            <a:ext cx="156337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Kaynaklarımız 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Bitmesin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5977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5096529" y="2877677"/>
            <a:ext cx="2780146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2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etkinlik2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Büton1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0" name="aferin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179" y="3123281"/>
            <a:ext cx="2476846" cy="1901472"/>
          </a:xfrm>
          <a:prstGeom prst="rect">
            <a:avLst/>
          </a:prstGeom>
        </p:spPr>
      </p:pic>
      <p:sp>
        <p:nvSpPr>
          <p:cNvPr id="28" name="Metin kutusu 27"/>
          <p:cNvSpPr txBox="1"/>
          <p:nvPr/>
        </p:nvSpPr>
        <p:spPr>
          <a:xfrm>
            <a:off x="10177962" y="2877677"/>
            <a:ext cx="1375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EVİMİZDE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10064052" y="4103703"/>
            <a:ext cx="156337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Kaynaklarımız 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Bitmesin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475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5096529" y="2877677"/>
            <a:ext cx="2780146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3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etkinlik3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Büton1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0" name="aferin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549" y="2989743"/>
            <a:ext cx="2490106" cy="2231916"/>
          </a:xfrm>
          <a:prstGeom prst="rect">
            <a:avLst/>
          </a:prstGeom>
        </p:spPr>
      </p:pic>
      <p:sp>
        <p:nvSpPr>
          <p:cNvPr id="28" name="Metin kutusu 27"/>
          <p:cNvSpPr txBox="1"/>
          <p:nvPr/>
        </p:nvSpPr>
        <p:spPr>
          <a:xfrm>
            <a:off x="10177962" y="2877677"/>
            <a:ext cx="1375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EVİMİZDE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10064052" y="4103703"/>
            <a:ext cx="156337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Kaynaklarımız 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Bitmesin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427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5096529" y="2877677"/>
            <a:ext cx="2780146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4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etkinlik4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Büton1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0" name="aferin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549" y="3149875"/>
            <a:ext cx="2490106" cy="1911651"/>
          </a:xfrm>
          <a:prstGeom prst="rect">
            <a:avLst/>
          </a:prstGeom>
        </p:spPr>
      </p:pic>
      <p:sp>
        <p:nvSpPr>
          <p:cNvPr id="28" name="Metin kutusu 27"/>
          <p:cNvSpPr txBox="1"/>
          <p:nvPr/>
        </p:nvSpPr>
        <p:spPr>
          <a:xfrm>
            <a:off x="10177962" y="2877677"/>
            <a:ext cx="1375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EVİMİZDE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10064052" y="4103703"/>
            <a:ext cx="156337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Kaynaklarımız 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Bitmesin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966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2"/>
  <p:tag name="ARTICULATE_PROJECT_OPEN" val="0"/>
  <p:tag name="ISPRING_UUID" val="{0A47BDFA-5994-4246-897A-A1B9A13E07DC}"/>
  <p:tag name="ISPRING_RESOURCE_FOLDER" val="F:\Slaytlar\slaytlar\1.Sınıf\Hayat Bilgisi\Bayrağımız\1.Sinif_Hayat_Bilgisi_bayragimiz\"/>
  <p:tag name="ISPRING_PRESENTATION_PATH" val="F:\Slaytlar\slaytlar\1.Sınıf\Hayat Bilgisi\Bayrağımız\1.Sinif_Hayat_Bilgisi_bayragimiz.ppsx"/>
  <p:tag name="ISPRING_PROJECT_FOLDER_UPDATED" val="1"/>
  <p:tag name="ISPRING_RESOURCE_PATHS_HASH_PRESENTER" val="d1601598a8e71eecfecec5937148b0a59018b3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6431</TotalTime>
  <Words>223</Words>
  <Application>Microsoft Office PowerPoint</Application>
  <PresentationFormat>Geniş ekran</PresentationFormat>
  <Paragraphs>92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Tahoma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Kaynaklarımız Bitmesin</dc:title>
  <dc:creator>www.mebders.com</dc:creator>
  <cp:lastModifiedBy>Muhammet Bozkurt</cp:lastModifiedBy>
  <cp:revision>605</cp:revision>
  <dcterms:created xsi:type="dcterms:W3CDTF">2015-08-22T14:52:09Z</dcterms:created>
  <dcterms:modified xsi:type="dcterms:W3CDTF">2017-09-24T19:51:28Z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E0D6C0D2-1495-49E4-A5CD-0A4FC21423C2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