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34" r:id="rId3"/>
    <p:sldId id="380" r:id="rId4"/>
    <p:sldId id="381" r:id="rId5"/>
    <p:sldId id="382" r:id="rId6"/>
    <p:sldId id="379" r:id="rId7"/>
    <p:sldId id="383" r:id="rId8"/>
    <p:sldId id="367" r:id="rId9"/>
    <p:sldId id="368" r:id="rId10"/>
    <p:sldId id="371" r:id="rId11"/>
    <p:sldId id="261" r:id="rId12"/>
  </p:sldIdLst>
  <p:sldSz cx="12192000" cy="6858000"/>
  <p:notesSz cx="6858000" cy="9144000"/>
  <p:custDataLst>
    <p:tags r:id="rId1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22B80E"/>
    <a:srgbClr val="FF1111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05.10.2017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10/5/2017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11" Type="http://schemas.openxmlformats.org/officeDocument/2006/relationships/image" Target="../media/image27.jpeg"/><Relationship Id="rId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image" Target="../media/image5.png"/><Relationship Id="rId9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hyperlink" Target="http://www.mebd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.png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image" Target="../media/image1.png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7.wav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3.png"/><Relationship Id="rId3" Type="http://schemas.openxmlformats.org/officeDocument/2006/relationships/audio" Target="../media/audio8.wav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12.wav"/><Relationship Id="rId3" Type="http://schemas.openxmlformats.org/officeDocument/2006/relationships/audio" Target="../media/audio10.wav"/><Relationship Id="rId7" Type="http://schemas.openxmlformats.org/officeDocument/2006/relationships/image" Target="../media/image1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openxmlformats.org/officeDocument/2006/relationships/audio" Target="../media/audio11.wav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12.wav"/><Relationship Id="rId3" Type="http://schemas.openxmlformats.org/officeDocument/2006/relationships/audio" Target="../media/audio10.wav"/><Relationship Id="rId7" Type="http://schemas.openxmlformats.org/officeDocument/2006/relationships/image" Target="../media/image1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png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openxmlformats.org/officeDocument/2006/relationships/audio" Target="../media/audio11.wav"/><Relationship Id="rId4" Type="http://schemas.openxmlformats.org/officeDocument/2006/relationships/image" Target="../media/image4.png"/><Relationship Id="rId9" Type="http://schemas.openxmlformats.org/officeDocument/2006/relationships/image" Target="../media/image22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11" Type="http://schemas.openxmlformats.org/officeDocument/2006/relationships/image" Target="../media/image25.jpeg"/><Relationship Id="rId5" Type="http://schemas.openxmlformats.org/officeDocument/2006/relationships/image" Target="../media/image6.png"/><Relationship Id="rId10" Type="http://schemas.openxmlformats.org/officeDocument/2006/relationships/audio" Target="../media/audio11.wav"/><Relationship Id="rId4" Type="http://schemas.openxmlformats.org/officeDocument/2006/relationships/image" Target="../media/image5.png"/><Relationship Id="rId9" Type="http://schemas.openxmlformats.org/officeDocument/2006/relationships/audio" Target="../media/audio1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audio" Target="../media/audio11.wav"/><Relationship Id="rId4" Type="http://schemas.openxmlformats.org/officeDocument/2006/relationships/image" Target="../media/image5.png"/><Relationship Id="rId9" Type="http://schemas.openxmlformats.org/officeDocument/2006/relationships/audio" Target="../media/audio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0218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DOSTUMUZ HAYVANLAR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45398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DOĞADA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kış Çizelgesi: Depolanmış Veri 1"/>
          <p:cNvSpPr/>
          <p:nvPr/>
        </p:nvSpPr>
        <p:spPr>
          <a:xfrm flipH="1">
            <a:off x="3437302" y="4845296"/>
            <a:ext cx="1161320" cy="495127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Sesli İzleyin</a:t>
            </a:r>
            <a:endParaRPr lang="tr-TR" sz="1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3" y="4820216"/>
            <a:ext cx="586426" cy="586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5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5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4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46" y="3183073"/>
            <a:ext cx="2456712" cy="1842534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836526" y="287767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DOĞADA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791935" y="4129162"/>
            <a:ext cx="2163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Dostumuz Hayvanlar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6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www.mebders.com</a:t>
            </a:r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173742" y="488415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836526" y="287767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DOĞADA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3128461" y="6509555"/>
            <a:ext cx="56198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Öğrencilere şiirde geçen yuvalar ve canlılar buldurulur.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791935" y="4129162"/>
            <a:ext cx="2163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Dostumuz Hayvanlar</a:t>
            </a:r>
            <a:endParaRPr lang="tr-TR" sz="1700" dirty="0">
              <a:solidFill>
                <a:srgbClr val="523100"/>
              </a:solidFill>
            </a:endParaRPr>
          </a:p>
        </p:txBody>
      </p:sp>
      <p:sp>
        <p:nvSpPr>
          <p:cNvPr id="22" name="Soru1"/>
          <p:cNvSpPr/>
          <p:nvPr/>
        </p:nvSpPr>
        <p:spPr>
          <a:xfrm>
            <a:off x="556187" y="557739"/>
            <a:ext cx="1074340" cy="3516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Şiir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142200" y="1298148"/>
            <a:ext cx="35923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Sordum bir gün arıya:</a:t>
            </a:r>
          </a:p>
          <a:p>
            <a:r>
              <a:rPr lang="tr-TR" sz="2400" dirty="0"/>
              <a:t>Yok mu senin bir yuvan ?</a:t>
            </a:r>
          </a:p>
          <a:p>
            <a:r>
              <a:rPr lang="tr-TR" sz="2400" dirty="0"/>
              <a:t>Vızıldayıp gösterdi</a:t>
            </a:r>
          </a:p>
          <a:p>
            <a:r>
              <a:rPr lang="tr-TR" sz="2400" dirty="0"/>
              <a:t>Bana koca bir kovan.</a:t>
            </a:r>
          </a:p>
          <a:p>
            <a:endParaRPr lang="tr-TR" sz="2400" dirty="0"/>
          </a:p>
          <a:p>
            <a:r>
              <a:rPr lang="tr-TR" sz="2400" dirty="0"/>
              <a:t>Dönüp sordum serçeye:</a:t>
            </a:r>
          </a:p>
          <a:p>
            <a:r>
              <a:rPr lang="tr-TR" sz="2400" dirty="0"/>
              <a:t>Ya seninki nerede ?</a:t>
            </a:r>
          </a:p>
          <a:p>
            <a:r>
              <a:rPr lang="tr-TR" sz="2400" dirty="0" err="1"/>
              <a:t>Cik</a:t>
            </a:r>
            <a:r>
              <a:rPr lang="tr-TR" sz="2400" dirty="0"/>
              <a:t> </a:t>
            </a:r>
            <a:r>
              <a:rPr lang="tr-TR" sz="2400" dirty="0" err="1"/>
              <a:t>cik</a:t>
            </a:r>
            <a:r>
              <a:rPr lang="tr-TR" sz="2400" dirty="0"/>
              <a:t>, dedi, benimki</a:t>
            </a:r>
          </a:p>
          <a:p>
            <a:r>
              <a:rPr lang="tr-TR" sz="2400" dirty="0"/>
              <a:t>Dal üstünde tepede</a:t>
            </a:r>
          </a:p>
        </p:txBody>
      </p:sp>
      <p:sp>
        <p:nvSpPr>
          <p:cNvPr id="20" name="Soru1">
            <a:hlinkClick r:id="" action="ppaction://noaction">
              <a:snd r:embed="rId7" name="siir.wav"/>
            </a:hlinkClick>
          </p:cNvPr>
          <p:cNvSpPr/>
          <p:nvPr/>
        </p:nvSpPr>
        <p:spPr>
          <a:xfrm>
            <a:off x="556187" y="1347693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Seslendir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21" name="Soru1">
            <a:hlinkClick r:id="" action="ppaction://noaction">
              <a:snd r:embed="rId8" name="siir-soru.wav"/>
            </a:hlinkClick>
          </p:cNvPr>
          <p:cNvSpPr/>
          <p:nvPr/>
        </p:nvSpPr>
        <p:spPr>
          <a:xfrm>
            <a:off x="556187" y="2004000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</a:t>
            </a:r>
            <a:endParaRPr lang="tr-TR" sz="1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7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3592688" y="6498079"/>
            <a:ext cx="45273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Soru </a:t>
            </a:r>
            <a:r>
              <a:rPr lang="tr-TR" sz="1500" dirty="0" err="1" smtClean="0">
                <a:solidFill>
                  <a:srgbClr val="FFFFFF"/>
                </a:solidFill>
              </a:rPr>
              <a:t>bütonlarıyla</a:t>
            </a:r>
            <a:r>
              <a:rPr lang="tr-TR" sz="1500" dirty="0" smtClean="0">
                <a:solidFill>
                  <a:srgbClr val="FFFFFF"/>
                </a:solidFill>
              </a:rPr>
              <a:t> öğrenciler konuşturulur.</a:t>
            </a:r>
          </a:p>
        </p:txBody>
      </p:sp>
      <p:sp>
        <p:nvSpPr>
          <p:cNvPr id="20" name="Soru1">
            <a:hlinkClick r:id="" action="ppaction://noaction">
              <a:snd r:embed="rId7" name="soru1.wav"/>
            </a:hlinkClick>
          </p:cNvPr>
          <p:cNvSpPr/>
          <p:nvPr/>
        </p:nvSpPr>
        <p:spPr>
          <a:xfrm>
            <a:off x="556187" y="1347693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1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21" name="Soru1">
            <a:hlinkClick r:id="" action="ppaction://noaction">
              <a:snd r:embed="rId8" name="soru2.wav"/>
            </a:hlinkClick>
          </p:cNvPr>
          <p:cNvSpPr/>
          <p:nvPr/>
        </p:nvSpPr>
        <p:spPr>
          <a:xfrm>
            <a:off x="556187" y="2004000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2</a:t>
            </a:r>
            <a:endParaRPr lang="tr-TR" sz="1600" dirty="0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19" y="685459"/>
            <a:ext cx="6158133" cy="491911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9836526" y="287767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DOĞADA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791935" y="4129162"/>
            <a:ext cx="2163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Dostumuz Hayvanlar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4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10"/>
            <a:ext cx="7507577" cy="776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3592688" y="6498079"/>
            <a:ext cx="45273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Soru </a:t>
            </a:r>
            <a:r>
              <a:rPr lang="tr-TR" sz="1500" dirty="0" err="1" smtClean="0">
                <a:solidFill>
                  <a:srgbClr val="FFFFFF"/>
                </a:solidFill>
              </a:rPr>
              <a:t>bütonlarıyla</a:t>
            </a:r>
            <a:r>
              <a:rPr lang="tr-TR" sz="1500" dirty="0" smtClean="0">
                <a:solidFill>
                  <a:srgbClr val="FFFFFF"/>
                </a:solidFill>
              </a:rPr>
              <a:t> öğrenciler konuşturulur.</a:t>
            </a:r>
          </a:p>
        </p:txBody>
      </p:sp>
      <p:sp>
        <p:nvSpPr>
          <p:cNvPr id="20" name="Soru1">
            <a:hlinkClick r:id="" action="ppaction://noaction">
              <a:snd r:embed="rId7" name="soru3.wav"/>
            </a:hlinkClick>
          </p:cNvPr>
          <p:cNvSpPr/>
          <p:nvPr/>
        </p:nvSpPr>
        <p:spPr>
          <a:xfrm>
            <a:off x="556187" y="1347693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1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21" name="Soru1">
            <a:hlinkClick r:id="" action="ppaction://noaction">
              <a:snd r:embed="rId8" name="soru4.wav"/>
            </a:hlinkClick>
          </p:cNvPr>
          <p:cNvSpPr/>
          <p:nvPr/>
        </p:nvSpPr>
        <p:spPr>
          <a:xfrm>
            <a:off x="556187" y="2004000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2</a:t>
            </a:r>
            <a:endParaRPr lang="tr-TR" sz="1600" dirty="0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709116"/>
            <a:ext cx="6858000" cy="5322716"/>
          </a:xfrm>
          <a:prstGeom prst="rect">
            <a:avLst/>
          </a:prstGeom>
        </p:spPr>
      </p:pic>
      <p:sp>
        <p:nvSpPr>
          <p:cNvPr id="22" name="Soru1">
            <a:hlinkClick r:id="" action="ppaction://noaction">
              <a:snd r:embed="rId10" name="soru5.wav"/>
            </a:hlinkClick>
          </p:cNvPr>
          <p:cNvSpPr/>
          <p:nvPr/>
        </p:nvSpPr>
        <p:spPr>
          <a:xfrm>
            <a:off x="555135" y="2659236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3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836526" y="287767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DOĞADA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9791935" y="4129162"/>
            <a:ext cx="2163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Dostumuz Hayvanlar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10"/>
            <a:ext cx="7507577" cy="776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4 - 4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2184609" y="6490744"/>
            <a:ext cx="73707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Canlıların neden yuvaya ihtiyaç duydukları resimler inceletilerek buldurulur.</a:t>
            </a:r>
          </a:p>
        </p:txBody>
      </p:sp>
      <p:sp>
        <p:nvSpPr>
          <p:cNvPr id="20" name="Soru1">
            <a:hlinkClick r:id="" action="ppaction://noaction">
              <a:snd r:embed="rId8" name="aciklama.wav"/>
            </a:hlinkClick>
          </p:cNvPr>
          <p:cNvSpPr/>
          <p:nvPr/>
        </p:nvSpPr>
        <p:spPr>
          <a:xfrm>
            <a:off x="556187" y="1347693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Açıklama</a:t>
            </a:r>
            <a:endParaRPr lang="tr-TR" sz="1600" dirty="0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30" y="-35521"/>
            <a:ext cx="2755615" cy="2319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80" y="-147294"/>
            <a:ext cx="2788944" cy="243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87" y="2102659"/>
            <a:ext cx="2618060" cy="2051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88" y="2121831"/>
            <a:ext cx="2490001" cy="219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51" y="3989457"/>
            <a:ext cx="3141344" cy="2249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50" y="4161682"/>
            <a:ext cx="2588701" cy="2091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Metin kutusu 20"/>
          <p:cNvSpPr txBox="1"/>
          <p:nvPr/>
        </p:nvSpPr>
        <p:spPr>
          <a:xfrm>
            <a:off x="9836526" y="287767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DOĞADA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9791935" y="4129162"/>
            <a:ext cx="2163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Dostumuz Hayvanlar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3" y="-4466"/>
            <a:ext cx="7507577" cy="70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36" y="770976"/>
            <a:ext cx="1219200" cy="1219200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44638" y="774619"/>
            <a:ext cx="5165557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Aşağıdaki resimde bulunan canlının yuvası hangisidir ?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1 - 5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3036944" y="3881229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1" y="4024490"/>
            <a:ext cx="1410596" cy="1036646"/>
          </a:xfrm>
          <a:prstGeom prst="rect">
            <a:avLst/>
          </a:prstGeom>
        </p:spPr>
      </p:pic>
      <p:sp>
        <p:nvSpPr>
          <p:cNvPr id="41" name="Büton4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3646111" y="5168124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28" y="5212618"/>
            <a:ext cx="405889" cy="405889"/>
          </a:xfrm>
          <a:prstGeom prst="rect">
            <a:avLst/>
          </a:prstGeom>
        </p:spPr>
      </p:pic>
      <p:sp>
        <p:nvSpPr>
          <p:cNvPr id="29" name="Dikdörtgen 28"/>
          <p:cNvSpPr/>
          <p:nvPr/>
        </p:nvSpPr>
        <p:spPr>
          <a:xfrm>
            <a:off x="4931847" y="3870587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92" y="4031471"/>
            <a:ext cx="1447725" cy="1064123"/>
          </a:xfrm>
          <a:prstGeom prst="rect">
            <a:avLst/>
          </a:prstGeom>
        </p:spPr>
      </p:pic>
      <p:sp>
        <p:nvSpPr>
          <p:cNvPr id="32" name="Büton5">
            <a:hlinkClick r:id="" action="ppaction://noaction">
              <a:snd r:embed="rId13" name="aferinyeni.wav"/>
            </a:hlinkClick>
          </p:cNvPr>
          <p:cNvSpPr/>
          <p:nvPr/>
        </p:nvSpPr>
        <p:spPr>
          <a:xfrm>
            <a:off x="5574202" y="5165333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9" y="5141991"/>
            <a:ext cx="557519" cy="557519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6841947" y="3857516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37" y="3953552"/>
            <a:ext cx="1459276" cy="1092578"/>
          </a:xfrm>
          <a:prstGeom prst="rect">
            <a:avLst/>
          </a:prstGeom>
        </p:spPr>
      </p:pic>
      <p:sp>
        <p:nvSpPr>
          <p:cNvPr id="37" name="Büton4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7451114" y="5144411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86" y="5186206"/>
            <a:ext cx="405889" cy="40588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05" y="1885858"/>
            <a:ext cx="1771897" cy="1743318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836526" y="287767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DOĞADA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9791935" y="4129162"/>
            <a:ext cx="2163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Dostumuz Hayvanlar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5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3" y="-4466"/>
            <a:ext cx="7507577" cy="70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36" y="770976"/>
            <a:ext cx="1219200" cy="1219200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44638" y="774619"/>
            <a:ext cx="5165557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Aşağıdaki resimde bulunan canlının yuvası hangisidir ?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2 - 5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3036944" y="3881229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68" y="4024490"/>
            <a:ext cx="1410341" cy="1036646"/>
          </a:xfrm>
          <a:prstGeom prst="rect">
            <a:avLst/>
          </a:prstGeom>
        </p:spPr>
      </p:pic>
      <p:sp>
        <p:nvSpPr>
          <p:cNvPr id="41" name="Büton4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3646111" y="5168124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28" y="5212618"/>
            <a:ext cx="405889" cy="405889"/>
          </a:xfrm>
          <a:prstGeom prst="rect">
            <a:avLst/>
          </a:prstGeom>
        </p:spPr>
      </p:pic>
      <p:sp>
        <p:nvSpPr>
          <p:cNvPr id="29" name="Dikdörtgen 28"/>
          <p:cNvSpPr/>
          <p:nvPr/>
        </p:nvSpPr>
        <p:spPr>
          <a:xfrm>
            <a:off x="4931847" y="3870587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92" y="4031566"/>
            <a:ext cx="1447725" cy="1063932"/>
          </a:xfrm>
          <a:prstGeom prst="rect">
            <a:avLst/>
          </a:prstGeom>
        </p:spPr>
      </p:pic>
      <p:sp>
        <p:nvSpPr>
          <p:cNvPr id="32" name="Büton5">
            <a:hlinkClick r:id="" action="ppaction://noaction">
              <a:snd r:embed="rId13" name="aferinyeni.wav"/>
            </a:hlinkClick>
          </p:cNvPr>
          <p:cNvSpPr/>
          <p:nvPr/>
        </p:nvSpPr>
        <p:spPr>
          <a:xfrm>
            <a:off x="5574202" y="5165333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9" y="5141991"/>
            <a:ext cx="557519" cy="557519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6841947" y="3857516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37" y="3953552"/>
            <a:ext cx="1459276" cy="1092578"/>
          </a:xfrm>
          <a:prstGeom prst="rect">
            <a:avLst/>
          </a:prstGeom>
        </p:spPr>
      </p:pic>
      <p:sp>
        <p:nvSpPr>
          <p:cNvPr id="37" name="Büton4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7451114" y="5144411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86" y="5186206"/>
            <a:ext cx="405889" cy="40588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9" y="1702373"/>
            <a:ext cx="897631" cy="1953297"/>
          </a:xfrm>
          <a:prstGeom prst="rect">
            <a:avLst/>
          </a:prstGeom>
        </p:spPr>
      </p:pic>
      <p:sp>
        <p:nvSpPr>
          <p:cNvPr id="33" name="Metin kutusu 32"/>
          <p:cNvSpPr txBox="1"/>
          <p:nvPr/>
        </p:nvSpPr>
        <p:spPr>
          <a:xfrm>
            <a:off x="9836526" y="287767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DOĞADA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9791935" y="4129162"/>
            <a:ext cx="2163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Dostumuz Hayvanlar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6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5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2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72" y="3293497"/>
            <a:ext cx="2474659" cy="160499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836526" y="287767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DOĞADA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791935" y="4129162"/>
            <a:ext cx="2163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Dostumuz Hayvanlar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7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5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3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50" y="3456199"/>
            <a:ext cx="2387685" cy="137562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836526" y="2877677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DOĞADA 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791935" y="4129162"/>
            <a:ext cx="21635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Dostumuz Hayvanlar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2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4b97f04bda1ccc4b3f772e83890631aa13322b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6800</TotalTime>
  <Words>218</Words>
  <Application>Microsoft Office PowerPoint</Application>
  <PresentationFormat>Geniş ekran</PresentationFormat>
  <Paragraphs>79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Dostumuz Hayvanlar</dc:title>
  <dc:creator>www.mebders.com</dc:creator>
  <cp:lastModifiedBy>Muhammet Bozkurt</cp:lastModifiedBy>
  <cp:revision>650</cp:revision>
  <dcterms:created xsi:type="dcterms:W3CDTF">2015-08-22T14:52:09Z</dcterms:created>
  <dcterms:modified xsi:type="dcterms:W3CDTF">2017-10-04T21:48:57Z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