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custDataLst>
    <p:tags r:id="rId13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0357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2105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2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3" Type="http://schemas.openxmlformats.org/officeDocument/2006/relationships/image" Target="../media/image3.png"/><Relationship Id="rId7" Type="http://schemas.openxmlformats.org/officeDocument/2006/relationships/audio" Target="../media/audio2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mebders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png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audio" Target="../media/audio9.wav"/><Relationship Id="rId11" Type="http://schemas.openxmlformats.org/officeDocument/2006/relationships/image" Target="../media/image2.png"/><Relationship Id="rId5" Type="http://schemas.openxmlformats.org/officeDocument/2006/relationships/audio" Target="../media/audio8.wav"/><Relationship Id="rId10" Type="http://schemas.openxmlformats.org/officeDocument/2006/relationships/image" Target="../media/image5.png"/><Relationship Id="rId4" Type="http://schemas.openxmlformats.org/officeDocument/2006/relationships/audio" Target="../media/audio7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1.png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audio" Target="../media/audio14.wav"/><Relationship Id="rId11" Type="http://schemas.openxmlformats.org/officeDocument/2006/relationships/image" Target="../media/image2.png"/><Relationship Id="rId5" Type="http://schemas.openxmlformats.org/officeDocument/2006/relationships/audio" Target="../media/audio13.wav"/><Relationship Id="rId10" Type="http://schemas.openxmlformats.org/officeDocument/2006/relationships/image" Target="../media/image5.png"/><Relationship Id="rId4" Type="http://schemas.openxmlformats.org/officeDocument/2006/relationships/audio" Target="../media/audio12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6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audio" Target="../media/audio18.wav"/><Relationship Id="rId10" Type="http://schemas.openxmlformats.org/officeDocument/2006/relationships/image" Target="../media/image12.png"/><Relationship Id="rId4" Type="http://schemas.openxmlformats.org/officeDocument/2006/relationships/audio" Target="../media/audio17.wav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9.wav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audio" Target="../media/audio21.wav"/><Relationship Id="rId10" Type="http://schemas.openxmlformats.org/officeDocument/2006/relationships/image" Target="../media/image14.png"/><Relationship Id="rId4" Type="http://schemas.openxmlformats.org/officeDocument/2006/relationships/audio" Target="../media/audio20.wav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3" Type="http://schemas.openxmlformats.org/officeDocument/2006/relationships/image" Target="../media/image3.png"/><Relationship Id="rId7" Type="http://schemas.openxmlformats.org/officeDocument/2006/relationships/audio" Target="../media/audio2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3.wav"/><Relationship Id="rId3" Type="http://schemas.openxmlformats.org/officeDocument/2006/relationships/image" Target="../media/image3.png"/><Relationship Id="rId7" Type="http://schemas.openxmlformats.org/officeDocument/2006/relationships/audio" Target="../media/audio2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3" Type="http://schemas.openxmlformats.org/officeDocument/2006/relationships/image" Target="../media/image3.png"/><Relationship Id="rId7" Type="http://schemas.openxmlformats.org/officeDocument/2006/relationships/audio" Target="../media/audio2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379807" y="2534688"/>
            <a:ext cx="58920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 ve SÜSLEMELER</a:t>
            </a:r>
          </a:p>
        </p:txBody>
      </p:sp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3000549"/>
            <a:ext cx="61766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pPr marL="342900" indent="-342900">
              <a:buAutoNum type="arabicPeriod"/>
            </a:pP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örüntüdeki ilişkiyi belirler.</a:t>
            </a:r>
          </a:p>
          <a:p>
            <a:pPr marL="342900" indent="-342900">
              <a:buAutoNum type="arabicPeriod"/>
            </a:pPr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örüntüde eksik bırakılan ögeleri belirleyerek tamamlar.</a:t>
            </a:r>
          </a:p>
        </p:txBody>
      </p:sp>
    </p:spTree>
    <p:extLst>
      <p:ext uri="{BB962C8B-B14F-4D97-AF65-F5344CB8AC3E}">
        <p14:creationId xmlns:p14="http://schemas.microsoft.com/office/powerpoint/2010/main" val="163273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0"/>
            <a:ext cx="2698751" cy="51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85" y="1371600"/>
            <a:ext cx="22733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70" y="0"/>
            <a:ext cx="7574058" cy="70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2792011" y="2319223"/>
            <a:ext cx="6604926" cy="88733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4" y="2687196"/>
            <a:ext cx="1589676" cy="283629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231318" y="1272024"/>
            <a:ext cx="57263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Örüntülerdeki boş bırakılan nesneleri sırasıyla alttaki şekillere </a:t>
            </a:r>
          </a:p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tıklayarak bulunuz.</a:t>
            </a:r>
          </a:p>
        </p:txBody>
      </p:sp>
      <p:cxnSp>
        <p:nvCxnSpPr>
          <p:cNvPr id="8" name="Düz Bağlayıcı 7"/>
          <p:cNvCxnSpPr/>
          <p:nvPr/>
        </p:nvCxnSpPr>
        <p:spPr>
          <a:xfrm>
            <a:off x="3489120" y="2341865"/>
            <a:ext cx="8680" cy="888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 flipH="1">
            <a:off x="4223666" y="2341865"/>
            <a:ext cx="3335" cy="864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/>
          <p:cNvCxnSpPr/>
          <p:nvPr/>
        </p:nvCxnSpPr>
        <p:spPr>
          <a:xfrm flipH="1">
            <a:off x="4976576" y="2327797"/>
            <a:ext cx="13592" cy="888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4364217" y="2341863"/>
            <a:ext cx="4972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" name="7-Noktalı Yıldız 1"/>
          <p:cNvSpPr/>
          <p:nvPr/>
        </p:nvSpPr>
        <p:spPr>
          <a:xfrm>
            <a:off x="2917438" y="2528892"/>
            <a:ext cx="468000" cy="468000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Gülen Yüz 4"/>
          <p:cNvSpPr/>
          <p:nvPr/>
        </p:nvSpPr>
        <p:spPr>
          <a:xfrm>
            <a:off x="5090977" y="2552214"/>
            <a:ext cx="468000" cy="4680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Kalp Büton">
            <a:hlinkClick r:id="" action="ppaction://noaction">
              <a:snd r:embed="rId7" name="olmadi.wav"/>
            </a:hlinkClick>
          </p:cNvPr>
          <p:cNvSpPr/>
          <p:nvPr/>
        </p:nvSpPr>
        <p:spPr>
          <a:xfrm>
            <a:off x="5727119" y="4611318"/>
            <a:ext cx="468000" cy="468000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cxnSp>
        <p:nvCxnSpPr>
          <p:cNvPr id="35" name="Düz Bağlayıcı 34"/>
          <p:cNvCxnSpPr/>
          <p:nvPr/>
        </p:nvCxnSpPr>
        <p:spPr>
          <a:xfrm flipH="1">
            <a:off x="5720323" y="2324869"/>
            <a:ext cx="13592" cy="888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Düz Bağlayıcı 35"/>
          <p:cNvCxnSpPr/>
          <p:nvPr/>
        </p:nvCxnSpPr>
        <p:spPr>
          <a:xfrm flipH="1">
            <a:off x="6481220" y="2323353"/>
            <a:ext cx="13592" cy="888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Bağlayıcı 36"/>
          <p:cNvCxnSpPr/>
          <p:nvPr/>
        </p:nvCxnSpPr>
        <p:spPr>
          <a:xfrm flipH="1">
            <a:off x="7211375" y="2341864"/>
            <a:ext cx="13592" cy="888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Bağlayıcı 37"/>
          <p:cNvCxnSpPr/>
          <p:nvPr/>
        </p:nvCxnSpPr>
        <p:spPr>
          <a:xfrm flipH="1">
            <a:off x="7955600" y="2341863"/>
            <a:ext cx="13592" cy="888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Düz Bağlayıcı 38"/>
          <p:cNvCxnSpPr/>
          <p:nvPr/>
        </p:nvCxnSpPr>
        <p:spPr>
          <a:xfrm flipH="1">
            <a:off x="8716019" y="2309285"/>
            <a:ext cx="13592" cy="888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Kalp 44"/>
          <p:cNvSpPr/>
          <p:nvPr/>
        </p:nvSpPr>
        <p:spPr>
          <a:xfrm>
            <a:off x="5896679" y="2571358"/>
            <a:ext cx="468000" cy="468000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6" name="7-Noktalı Yıldız 45"/>
          <p:cNvSpPr/>
          <p:nvPr/>
        </p:nvSpPr>
        <p:spPr>
          <a:xfrm>
            <a:off x="6614660" y="2571358"/>
            <a:ext cx="468000" cy="468000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47" name="Gülen Yüz 46"/>
          <p:cNvSpPr/>
          <p:nvPr/>
        </p:nvSpPr>
        <p:spPr>
          <a:xfrm>
            <a:off x="8867088" y="2552214"/>
            <a:ext cx="468000" cy="4680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48" name="Gülen Yüz 47"/>
          <p:cNvSpPr/>
          <p:nvPr/>
        </p:nvSpPr>
        <p:spPr>
          <a:xfrm>
            <a:off x="8101603" y="2552214"/>
            <a:ext cx="468000" cy="4680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49" name="7-Noktalı Yıldız 48"/>
          <p:cNvSpPr/>
          <p:nvPr/>
        </p:nvSpPr>
        <p:spPr>
          <a:xfrm>
            <a:off x="3658126" y="2538148"/>
            <a:ext cx="468000" cy="468000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50" name="7-Noktalı Yıldız Büton">
            <a:hlinkClick r:id="" action="ppaction://noaction">
              <a:snd r:embed="rId8" name="aferin.wav"/>
            </a:hlinkClick>
          </p:cNvPr>
          <p:cNvSpPr/>
          <p:nvPr/>
        </p:nvSpPr>
        <p:spPr>
          <a:xfrm>
            <a:off x="4844921" y="4579197"/>
            <a:ext cx="468000" cy="468000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51" name="Metin kutusu 50"/>
          <p:cNvSpPr txBox="1"/>
          <p:nvPr/>
        </p:nvSpPr>
        <p:spPr>
          <a:xfrm>
            <a:off x="7329223" y="2327797"/>
            <a:ext cx="4972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52" name="7-Noktalı Yıldız 51"/>
          <p:cNvSpPr/>
          <p:nvPr/>
        </p:nvSpPr>
        <p:spPr>
          <a:xfrm>
            <a:off x="7371685" y="2538148"/>
            <a:ext cx="468000" cy="468000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53" name="Gülen Yüz 52"/>
          <p:cNvSpPr/>
          <p:nvPr/>
        </p:nvSpPr>
        <p:spPr>
          <a:xfrm>
            <a:off x="4367746" y="2552214"/>
            <a:ext cx="468000" cy="4680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6" name="Dikdörtgen 15">
            <a:hlinkClick r:id="" action="ppaction://noaction">
              <a:snd r:embed="rId7" name="olmadi.wav"/>
            </a:hlinkClick>
          </p:cNvPr>
          <p:cNvSpPr/>
          <p:nvPr/>
        </p:nvSpPr>
        <p:spPr>
          <a:xfrm>
            <a:off x="4817788" y="4579197"/>
            <a:ext cx="542088" cy="5001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Gülen Yüz 53">
            <a:hlinkClick r:id="" action="ppaction://noaction">
              <a:snd r:embed="rId7" name="olmadi.wav"/>
            </a:hlinkClick>
          </p:cNvPr>
          <p:cNvSpPr/>
          <p:nvPr/>
        </p:nvSpPr>
        <p:spPr>
          <a:xfrm>
            <a:off x="6699618" y="4611318"/>
            <a:ext cx="468000" cy="4680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43" name="Gülen Yüz Büton">
            <a:hlinkClick r:id="" action="ppaction://noaction">
              <a:snd r:embed="rId8" name="aferin.wav"/>
            </a:hlinkClick>
          </p:cNvPr>
          <p:cNvSpPr/>
          <p:nvPr/>
        </p:nvSpPr>
        <p:spPr>
          <a:xfrm>
            <a:off x="6705758" y="4611318"/>
            <a:ext cx="468000" cy="468000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56" name="Yuvarlatılmış Dikdörtgen 55"/>
          <p:cNvSpPr/>
          <p:nvPr/>
        </p:nvSpPr>
        <p:spPr>
          <a:xfrm>
            <a:off x="9745600" y="3016342"/>
            <a:ext cx="1680111" cy="462987"/>
          </a:xfrm>
          <a:prstGeom prst="roundRect">
            <a:avLst/>
          </a:prstGeom>
          <a:scene3d>
            <a:camera prst="perspectiveHeroicExtremeLeftFacing">
              <a:rot lat="21488109" lon="2097949" rev="1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 : 4 / 4</a:t>
            </a:r>
          </a:p>
        </p:txBody>
      </p:sp>
      <p:sp>
        <p:nvSpPr>
          <p:cNvPr id="57" name="Yuvarlatılmış Dikdörtgen 56">
            <a:hlinkClick r:id="" action="ppaction://hlinkshowjump?jump=nextslide"/>
          </p:cNvPr>
          <p:cNvSpPr/>
          <p:nvPr/>
        </p:nvSpPr>
        <p:spPr>
          <a:xfrm>
            <a:off x="10405835" y="4112672"/>
            <a:ext cx="1053995" cy="462987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  <p:sp>
        <p:nvSpPr>
          <p:cNvPr id="40" name="Yuvarlatılmış Dikdörtgen 39"/>
          <p:cNvSpPr/>
          <p:nvPr/>
        </p:nvSpPr>
        <p:spPr>
          <a:xfrm>
            <a:off x="9735365" y="1937316"/>
            <a:ext cx="1724465" cy="493427"/>
          </a:xfrm>
          <a:prstGeom prst="roundRect">
            <a:avLst/>
          </a:prstGeom>
          <a:scene3d>
            <a:camera prst="perspectiveHeroicExtremeLeftFacing">
              <a:rot lat="21488109" lon="2097949" rev="4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 VE SÜSLEMELER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0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 animBg="1"/>
      <p:bldP spid="53" grpId="0" animBg="1"/>
      <p:bldP spid="16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775595" y="1175657"/>
            <a:ext cx="459234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r>
              <a:rPr lang="tr-TR" sz="25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info@mebders.com</a:t>
            </a:r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5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>
                <a:solidFill>
                  <a:srgbClr val="000000"/>
                </a:solidFill>
                <a:latin typeface="Tahoma"/>
              </a:rPr>
              <a:t>©mebders.</a:t>
            </a:r>
            <a:r>
              <a:rPr lang="tr-TR" dirty="0">
                <a:solidFill>
                  <a:srgbClr val="000000"/>
                </a:solidFill>
                <a:latin typeface="Tahoma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258965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0"/>
            <a:ext cx="2698751" cy="51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85" y="1371600"/>
            <a:ext cx="22733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76" y="0"/>
            <a:ext cx="6542994" cy="70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3488267" y="2319223"/>
            <a:ext cx="5153928" cy="116010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7" y="2430743"/>
            <a:ext cx="970305" cy="97030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80" y="2413276"/>
            <a:ext cx="972000" cy="97200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93" y="2384476"/>
            <a:ext cx="972000" cy="97200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14" y="2384476"/>
            <a:ext cx="972000" cy="97200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48" y="2384476"/>
            <a:ext cx="972000" cy="972000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4" y="2687196"/>
            <a:ext cx="1589676" cy="283629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592374" y="1726695"/>
            <a:ext cx="4945713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Kırmızı ve yeşil arabalar bir düzen içinde sıralanmıştır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3419313" y="4105344"/>
            <a:ext cx="5291833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Sıralama düzeni 1 kırmızı araba, 1 yeşil araba şeklindedir</a:t>
            </a:r>
          </a:p>
        </p:txBody>
      </p:sp>
      <p:sp>
        <p:nvSpPr>
          <p:cNvPr id="28" name="Yuvarlatılmış Dikdörtgen 27"/>
          <p:cNvSpPr/>
          <p:nvPr/>
        </p:nvSpPr>
        <p:spPr>
          <a:xfrm>
            <a:off x="9735365" y="1937316"/>
            <a:ext cx="1724465" cy="493427"/>
          </a:xfrm>
          <a:prstGeom prst="roundRect">
            <a:avLst/>
          </a:prstGeom>
          <a:scene3d>
            <a:camera prst="perspectiveHeroicExtremeLeftFacing">
              <a:rot lat="21488109" lon="2097949" rev="4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 VE SÜSLEMELER</a:t>
            </a:r>
          </a:p>
        </p:txBody>
      </p:sp>
      <p:sp>
        <p:nvSpPr>
          <p:cNvPr id="29" name="Yuvarlatılmış Dikdörtgen 28"/>
          <p:cNvSpPr/>
          <p:nvPr/>
        </p:nvSpPr>
        <p:spPr>
          <a:xfrm>
            <a:off x="9745600" y="3016342"/>
            <a:ext cx="1680111" cy="462987"/>
          </a:xfrm>
          <a:prstGeom prst="roundRect">
            <a:avLst/>
          </a:prstGeom>
          <a:scene3d>
            <a:camera prst="perspectiveHeroicExtremeLeftFacing">
              <a:rot lat="21488109" lon="2097949" rev="1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 : 1 / 5</a:t>
            </a:r>
          </a:p>
        </p:txBody>
      </p:sp>
      <p:sp>
        <p:nvSpPr>
          <p:cNvPr id="30" name="Yuvarlatılmış Dikdörtgen 29">
            <a:hlinkClick r:id="" action="ppaction://hlinkshowjump?jump=nextslide"/>
          </p:cNvPr>
          <p:cNvSpPr/>
          <p:nvPr/>
        </p:nvSpPr>
        <p:spPr>
          <a:xfrm>
            <a:off x="10405835" y="4112672"/>
            <a:ext cx="1053995" cy="462987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7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runtu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6" presetClass="emph" presetSubtype="0" autoRev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untu_bir_kirmizi_ara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untu_bir_yesil_ara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untu_bir_kirmizi_ara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untu_bir_yesil_ara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0"/>
                            </p:stCondLst>
                            <p:childTnLst>
                              <p:par>
                                <p:cTn id="24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untu_bir_kirmizi_ara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runtu_bir_duz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runtu_sonu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0"/>
            <a:ext cx="2698751" cy="51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85" y="1371600"/>
            <a:ext cx="22733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76" y="0"/>
            <a:ext cx="6542994" cy="70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3488267" y="2319223"/>
            <a:ext cx="5153928" cy="10605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4" y="2687196"/>
            <a:ext cx="1589676" cy="283629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578414" y="1681665"/>
            <a:ext cx="500066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Beyaz ve kırmızı çiçekler bir düzen içinde sıralanmıştır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3419313" y="4105344"/>
            <a:ext cx="5296386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Sıralama düzeni 2 beyaz çiçek, 2 kırmızı çiçek şeklindedir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376" y="2578678"/>
            <a:ext cx="595733" cy="57600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09" y="2578678"/>
            <a:ext cx="595733" cy="57600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986" y="2571104"/>
            <a:ext cx="643716" cy="576000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06" y="2566890"/>
            <a:ext cx="643716" cy="57600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66" y="2566890"/>
            <a:ext cx="595733" cy="576000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99" y="2566890"/>
            <a:ext cx="595733" cy="576000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382" y="2566890"/>
            <a:ext cx="643716" cy="576000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202" y="2562676"/>
            <a:ext cx="643716" cy="576000"/>
          </a:xfrm>
          <a:prstGeom prst="rect">
            <a:avLst/>
          </a:prstGeom>
        </p:spPr>
      </p:pic>
      <p:sp>
        <p:nvSpPr>
          <p:cNvPr id="32" name="Yuvarlatılmış Dikdörtgen 31"/>
          <p:cNvSpPr/>
          <p:nvPr/>
        </p:nvSpPr>
        <p:spPr>
          <a:xfrm>
            <a:off x="9745600" y="3016342"/>
            <a:ext cx="1680111" cy="462987"/>
          </a:xfrm>
          <a:prstGeom prst="roundRect">
            <a:avLst/>
          </a:prstGeom>
          <a:scene3d>
            <a:camera prst="perspectiveHeroicExtremeLeftFacing">
              <a:rot lat="21488109" lon="2097949" rev="1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 : 2 / 5</a:t>
            </a:r>
          </a:p>
        </p:txBody>
      </p:sp>
      <p:sp>
        <p:nvSpPr>
          <p:cNvPr id="33" name="Yuvarlatılmış Dikdörtgen 32">
            <a:hlinkClick r:id="" action="ppaction://hlinkshowjump?jump=nextslide"/>
          </p:cNvPr>
          <p:cNvSpPr/>
          <p:nvPr/>
        </p:nvSpPr>
        <p:spPr>
          <a:xfrm>
            <a:off x="10405835" y="4112672"/>
            <a:ext cx="1053995" cy="462987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devam</a:t>
            </a:r>
          </a:p>
        </p:txBody>
      </p:sp>
      <p:sp>
        <p:nvSpPr>
          <p:cNvPr id="20" name="Yuvarlatılmış Dikdörtgen 19"/>
          <p:cNvSpPr/>
          <p:nvPr/>
        </p:nvSpPr>
        <p:spPr>
          <a:xfrm>
            <a:off x="9735365" y="1937316"/>
            <a:ext cx="1724465" cy="493427"/>
          </a:xfrm>
          <a:prstGeom prst="roundRect">
            <a:avLst/>
          </a:prstGeom>
          <a:scene3d>
            <a:camera prst="perspectiveHeroicExtremeLeftFacing">
              <a:rot lat="21488109" lon="2097949" rev="4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 VE SÜSLEMELER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2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runtu1_arkadas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6" presetClass="emph" presetSubtype="0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untu1_iki-beyaz-cic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untu1_iki_kirmizi_cic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untu1_iki-beyaz-cic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untu1_iki_kirmizi_cic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runtu1_beyaz-ve-kirmizi-cicek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runtu1_siralama-duzen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0"/>
            <a:ext cx="2698751" cy="51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85" y="1371600"/>
            <a:ext cx="22733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76" y="0"/>
            <a:ext cx="6542994" cy="70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3488267" y="2319223"/>
            <a:ext cx="5153928" cy="10605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4" y="2687196"/>
            <a:ext cx="1589676" cy="283629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887223" y="1694891"/>
            <a:ext cx="427969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Kalem ve silgiler bir düzen içinde sıralanmıştır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3985871" y="4183391"/>
            <a:ext cx="4059766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Sıralama düzeni 3 kalem, 1 silgi şeklindedir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003" y="2518212"/>
            <a:ext cx="542189" cy="75716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93" y="2597118"/>
            <a:ext cx="613461" cy="599351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12" y="2502398"/>
            <a:ext cx="542189" cy="757165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21" y="2486584"/>
            <a:ext cx="542189" cy="757165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72" y="2470932"/>
            <a:ext cx="542189" cy="757165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81" y="2455118"/>
            <a:ext cx="542189" cy="757165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490" y="2439304"/>
            <a:ext cx="542189" cy="757165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45" y="2565490"/>
            <a:ext cx="613461" cy="599351"/>
          </a:xfrm>
          <a:prstGeom prst="rect">
            <a:avLst/>
          </a:prstGeom>
        </p:spPr>
      </p:pic>
      <p:sp>
        <p:nvSpPr>
          <p:cNvPr id="37" name="Yuvarlatılmış Dikdörtgen 36"/>
          <p:cNvSpPr/>
          <p:nvPr/>
        </p:nvSpPr>
        <p:spPr>
          <a:xfrm>
            <a:off x="9745600" y="3016342"/>
            <a:ext cx="1680111" cy="462987"/>
          </a:xfrm>
          <a:prstGeom prst="roundRect">
            <a:avLst/>
          </a:prstGeom>
          <a:scene3d>
            <a:camera prst="perspectiveHeroicExtremeLeftFacing">
              <a:rot lat="21488109" lon="2097949" rev="1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 : 3 / 5</a:t>
            </a:r>
          </a:p>
        </p:txBody>
      </p:sp>
      <p:sp>
        <p:nvSpPr>
          <p:cNvPr id="38" name="Yuvarlatılmış Dikdörtgen 37">
            <a:hlinkClick r:id="" action="ppaction://hlinkshowjump?jump=nextslide"/>
          </p:cNvPr>
          <p:cNvSpPr/>
          <p:nvPr/>
        </p:nvSpPr>
        <p:spPr>
          <a:xfrm>
            <a:off x="10405835" y="4112672"/>
            <a:ext cx="1053995" cy="462987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devam</a:t>
            </a:r>
          </a:p>
        </p:txBody>
      </p:sp>
      <p:sp>
        <p:nvSpPr>
          <p:cNvPr id="20" name="Yuvarlatılmış Dikdörtgen 19"/>
          <p:cNvSpPr/>
          <p:nvPr/>
        </p:nvSpPr>
        <p:spPr>
          <a:xfrm>
            <a:off x="9735365" y="1937316"/>
            <a:ext cx="1724465" cy="493427"/>
          </a:xfrm>
          <a:prstGeom prst="roundRect">
            <a:avLst/>
          </a:prstGeom>
          <a:scene3d>
            <a:camera prst="perspectiveHeroicExtremeLeftFacing">
              <a:rot lat="21488109" lon="2097949" rev="4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 VE SÜSLEMELER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20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runtuler2_arkadas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" presetClass="emph" presetSubtype="0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untu2_uc-kal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untu2_bir_sil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untu2_uc-kal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untu2_bir_silg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runtu2_kalem_ve_silgil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oruntu2_siralama_duzen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0"/>
            <a:ext cx="2698751" cy="51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85" y="1371600"/>
            <a:ext cx="22733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76" y="0"/>
            <a:ext cx="6542994" cy="70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3488267" y="2319223"/>
            <a:ext cx="5153928" cy="10605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4" y="2687196"/>
            <a:ext cx="1589676" cy="283629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595303" y="1390029"/>
            <a:ext cx="507933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Örüntümüz 2 kiraz ve 1 çileğin art arda sıralanmasıyla</a:t>
            </a:r>
          </a:p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oluşmuştur.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3985871" y="4183391"/>
            <a:ext cx="4314643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kurala göre eksik olan yere çilek gelmelidir.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08" y="2562186"/>
            <a:ext cx="609600" cy="6096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364" y="2532821"/>
            <a:ext cx="668330" cy="668330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20" y="2562186"/>
            <a:ext cx="609600" cy="60960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51" y="2503456"/>
            <a:ext cx="668330" cy="66833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7" y="2514760"/>
            <a:ext cx="609600" cy="6096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7258058" y="2388673"/>
            <a:ext cx="4876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60" y="2514760"/>
            <a:ext cx="609600" cy="609600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04" y="2464175"/>
            <a:ext cx="668330" cy="668330"/>
          </a:xfrm>
          <a:prstGeom prst="rect">
            <a:avLst/>
          </a:prstGeom>
        </p:spPr>
      </p:pic>
      <p:sp>
        <p:nvSpPr>
          <p:cNvPr id="28" name="Yuvarlatılmış Dikdörtgen 27"/>
          <p:cNvSpPr/>
          <p:nvPr/>
        </p:nvSpPr>
        <p:spPr>
          <a:xfrm>
            <a:off x="9745600" y="3016342"/>
            <a:ext cx="1680111" cy="462987"/>
          </a:xfrm>
          <a:prstGeom prst="roundRect">
            <a:avLst/>
          </a:prstGeom>
          <a:scene3d>
            <a:camera prst="perspectiveHeroicExtremeLeftFacing">
              <a:rot lat="21488109" lon="2097949" rev="1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 : 4 / 5</a:t>
            </a:r>
          </a:p>
        </p:txBody>
      </p:sp>
      <p:sp>
        <p:nvSpPr>
          <p:cNvPr id="29" name="Yuvarlatılmış Dikdörtgen 28">
            <a:hlinkClick r:id="" action="ppaction://hlinkshowjump?jump=nextslide"/>
          </p:cNvPr>
          <p:cNvSpPr/>
          <p:nvPr/>
        </p:nvSpPr>
        <p:spPr>
          <a:xfrm>
            <a:off x="10405835" y="4112672"/>
            <a:ext cx="1053995" cy="462987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devam</a:t>
            </a:r>
          </a:p>
        </p:txBody>
      </p:sp>
      <p:sp>
        <p:nvSpPr>
          <p:cNvPr id="22" name="Yuvarlatılmış Dikdörtgen 21"/>
          <p:cNvSpPr/>
          <p:nvPr/>
        </p:nvSpPr>
        <p:spPr>
          <a:xfrm>
            <a:off x="9735365" y="1937316"/>
            <a:ext cx="1724465" cy="493427"/>
          </a:xfrm>
          <a:prstGeom prst="roundRect">
            <a:avLst/>
          </a:prstGeom>
          <a:scene3d>
            <a:camera prst="perspectiveHeroicExtremeLeftFacing">
              <a:rot lat="21488109" lon="2097949" rev="4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 VE SÜSLEMELER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11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runtu3_arkadas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" presetID="6" presetClass="emph" presetSubtype="0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untu3_oruntumu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4" presetID="6" presetClass="emph" presetSubtype="0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0"/>
                            </p:stCondLst>
                            <p:childTnLst>
                              <p:par>
                                <p:cTn id="2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30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untu3_bu_kurala_g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0"/>
            <a:ext cx="2698751" cy="51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85" y="1371600"/>
            <a:ext cx="22733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76" y="0"/>
            <a:ext cx="6542994" cy="70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3333509" y="2319223"/>
            <a:ext cx="5521124" cy="10605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4" y="2687196"/>
            <a:ext cx="1589676" cy="283629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757353" y="1390029"/>
            <a:ext cx="473482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Örüntümüz 2 araba, 1 otobüs ve 1 trenin art arda </a:t>
            </a:r>
          </a:p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sıralanmasıyla oluşmuştur.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3904846" y="4183391"/>
            <a:ext cx="4564135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kurala göre eksik olan yere otobüs gelmelidir.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18" y="2336120"/>
            <a:ext cx="914400" cy="9144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979" y="2357034"/>
            <a:ext cx="655554" cy="77110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18" y="2321187"/>
            <a:ext cx="914400" cy="914400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7" y="2357033"/>
            <a:ext cx="654896" cy="771109"/>
          </a:xfrm>
          <a:prstGeom prst="rect">
            <a:avLst/>
          </a:prstGeom>
        </p:spPr>
      </p:pic>
      <p:pic>
        <p:nvPicPr>
          <p:cNvPr id="26" name="Resim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06" y="2414358"/>
            <a:ext cx="655554" cy="771109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64" y="2414357"/>
            <a:ext cx="654896" cy="771109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7516985" y="2347500"/>
            <a:ext cx="4876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42" y="2357033"/>
            <a:ext cx="914400" cy="914400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50" y="2420690"/>
            <a:ext cx="914400" cy="914400"/>
          </a:xfrm>
          <a:prstGeom prst="rect">
            <a:avLst/>
          </a:prstGeom>
        </p:spPr>
      </p:pic>
      <p:sp>
        <p:nvSpPr>
          <p:cNvPr id="33" name="Yuvarlatılmış Dikdörtgen 32"/>
          <p:cNvSpPr/>
          <p:nvPr/>
        </p:nvSpPr>
        <p:spPr>
          <a:xfrm>
            <a:off x="9745600" y="3016342"/>
            <a:ext cx="1680111" cy="462987"/>
          </a:xfrm>
          <a:prstGeom prst="roundRect">
            <a:avLst/>
          </a:prstGeom>
          <a:scene3d>
            <a:camera prst="perspectiveHeroicExtremeLeftFacing">
              <a:rot lat="21488109" lon="2097949" rev="1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 : 5 / 5</a:t>
            </a:r>
          </a:p>
        </p:txBody>
      </p:sp>
      <p:sp>
        <p:nvSpPr>
          <p:cNvPr id="34" name="Yuvarlatılmış Dikdörtgen 33">
            <a:hlinkClick r:id="" action="ppaction://hlinkshowjump?jump=nextslide"/>
          </p:cNvPr>
          <p:cNvSpPr/>
          <p:nvPr/>
        </p:nvSpPr>
        <p:spPr>
          <a:xfrm>
            <a:off x="10405835" y="4112672"/>
            <a:ext cx="1053995" cy="462987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devam</a:t>
            </a:r>
          </a:p>
        </p:txBody>
      </p:sp>
      <p:sp>
        <p:nvSpPr>
          <p:cNvPr id="21" name="Yuvarlatılmış Dikdörtgen 20"/>
          <p:cNvSpPr/>
          <p:nvPr/>
        </p:nvSpPr>
        <p:spPr>
          <a:xfrm>
            <a:off x="9735365" y="1937316"/>
            <a:ext cx="1724465" cy="493427"/>
          </a:xfrm>
          <a:prstGeom prst="roundRect">
            <a:avLst/>
          </a:prstGeom>
          <a:scene3d>
            <a:camera prst="perspectiveHeroicExtremeLeftFacing">
              <a:rot lat="21488109" lon="2097949" rev="4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 VE SÜSLEMELER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runtu4_arkadas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" presetClass="emph" presetSubtype="0" autoRev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runtu4_oruntumu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6" presetClass="emph" presetSubtype="0" autoRev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0"/>
                            </p:stCondLst>
                            <p:childTnLst>
                              <p:par>
                                <p:cTn id="32" presetID="6" presetClass="emp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9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runtu4_bu_kurala_g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0"/>
            <a:ext cx="2698751" cy="51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85" y="1371600"/>
            <a:ext cx="22733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70" y="0"/>
            <a:ext cx="7574058" cy="70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2637263" y="2319223"/>
            <a:ext cx="6888702" cy="10605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4" y="2687196"/>
            <a:ext cx="1589676" cy="283629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791191" y="1384227"/>
            <a:ext cx="657859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Örüntülerdeki boş bırakılan nesneleri alttaki şekillere tıklayarak bulunuz.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24546" y="2531640"/>
            <a:ext cx="610958" cy="635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Bağlayıcı 7"/>
          <p:cNvCxnSpPr/>
          <p:nvPr/>
        </p:nvCxnSpPr>
        <p:spPr>
          <a:xfrm>
            <a:off x="3572124" y="2344142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>
            <a:off x="4569548" y="2344142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/>
          <p:cNvCxnSpPr/>
          <p:nvPr/>
        </p:nvCxnSpPr>
        <p:spPr>
          <a:xfrm>
            <a:off x="5565355" y="2348425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>
            <a:off x="6561162" y="2344142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İkizkenar Üçgen 10"/>
          <p:cNvSpPr/>
          <p:nvPr/>
        </p:nvSpPr>
        <p:spPr>
          <a:xfrm>
            <a:off x="3843318" y="2531640"/>
            <a:ext cx="532435" cy="6357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/>
          <p:cNvSpPr/>
          <p:nvPr/>
        </p:nvSpPr>
        <p:spPr>
          <a:xfrm>
            <a:off x="4795317" y="2531640"/>
            <a:ext cx="610958" cy="635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6775411" y="2531640"/>
            <a:ext cx="610958" cy="635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3" name="Düz Bağlayıcı 32"/>
          <p:cNvCxnSpPr/>
          <p:nvPr/>
        </p:nvCxnSpPr>
        <p:spPr>
          <a:xfrm>
            <a:off x="7556969" y="2347030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Bağlayıcı 33"/>
          <p:cNvCxnSpPr/>
          <p:nvPr/>
        </p:nvCxnSpPr>
        <p:spPr>
          <a:xfrm>
            <a:off x="8558230" y="2341865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İkizkenar Üçgen 34"/>
          <p:cNvSpPr/>
          <p:nvPr/>
        </p:nvSpPr>
        <p:spPr>
          <a:xfrm>
            <a:off x="5814272" y="2515992"/>
            <a:ext cx="532435" cy="6357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8730877" y="2515992"/>
            <a:ext cx="610958" cy="635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7825636" y="2402980"/>
            <a:ext cx="4972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7" name="Üçgen Büton">
            <a:hlinkClick r:id="" action="ppaction://noaction">
              <a:snd r:embed="rId7" name="aferin.wav"/>
            </a:hlinkClick>
          </p:cNvPr>
          <p:cNvSpPr/>
          <p:nvPr/>
        </p:nvSpPr>
        <p:spPr>
          <a:xfrm>
            <a:off x="4876020" y="4501265"/>
            <a:ext cx="532435" cy="6357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Kare Büton">
            <a:hlinkClick r:id="" action="ppaction://noaction">
              <a:snd r:embed="rId8" name="olmadi.wav"/>
            </a:hlinkClick>
          </p:cNvPr>
          <p:cNvSpPr/>
          <p:nvPr/>
        </p:nvSpPr>
        <p:spPr>
          <a:xfrm>
            <a:off x="5962416" y="4501265"/>
            <a:ext cx="610958" cy="635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Çember Büton">
            <a:hlinkClick r:id="" action="ppaction://noaction">
              <a:snd r:embed="rId8" name="olmadi.wav"/>
            </a:hlinkClick>
          </p:cNvPr>
          <p:cNvSpPr/>
          <p:nvPr/>
        </p:nvSpPr>
        <p:spPr>
          <a:xfrm>
            <a:off x="7142335" y="4429459"/>
            <a:ext cx="687893" cy="7075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" name="İkizkenar Üçgen 38"/>
          <p:cNvSpPr/>
          <p:nvPr/>
        </p:nvSpPr>
        <p:spPr>
          <a:xfrm>
            <a:off x="7812415" y="2531640"/>
            <a:ext cx="532435" cy="6357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Yuvarlatılmış Dikdörtgen 40"/>
          <p:cNvSpPr/>
          <p:nvPr/>
        </p:nvSpPr>
        <p:spPr>
          <a:xfrm>
            <a:off x="9745600" y="3016342"/>
            <a:ext cx="1680111" cy="462987"/>
          </a:xfrm>
          <a:prstGeom prst="roundRect">
            <a:avLst/>
          </a:prstGeom>
          <a:scene3d>
            <a:camera prst="perspectiveHeroicExtremeLeftFacing">
              <a:rot lat="21488109" lon="2097949" rev="1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 : 1 / 4</a:t>
            </a:r>
          </a:p>
        </p:txBody>
      </p:sp>
      <p:sp>
        <p:nvSpPr>
          <p:cNvPr id="42" name="Yuvarlatılmış Dikdörtgen 41">
            <a:hlinkClick r:id="" action="ppaction://hlinkshowjump?jump=nextslide"/>
          </p:cNvPr>
          <p:cNvSpPr/>
          <p:nvPr/>
        </p:nvSpPr>
        <p:spPr>
          <a:xfrm>
            <a:off x="10405835" y="4112672"/>
            <a:ext cx="1053995" cy="462987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devam</a:t>
            </a:r>
          </a:p>
        </p:txBody>
      </p:sp>
      <p:sp>
        <p:nvSpPr>
          <p:cNvPr id="28" name="Yuvarlatılmış Dikdörtgen 27"/>
          <p:cNvSpPr/>
          <p:nvPr/>
        </p:nvSpPr>
        <p:spPr>
          <a:xfrm>
            <a:off x="9735365" y="1937316"/>
            <a:ext cx="1724465" cy="493427"/>
          </a:xfrm>
          <a:prstGeom prst="roundRect">
            <a:avLst/>
          </a:prstGeom>
          <a:scene3d>
            <a:camera prst="perspectiveHeroicExtremeLeftFacing">
              <a:rot lat="21488109" lon="2097949" rev="4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 VE SÜSLEMELER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1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2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0"/>
            <a:ext cx="2698751" cy="51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85" y="1371600"/>
            <a:ext cx="22733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70" y="0"/>
            <a:ext cx="7574058" cy="70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2637263" y="2319223"/>
            <a:ext cx="6888702" cy="10605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4" y="2687196"/>
            <a:ext cx="1589676" cy="283629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791191" y="1384227"/>
            <a:ext cx="657859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Örüntülerdeki boş bırakılan nesneleri alttaki şekillere tıklayarak bulunuz.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824546" y="2531640"/>
            <a:ext cx="610958" cy="635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8" name="Düz Bağlayıcı 7"/>
          <p:cNvCxnSpPr/>
          <p:nvPr/>
        </p:nvCxnSpPr>
        <p:spPr>
          <a:xfrm>
            <a:off x="3572124" y="2344142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>
            <a:off x="4569548" y="2344142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/>
          <p:cNvCxnSpPr/>
          <p:nvPr/>
        </p:nvCxnSpPr>
        <p:spPr>
          <a:xfrm>
            <a:off x="5565355" y="2348425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>
            <a:off x="6561162" y="2344142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İkizkenar Üçgen 10"/>
          <p:cNvSpPr/>
          <p:nvPr/>
        </p:nvSpPr>
        <p:spPr>
          <a:xfrm>
            <a:off x="3879386" y="2530907"/>
            <a:ext cx="532435" cy="6357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9" name="Dikdörtgen 28"/>
          <p:cNvSpPr/>
          <p:nvPr/>
        </p:nvSpPr>
        <p:spPr>
          <a:xfrm>
            <a:off x="5802155" y="2521416"/>
            <a:ext cx="610958" cy="635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cxnSp>
        <p:nvCxnSpPr>
          <p:cNvPr id="33" name="Düz Bağlayıcı 32"/>
          <p:cNvCxnSpPr/>
          <p:nvPr/>
        </p:nvCxnSpPr>
        <p:spPr>
          <a:xfrm>
            <a:off x="7556969" y="2347030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Bağlayıcı 33"/>
          <p:cNvCxnSpPr/>
          <p:nvPr/>
        </p:nvCxnSpPr>
        <p:spPr>
          <a:xfrm>
            <a:off x="8558230" y="2341865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İkizkenar Üçgen 34"/>
          <p:cNvSpPr/>
          <p:nvPr/>
        </p:nvSpPr>
        <p:spPr>
          <a:xfrm>
            <a:off x="4843031" y="2530907"/>
            <a:ext cx="532435" cy="6357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6" name="Dikdörtgen 35"/>
          <p:cNvSpPr/>
          <p:nvPr/>
        </p:nvSpPr>
        <p:spPr>
          <a:xfrm>
            <a:off x="8689610" y="2501330"/>
            <a:ext cx="610958" cy="635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827981" y="2374867"/>
            <a:ext cx="4972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7" name="Üçgen Büton">
            <a:hlinkClick r:id="" action="ppaction://noaction">
              <a:snd r:embed="rId7" name="aferin.wav"/>
            </a:hlinkClick>
          </p:cNvPr>
          <p:cNvSpPr/>
          <p:nvPr/>
        </p:nvSpPr>
        <p:spPr>
          <a:xfrm>
            <a:off x="5959939" y="4501265"/>
            <a:ext cx="532435" cy="6357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8" name="Kare Büton">
            <a:hlinkClick r:id="" action="ppaction://noaction">
              <a:snd r:embed="rId8" name="olmadi.wav"/>
            </a:hlinkClick>
          </p:cNvPr>
          <p:cNvSpPr/>
          <p:nvPr/>
        </p:nvSpPr>
        <p:spPr>
          <a:xfrm>
            <a:off x="4821828" y="4516160"/>
            <a:ext cx="610958" cy="635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13" name="Çember Büton">
            <a:hlinkClick r:id="" action="ppaction://noaction">
              <a:snd r:embed="rId8" name="olmadi.wav"/>
            </a:hlinkClick>
          </p:cNvPr>
          <p:cNvSpPr/>
          <p:nvPr/>
        </p:nvSpPr>
        <p:spPr>
          <a:xfrm>
            <a:off x="7142335" y="4429459"/>
            <a:ext cx="687893" cy="70755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39" name="İkizkenar Üçgen 38"/>
          <p:cNvSpPr/>
          <p:nvPr/>
        </p:nvSpPr>
        <p:spPr>
          <a:xfrm>
            <a:off x="6816956" y="2478392"/>
            <a:ext cx="532435" cy="6357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6" name="İkizkenar Üçgen 25"/>
          <p:cNvSpPr/>
          <p:nvPr/>
        </p:nvSpPr>
        <p:spPr>
          <a:xfrm>
            <a:off x="7807784" y="2487879"/>
            <a:ext cx="532435" cy="635750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sp>
        <p:nvSpPr>
          <p:cNvPr id="28" name="Yuvarlatılmış Dikdörtgen 27"/>
          <p:cNvSpPr/>
          <p:nvPr/>
        </p:nvSpPr>
        <p:spPr>
          <a:xfrm>
            <a:off x="9745600" y="3016342"/>
            <a:ext cx="1680111" cy="462987"/>
          </a:xfrm>
          <a:prstGeom prst="roundRect">
            <a:avLst/>
          </a:prstGeom>
          <a:scene3d>
            <a:camera prst="perspectiveHeroicExtremeLeftFacing">
              <a:rot lat="21488109" lon="2097949" rev="1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 : 2 / 4</a:t>
            </a:r>
          </a:p>
        </p:txBody>
      </p:sp>
      <p:sp>
        <p:nvSpPr>
          <p:cNvPr id="30" name="Yuvarlatılmış Dikdörtgen 29">
            <a:hlinkClick r:id="" action="ppaction://hlinkshowjump?jump=nextslide"/>
          </p:cNvPr>
          <p:cNvSpPr/>
          <p:nvPr/>
        </p:nvSpPr>
        <p:spPr>
          <a:xfrm>
            <a:off x="10405835" y="4112672"/>
            <a:ext cx="1053995" cy="462987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devam</a:t>
            </a:r>
          </a:p>
        </p:txBody>
      </p:sp>
      <p:sp>
        <p:nvSpPr>
          <p:cNvPr id="31" name="Yuvarlatılmış Dikdörtgen 30"/>
          <p:cNvSpPr/>
          <p:nvPr/>
        </p:nvSpPr>
        <p:spPr>
          <a:xfrm>
            <a:off x="9735365" y="1937316"/>
            <a:ext cx="1724465" cy="493427"/>
          </a:xfrm>
          <a:prstGeom prst="roundRect">
            <a:avLst/>
          </a:prstGeom>
          <a:scene3d>
            <a:camera prst="perspectiveHeroicExtremeLeftFacing">
              <a:rot lat="21488109" lon="2097949" rev="4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 VE SÜSLEMELER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77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2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0"/>
            <a:ext cx="2698751" cy="515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85" y="1371600"/>
            <a:ext cx="22733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70" y="0"/>
            <a:ext cx="7574058" cy="70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varlatılmış Dikdörtgen 3"/>
          <p:cNvSpPr/>
          <p:nvPr/>
        </p:nvSpPr>
        <p:spPr>
          <a:xfrm>
            <a:off x="2637263" y="2319223"/>
            <a:ext cx="6888702" cy="106058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4" y="2687196"/>
            <a:ext cx="1589676" cy="283629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791191" y="1384227"/>
            <a:ext cx="6578596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Örüntülerdeki boş bırakılan nesneleri alttaki şekillere tıklayarak bulunuz.</a:t>
            </a:r>
          </a:p>
        </p:txBody>
      </p:sp>
      <p:cxnSp>
        <p:nvCxnSpPr>
          <p:cNvPr id="8" name="Düz Bağlayıcı 7"/>
          <p:cNvCxnSpPr/>
          <p:nvPr/>
        </p:nvCxnSpPr>
        <p:spPr>
          <a:xfrm>
            <a:off x="3572124" y="2344142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>
            <a:off x="4569548" y="2344142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Bağlayıcı 22"/>
          <p:cNvCxnSpPr/>
          <p:nvPr/>
        </p:nvCxnSpPr>
        <p:spPr>
          <a:xfrm>
            <a:off x="5565355" y="2348425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>
            <a:off x="6561162" y="2344142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Bağlayıcı 32"/>
          <p:cNvCxnSpPr/>
          <p:nvPr/>
        </p:nvCxnSpPr>
        <p:spPr>
          <a:xfrm>
            <a:off x="7556969" y="2347030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Bağlayıcı 33"/>
          <p:cNvCxnSpPr/>
          <p:nvPr/>
        </p:nvCxnSpPr>
        <p:spPr>
          <a:xfrm>
            <a:off x="8558230" y="2341865"/>
            <a:ext cx="11574" cy="1060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7825636" y="2368794"/>
            <a:ext cx="4972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" name="7-Noktalı Yıldız 1"/>
          <p:cNvSpPr/>
          <p:nvPr/>
        </p:nvSpPr>
        <p:spPr>
          <a:xfrm>
            <a:off x="2720142" y="2512895"/>
            <a:ext cx="699967" cy="718524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Gülen Yüz 4"/>
          <p:cNvSpPr/>
          <p:nvPr/>
        </p:nvSpPr>
        <p:spPr>
          <a:xfrm>
            <a:off x="3757948" y="2524015"/>
            <a:ext cx="695732" cy="70940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Kalp 5"/>
          <p:cNvSpPr/>
          <p:nvPr/>
        </p:nvSpPr>
        <p:spPr>
          <a:xfrm>
            <a:off x="4771079" y="2526865"/>
            <a:ext cx="657656" cy="703703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Kalp 27"/>
          <p:cNvSpPr/>
          <p:nvPr/>
        </p:nvSpPr>
        <p:spPr>
          <a:xfrm>
            <a:off x="5742136" y="2541589"/>
            <a:ext cx="657656" cy="703703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Kalp 29"/>
          <p:cNvSpPr/>
          <p:nvPr/>
        </p:nvSpPr>
        <p:spPr>
          <a:xfrm>
            <a:off x="6752914" y="2541588"/>
            <a:ext cx="657656" cy="703703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7-Noktalı Yıldız 30"/>
          <p:cNvSpPr/>
          <p:nvPr/>
        </p:nvSpPr>
        <p:spPr>
          <a:xfrm>
            <a:off x="7730821" y="2477273"/>
            <a:ext cx="699967" cy="718524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Gülen Yüz 31"/>
          <p:cNvSpPr/>
          <p:nvPr/>
        </p:nvSpPr>
        <p:spPr>
          <a:xfrm>
            <a:off x="8751545" y="2507194"/>
            <a:ext cx="695732" cy="70940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Gülen Yüz Büton">
            <a:hlinkClick r:id="" action="ppaction://noaction">
              <a:snd r:embed="rId7" name="olmadi.wav"/>
            </a:hlinkClick>
          </p:cNvPr>
          <p:cNvSpPr/>
          <p:nvPr/>
        </p:nvSpPr>
        <p:spPr>
          <a:xfrm>
            <a:off x="5848637" y="4533523"/>
            <a:ext cx="695732" cy="709404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7-Noktalı Yıldız Büton">
            <a:hlinkClick r:id="" action="ppaction://noaction">
              <a:snd r:embed="rId8" name="aferin.wav"/>
            </a:hlinkClick>
          </p:cNvPr>
          <p:cNvSpPr/>
          <p:nvPr/>
        </p:nvSpPr>
        <p:spPr>
          <a:xfrm>
            <a:off x="7007981" y="4514222"/>
            <a:ext cx="699967" cy="718524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Kalp Büton">
            <a:hlinkClick r:id="" action="ppaction://noaction">
              <a:snd r:embed="rId7" name="olmadi.wav"/>
            </a:hlinkClick>
          </p:cNvPr>
          <p:cNvSpPr/>
          <p:nvPr/>
        </p:nvSpPr>
        <p:spPr>
          <a:xfrm>
            <a:off x="4715754" y="4539224"/>
            <a:ext cx="657656" cy="703703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Yuvarlatılmış Dikdörtgen 43"/>
          <p:cNvSpPr/>
          <p:nvPr/>
        </p:nvSpPr>
        <p:spPr>
          <a:xfrm>
            <a:off x="9745600" y="3016342"/>
            <a:ext cx="1680111" cy="462987"/>
          </a:xfrm>
          <a:prstGeom prst="roundRect">
            <a:avLst/>
          </a:prstGeom>
          <a:scene3d>
            <a:camera prst="perspectiveHeroicExtremeLeftFacing">
              <a:rot lat="21488109" lon="2097949" rev="1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Etkinlik : 3 / 4</a:t>
            </a:r>
          </a:p>
        </p:txBody>
      </p:sp>
      <p:sp>
        <p:nvSpPr>
          <p:cNvPr id="45" name="Yuvarlatılmış Dikdörtgen 44">
            <a:hlinkClick r:id="" action="ppaction://hlinkshowjump?jump=nextslide"/>
          </p:cNvPr>
          <p:cNvSpPr/>
          <p:nvPr/>
        </p:nvSpPr>
        <p:spPr>
          <a:xfrm>
            <a:off x="10405835" y="4112672"/>
            <a:ext cx="1053995" cy="462987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devam</a:t>
            </a:r>
          </a:p>
        </p:txBody>
      </p:sp>
      <p:sp>
        <p:nvSpPr>
          <p:cNvPr id="29" name="Yuvarlatılmış Dikdörtgen 28"/>
          <p:cNvSpPr/>
          <p:nvPr/>
        </p:nvSpPr>
        <p:spPr>
          <a:xfrm>
            <a:off x="9735365" y="1937316"/>
            <a:ext cx="1724465" cy="493427"/>
          </a:xfrm>
          <a:prstGeom prst="roundRect">
            <a:avLst/>
          </a:prstGeom>
          <a:scene3d>
            <a:camera prst="perspectiveHeroicExtremeLeftFacing">
              <a:rot lat="21488109" lon="2097949" rev="427138"/>
            </a:camera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ÖRÜNTÜ VE SÜSLEMELER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1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2" grpId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11393e8c53b0344ad0d543e0bc40bbdafb98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243</Words>
  <Application>Microsoft Office PowerPoint</Application>
  <PresentationFormat>Geniş ekran</PresentationFormat>
  <Paragraphs>67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Örüntü ve Süslemeler</dc:title>
  <dc:creator>www.mebders.com</dc:creator>
  <cp:lastModifiedBy>Muhammet Bozkurt</cp:lastModifiedBy>
  <cp:revision>43</cp:revision>
  <dcterms:created xsi:type="dcterms:W3CDTF">2015-08-18T13:43:52Z</dcterms:created>
  <dcterms:modified xsi:type="dcterms:W3CDTF">2018-04-10T17:16:04Z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B3AECA4C-907F-4DD4-A43C-00FFBC11AFB4</vt:lpwstr>
  </property>
  <property fmtid="{D5CDD505-2E9C-101B-9397-08002B2CF9AE}" pid="3" name="ArticulatePath">
    <vt:lpwstr>Sunu1</vt:lpwstr>
  </property>
</Properties>
</file>