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57" r:id="rId4"/>
    <p:sldId id="276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custDataLst>
    <p:tags r:id="rId2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800"/>
    <a:srgbClr val="965C03"/>
    <a:srgbClr val="D59536"/>
    <a:srgbClr val="523100"/>
    <a:srgbClr val="150C00"/>
    <a:srgbClr val="794903"/>
    <a:srgbClr val="6E4200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3.wav"/><Relationship Id="rId7" Type="http://schemas.openxmlformats.org/officeDocument/2006/relationships/image" Target="../media/image2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audio" Target="../media/audio25.wav"/><Relationship Id="rId11" Type="http://schemas.openxmlformats.org/officeDocument/2006/relationships/image" Target="../media/image44.png"/><Relationship Id="rId5" Type="http://schemas.openxmlformats.org/officeDocument/2006/relationships/audio" Target="../media/audio24.wav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6.wav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audio" Target="../media/audio24.wav"/><Relationship Id="rId11" Type="http://schemas.openxmlformats.org/officeDocument/2006/relationships/image" Target="../media/image5.png"/><Relationship Id="rId5" Type="http://schemas.openxmlformats.org/officeDocument/2006/relationships/audio" Target="../media/audio25.wav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1.png"/><Relationship Id="rId3" Type="http://schemas.openxmlformats.org/officeDocument/2006/relationships/audio" Target="../media/audio27.wav"/><Relationship Id="rId7" Type="http://schemas.openxmlformats.org/officeDocument/2006/relationships/image" Target="../media/image6.png"/><Relationship Id="rId12" Type="http://schemas.openxmlformats.org/officeDocument/2006/relationships/audio" Target="../media/audio2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11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42.png"/><Relationship Id="rId9" Type="http://schemas.openxmlformats.org/officeDocument/2006/relationships/audio" Target="../media/audio2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8.wav"/><Relationship Id="rId7" Type="http://schemas.openxmlformats.org/officeDocument/2006/relationships/image" Target="../media/image5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11" Type="http://schemas.openxmlformats.org/officeDocument/2006/relationships/audio" Target="../media/audio25.wav"/><Relationship Id="rId5" Type="http://schemas.openxmlformats.org/officeDocument/2006/relationships/image" Target="../media/image52.jpe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audio" Target="../media/audio2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4.png"/><Relationship Id="rId3" Type="http://schemas.openxmlformats.org/officeDocument/2006/relationships/audio" Target="../media/audio29.wav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11" Type="http://schemas.openxmlformats.org/officeDocument/2006/relationships/audio" Target="../media/audio25.wav"/><Relationship Id="rId5" Type="http://schemas.openxmlformats.org/officeDocument/2006/relationships/image" Target="../media/image53.jpe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audio" Target="../media/audio2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0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55.jpeg"/><Relationship Id="rId10" Type="http://schemas.openxmlformats.org/officeDocument/2006/relationships/audio" Target="../media/audio25.wav"/><Relationship Id="rId4" Type="http://schemas.openxmlformats.org/officeDocument/2006/relationships/image" Target="../media/image42.png"/><Relationship Id="rId9" Type="http://schemas.openxmlformats.org/officeDocument/2006/relationships/audio" Target="../media/audio2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55.jpeg"/><Relationship Id="rId10" Type="http://schemas.openxmlformats.org/officeDocument/2006/relationships/audio" Target="../media/audio24.wav"/><Relationship Id="rId4" Type="http://schemas.openxmlformats.org/officeDocument/2006/relationships/image" Target="../media/image42.png"/><Relationship Id="rId9" Type="http://schemas.openxmlformats.org/officeDocument/2006/relationships/audio" Target="../media/audio2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2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audio" Target="../media/audio8.wav"/><Relationship Id="rId21" Type="http://schemas.openxmlformats.org/officeDocument/2006/relationships/image" Target="../media/image24.png"/><Relationship Id="rId7" Type="http://schemas.openxmlformats.org/officeDocument/2006/relationships/audio" Target="../media/audio12.wav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5.xml"/><Relationship Id="rId6" Type="http://schemas.openxmlformats.org/officeDocument/2006/relationships/audio" Target="../media/audio11.wav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audio" Target="../media/audio10.wav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audio" Target="../media/audio9.wav"/><Relationship Id="rId9" Type="http://schemas.openxmlformats.org/officeDocument/2006/relationships/image" Target="../media/image6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3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audio" Target="../media/audio14.wav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5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audio" Target="../media/audio16.wav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audio" Target="../media/audio17.wav"/><Relationship Id="rId7" Type="http://schemas.openxmlformats.org/officeDocument/2006/relationships/image" Target="../media/image5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audio" Target="../media/audio18.wav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9.wav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audio" Target="../media/audio20.wav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audio" Target="../media/audio22.wav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141841"/>
            <a:ext cx="51309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UZAMSAL İLİŞKİLER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2674947"/>
            <a:ext cx="61766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Uzamsal (durum, yer, yön) ilişkileri ifade eder.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Arkadaşlar, evimizin en yükseğinde ne bulunur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359722" y="1863524"/>
            <a:ext cx="1402342" cy="1861795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5434126" y="1863524"/>
            <a:ext cx="1402342" cy="1861795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7508530" y="1863523"/>
            <a:ext cx="1402342" cy="1861795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" name="Büton1">
            <a:hlinkClick r:id="" action="ppaction://noaction">
              <a:snd r:embed="rId5" name="aferinyeni.wav"/>
            </a:hlinkClick>
          </p:cNvPr>
          <p:cNvSpPr/>
          <p:nvPr/>
        </p:nvSpPr>
        <p:spPr>
          <a:xfrm>
            <a:off x="3787519" y="397549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6" name="olmadiyeni.wav"/>
            </a:hlinkClick>
          </p:cNvPr>
          <p:cNvSpPr/>
          <p:nvPr/>
        </p:nvSpPr>
        <p:spPr>
          <a:xfrm>
            <a:off x="5857804" y="39866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6" name="olmadiyeni.wav"/>
            </a:hlinkClick>
          </p:cNvPr>
          <p:cNvSpPr/>
          <p:nvPr/>
        </p:nvSpPr>
        <p:spPr>
          <a:xfrm>
            <a:off x="7949526" y="39866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3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Metin kutusu 38"/>
          <p:cNvSpPr txBox="1"/>
          <p:nvPr/>
        </p:nvSpPr>
        <p:spPr>
          <a:xfrm>
            <a:off x="9784534" y="4058534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Yüksekte - Alçakta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1 / 7</a:t>
            </a:r>
          </a:p>
        </p:txBody>
      </p:sp>
      <p:sp>
        <p:nvSpPr>
          <p:cNvPr id="41" name="Sağ Ok 40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42" name="Resim 4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0165138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03912" y="2068097"/>
            <a:ext cx="987520" cy="134470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9" y="2019682"/>
            <a:ext cx="1301686" cy="155704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23" y="1911535"/>
            <a:ext cx="1149154" cy="1725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3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vimizin-en-yuksegi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F3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0707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Arkadaşlar, buzdolabının içinde ne bulunur 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359722" y="1863524"/>
            <a:ext cx="1402342" cy="1861795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5434126" y="1863524"/>
            <a:ext cx="1402342" cy="1861795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7508530" y="1863523"/>
            <a:ext cx="1402342" cy="1861795"/>
          </a:xfrm>
          <a:prstGeom prst="roundRect">
            <a:avLst/>
          </a:prstGeom>
          <a:solidFill>
            <a:srgbClr val="D59536"/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" name="Büton1">
            <a:hlinkClick r:id="" action="ppaction://noaction">
              <a:snd r:embed="rId5" name="olmadiyeni.wav"/>
            </a:hlinkClick>
          </p:cNvPr>
          <p:cNvSpPr/>
          <p:nvPr/>
        </p:nvSpPr>
        <p:spPr>
          <a:xfrm>
            <a:off x="3787519" y="397549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Büton2">
            <a:hlinkClick r:id="" action="ppaction://noaction">
              <a:snd r:embed="rId6" name="aferinyeni.wav"/>
            </a:hlinkClick>
          </p:cNvPr>
          <p:cNvSpPr/>
          <p:nvPr/>
        </p:nvSpPr>
        <p:spPr>
          <a:xfrm>
            <a:off x="5857804" y="39866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" name="Büton3">
            <a:hlinkClick r:id="" action="ppaction://noaction">
              <a:snd r:embed="rId5" name="olmadiyeni.wav"/>
            </a:hlinkClick>
          </p:cNvPr>
          <p:cNvSpPr/>
          <p:nvPr/>
        </p:nvSpPr>
        <p:spPr>
          <a:xfrm>
            <a:off x="7949526" y="3986604"/>
            <a:ext cx="546747" cy="422981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794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63" y="2251463"/>
            <a:ext cx="1284615" cy="100191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9" y="2147359"/>
            <a:ext cx="1301686" cy="130168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23" y="2199747"/>
            <a:ext cx="1149154" cy="1149154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954427" y="4091855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İçinde - Dışında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2 / 7</a:t>
            </a:r>
          </a:p>
        </p:txBody>
      </p:sp>
      <p:sp>
        <p:nvSpPr>
          <p:cNvPr id="25" name="Sağ Ok 24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6" name="Resim 25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165138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5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dolab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C83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C83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Arkadaşlar, bize en uzak olan hangisidir ?</a:t>
            </a: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10146062" y="4168249"/>
            <a:ext cx="143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Uzak - Yakın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3 / 7</a:t>
            </a:r>
          </a:p>
        </p:txBody>
      </p:sp>
      <p:sp>
        <p:nvSpPr>
          <p:cNvPr id="25" name="Sağ Ok 24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6" name="Resim 25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165138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58" y="1482171"/>
            <a:ext cx="6695292" cy="3709309"/>
          </a:xfrm>
          <a:prstGeom prst="rect">
            <a:avLst/>
          </a:prstGeom>
        </p:spPr>
      </p:pic>
      <p:pic>
        <p:nvPicPr>
          <p:cNvPr id="29" name="Resim 28">
            <a:hlinkClick r:id="" action="ppaction://noaction">
              <a:snd r:embed="rId9" name="olmadiyeni.wav"/>
            </a:hlinkClick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57" y="4364949"/>
            <a:ext cx="906473" cy="914400"/>
          </a:xfrm>
          <a:prstGeom prst="rect">
            <a:avLst/>
          </a:prstGeom>
        </p:spPr>
      </p:pic>
      <p:pic>
        <p:nvPicPr>
          <p:cNvPr id="30" name="Resim 29">
            <a:hlinkClick r:id="" action="ppaction://noaction">
              <a:snd r:embed="rId9" name="olmadiyeni.wav"/>
            </a:hlinkClick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55" y="2873412"/>
            <a:ext cx="687849" cy="693864"/>
          </a:xfrm>
          <a:prstGeom prst="rect">
            <a:avLst/>
          </a:prstGeom>
        </p:spPr>
      </p:pic>
      <p:pic>
        <p:nvPicPr>
          <p:cNvPr id="31" name="Resim 30">
            <a:hlinkClick r:id="" action="ppaction://noaction">
              <a:snd r:embed="rId12" name="aferinyeni.wav"/>
            </a:hlinkClick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67" y="2409499"/>
            <a:ext cx="518119" cy="522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9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nuz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0" y="1504709"/>
            <a:ext cx="6512318" cy="373443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Arkadaşlar, evin önündeki varlık hangisidir ?</a:t>
            </a: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10146062" y="4168249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Önde - Arkada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4 / 7</a:t>
            </a:r>
          </a:p>
        </p:txBody>
      </p:sp>
      <p:sp>
        <p:nvSpPr>
          <p:cNvPr id="25" name="Sağ Ok 24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6" name="Resim 25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165138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pic>
        <p:nvPicPr>
          <p:cNvPr id="30" name="Resim 29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61" y="3641947"/>
            <a:ext cx="687849" cy="693864"/>
          </a:xfrm>
          <a:prstGeom prst="rect">
            <a:avLst/>
          </a:prstGeom>
        </p:spPr>
      </p:pic>
      <p:pic>
        <p:nvPicPr>
          <p:cNvPr id="31" name="Resim 30">
            <a:hlinkClick r:id="" action="ppaction://noaction">
              <a:snd r:embed="rId11" name="olmadiyeni.wav"/>
            </a:hlinkClick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25" y="1612603"/>
            <a:ext cx="518119" cy="522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2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vin-onundeki-va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26" y="946600"/>
            <a:ext cx="3252658" cy="427936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159282" y="946600"/>
            <a:ext cx="594468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Arkadaşlar, masanın altındaki varlık hangisidir ?</a:t>
            </a: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870044" y="4168249"/>
            <a:ext cx="194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Altında - Üstünde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5 / 7</a:t>
            </a:r>
          </a:p>
        </p:txBody>
      </p:sp>
      <p:sp>
        <p:nvSpPr>
          <p:cNvPr id="25" name="Sağ Ok 24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6" name="Resim 25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165138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pic>
        <p:nvPicPr>
          <p:cNvPr id="30" name="Resim 29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5" y="4254553"/>
            <a:ext cx="687849" cy="693864"/>
          </a:xfrm>
          <a:prstGeom prst="rect">
            <a:avLst/>
          </a:prstGeom>
        </p:spPr>
      </p:pic>
      <p:pic>
        <p:nvPicPr>
          <p:cNvPr id="31" name="Resim 30">
            <a:hlinkClick r:id="" action="ppaction://noaction">
              <a:snd r:embed="rId11" name="olmadiyeni.wav"/>
            </a:hlinkClick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08" y="2805009"/>
            <a:ext cx="712766" cy="71899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49" y="4103230"/>
            <a:ext cx="704487" cy="996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sanin-altinda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00" y="1400998"/>
            <a:ext cx="6569522" cy="359178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887300" y="1000888"/>
            <a:ext cx="6569522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Arkadaşlar, size göre ailenin sağında tavuk var, değil mi ?</a:t>
            </a: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870044" y="4168249"/>
            <a:ext cx="167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Doğrultu - Yön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 6 / 7</a:t>
            </a:r>
          </a:p>
        </p:txBody>
      </p:sp>
      <p:sp>
        <p:nvSpPr>
          <p:cNvPr id="25" name="Sağ Ok 24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6" name="Resim 25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165138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6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089331" y="4779285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7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131625" y="4779285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1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lenin-sa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70" y="158057"/>
            <a:ext cx="7264725" cy="63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00" y="1400998"/>
            <a:ext cx="6569522" cy="359178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887300" y="1000888"/>
            <a:ext cx="6569522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Arkadaşlar, ailenin önünde pencere var değil mi ?</a:t>
            </a: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48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9824494" y="4168249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Önünde- Arkasında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9843795" y="4822149"/>
            <a:ext cx="20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7 / 7</a:t>
            </a:r>
          </a:p>
        </p:txBody>
      </p:sp>
      <p:sp>
        <p:nvSpPr>
          <p:cNvPr id="25" name="Sağ Ok 24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6" name="Resim 25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17" y="6075900"/>
            <a:ext cx="465223" cy="465223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165138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6" name="Büton1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089331" y="4779285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7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131625" y="4779285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0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lenin-on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www.mebders.com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5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8" y="158057"/>
            <a:ext cx="7776814" cy="7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3" y="3524008"/>
            <a:ext cx="1993780" cy="1408937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" y="352400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73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292463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İLİŞKİLER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988952" y="4113657"/>
            <a:ext cx="198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Isındırma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06977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42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161788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1 - 7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1772" y="4791854"/>
            <a:ext cx="982695" cy="8085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01" y="1493806"/>
            <a:ext cx="3268741" cy="435832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10" y="1687709"/>
            <a:ext cx="1184658" cy="96484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52" y="2791850"/>
            <a:ext cx="1468418" cy="121603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50" y="2060293"/>
            <a:ext cx="394331" cy="45066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99" y="4538950"/>
            <a:ext cx="1158242" cy="1088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vrila-kivri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3.7037E-6 C -0.00104 -0.0051 -0.00208 -0.00996 -0.00287 -0.01505 C -0.00339 -0.01852 -0.00352 -0.022 -0.00378 -0.02524 C -0.00456 -0.03172 -0.00547 -0.03565 -0.00664 -0.04213 C -0.00703 -0.04399 -0.0069 -0.04607 -0.00768 -0.04723 L -0.01042 -0.05232 C -0.01081 -0.05394 -0.01068 -0.05602 -0.01146 -0.05741 C -0.01211 -0.05857 -0.01328 -0.0588 -0.01432 -0.05903 C -0.01992 -0.05996 -0.02565 -0.06019 -0.03138 -0.06065 C -0.0319 -0.06181 -0.03281 -0.06274 -0.0332 -0.06413 C -0.03464 -0.06829 -0.03438 -0.07176 -0.0332 -0.07593 C -0.03281 -0.07732 -0.03203 -0.07848 -0.03138 -0.0794 C -0.02956 -0.08172 -0.02747 -0.0838 -0.02565 -0.08612 C -0.02474 -0.08727 -0.02383 -0.08889 -0.02279 -0.08959 C -0.01602 -0.09352 -0.02448 -0.08866 -0.01615 -0.09283 C -0.01524 -0.09329 -0.01432 -0.09399 -0.01328 -0.09445 C -0.00859 -0.09399 -0.00378 -0.09399 0.00091 -0.09283 C 0.00286 -0.09237 0.00469 -0.09051 0.00664 -0.08959 L 0.0095 -0.08774 C 0.01198 -0.08635 0.0138 -0.08542 0.01614 -0.08264 C 0.02109 -0.07663 0.0138 -0.08125 0.02174 -0.07755 C 0.02239 -0.07663 0.02292 -0.075 0.0237 -0.07431 C 0.02604 -0.07176 0.03125 -0.0676 0.03125 -0.0676 C 0.0332 -0.06413 0.03542 -0.0595 0.03789 -0.05741 C 0.03971 -0.05579 0.04167 -0.0551 0.04362 -0.05394 L 0.04648 -0.05232 C 0.05195 -0.04237 0.04987 -0.04723 0.05312 -0.03889 C 0.05286 -0.03658 0.05169 -0.02639 0.05117 -0.02362 C 0.05065 -0.0213 0.05 -0.01899 0.04922 -0.0169 C 0.04844 -0.01436 0.04753 -0.01227 0.04648 -0.01019 C 0.04518 -0.00764 0.04258 -0.00325 0.04258 -0.00325 C 0.04128 0.00138 0.04062 0.00462 0.0388 0.00856 C 0.03828 0.00972 0.03776 0.01111 0.03698 0.0118 C 0.03607 0.01273 0.03503 0.01296 0.03411 0.01365 C 0.03385 0.01134 0.03294 0.00416 0.03216 0.00185 C 0.03164 3.7037E-6 0.03125 -0.00209 0.03034 -0.00325 C 0.02956 -0.0044 0.02838 -0.0044 0.02747 -0.0051 C 0.02656 -0.0044 0.02539 -0.0044 0.02461 -0.00325 C 0.0237 -0.00209 0.02344 3.7037E-6 0.02266 0.00185 C 0.022 0.00347 0.01875 0.01087 0.01797 0.01365 C 0.01406 0.02754 0.02057 0.00925 0.0151 0.02361 C 0.01289 0.03541 0.01575 0.02291 0.01224 0.03217 C 0.01146 0.03425 0.01107 0.0368 0.01042 0.03888 C 0.00742 0.04814 0.00976 0.0405 0.00664 0.04745 C 0.00586 0.04907 0.0056 0.05115 0.00469 0.05254 C 0.00391 0.05347 0.00273 0.05324 0.00182 0.05416 C 0.00078 0.05509 -8.33333E-7 0.05648 -0.00104 0.05763 C -0.00482 0.05694 -0.00859 0.05694 -0.01237 0.05578 C -0.01432 0.05532 -0.01615 0.05347 -0.0181 0.05254 L -0.02083 0.05069 C -0.02188 0.04953 -0.02266 0.04814 -0.0237 0.04745 C -0.025 0.04652 -0.02643 0.04699 -0.02747 0.0456 C -0.02852 0.04467 -0.02878 0.04236 -0.02943 0.0405 C -0.02878 0.03888 -0.02826 0.03703 -0.02747 0.03564 C -0.02526 0.03101 -0.02344 0.02615 -0.01992 0.02546 C -0.01458 0.02453 -0.00925 0.0243 -0.00378 0.02361 C -0.00326 0.02199 -0.00234 0.0206 -0.00195 0.01875 C -0.00143 0.01643 -0.0013 0.01412 -0.00104 0.0118 C 0.00026 0.00416 -0.00013 0.00208 -8.33333E-7 3.7037E-6 Z " pathEditMode="relative" ptsTypes="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26" presetClass="emph" presetSubtype="0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rce-ga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5.18519E-6 L 5.20833E-6 5.18519E-6 C -0.0039 0.02038 -0.00481 0.01505 -0.00286 0.03195 C -0.00273 0.0338 -0.00247 0.03542 -0.00195 0.03705 C -0.00143 0.03843 -0.00065 0.03936 5.20833E-6 0.04029 C 0.00027 0.04214 0.0004 0.04399 0.00092 0.04538 C 0.00131 0.04677 0.00235 0.04746 0.00274 0.04885 C 0.00482 0.05603 0.00456 0.05996 0.0056 0.06737 C 0.00587 0.06922 0.00626 0.07084 0.00665 0.07246 C 0.00691 0.08589 0.00756 0.09955 0.00756 0.11297 C 0.00756 0.12941 0.00717 0.14561 0.00665 0.16181 C 0.00652 0.16367 0.00613 0.16529 0.0056 0.16691 C 0.00508 0.16876 0.00443 0.17038 0.00378 0.172 L 0.00183 0.18218 L 0.00092 0.18728 C 0.00118 0.19353 0.00157 0.21621 0.00274 0.22617 C 0.00326 0.22941 0.00404 0.23288 0.00469 0.23612 L 0.0056 0.24121 C 0.006 0.24283 0.006 0.24492 0.00665 0.2463 L 0.01042 0.25649 L 0.01225 0.26158 L 0.0142 0.27154 C 0.01446 0.27339 0.01459 0.27524 0.01511 0.27663 C 0.01576 0.27848 0.01654 0.27987 0.01706 0.28172 C 0.01784 0.28496 0.01824 0.28843 0.01889 0.29191 L 0.01993 0.297 L 0.02175 0.30695 L 0.02266 0.31205 C 0.0224 0.32385 0.02227 0.33589 0.02175 0.34746 C 0.02162 0.34978 0.02123 0.35209 0.02084 0.35441 C 0.02019 0.35765 0.01889 0.36436 0.01889 0.36436 C 0.01928 0.37061 0.01941 0.37686 0.01993 0.38311 C 0.02006 0.38473 0.02019 0.38658 0.02084 0.38797 C 0.02149 0.38959 0.02266 0.39029 0.0237 0.39144 C 0.02592 0.39746 0.02501 0.39468 0.02657 0.40001 L 0.02657 0.40001 " pathEditMode="relative" ptsTypes="AAAAAAAAAAAAAAAAAAAAAAAAAAAAAAA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700"/>
                            </p:stCondLst>
                            <p:childTnLst>
                              <p:par>
                                <p:cTn id="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3.54167E-6 1.48148E-6 C 0.00403 -0.02199 0.0039 -0.01528 0.00182 -0.0456 C 0.00117 -0.05463 0.00065 -0.0544 -0.00196 -0.05926 C -0.00378 -0.06898 -0.00144 -0.05995 -0.00573 -0.06759 C -0.00651 -0.06898 -0.00664 -0.07153 -0.00769 -0.07268 C -0.00938 -0.07453 -0.01328 -0.07592 -0.01328 -0.07592 C -0.01524 -0.07546 -0.01719 -0.07523 -0.01901 -0.0743 C -0.02097 -0.07338 -0.02279 -0.07176 -0.02474 -0.07106 C -0.02631 -0.07037 -0.02787 -0.06991 -0.02943 -0.06921 C -0.03047 -0.06875 -0.03138 -0.06805 -0.03229 -0.06759 C -0.0336 -0.0669 -0.03477 -0.06643 -0.03607 -0.06597 C -0.03698 -0.06481 -0.03828 -0.06412 -0.03894 -0.0625 C -0.03959 -0.06065 -0.03946 -0.0581 -0.03985 -0.05578 C -0.04011 -0.05416 -0.0405 -0.05231 -0.04076 -0.05069 C -0.03985 -0.05023 -0.03881 -0.05 -0.03802 -0.04907 C -0.03724 -0.04815 -0.03685 -0.04629 -0.03607 -0.0456 C -0.03425 -0.04398 -0.03229 -0.04328 -0.03034 -0.04236 L -0.02761 -0.04051 C -0.02696 -0.03935 -0.02644 -0.03819 -0.02565 -0.03727 C -0.01706 -0.02569 -0.0224 -0.03472 -0.0181 -0.02708 C -0.01771 -0.0243 -0.01758 -0.02153 -0.01719 -0.01852 C -0.01693 -0.0169 -0.01628 -0.01528 -0.01615 -0.01366 C -0.01576 -0.00787 -0.0155 -0.00231 -0.01524 0.00324 C -0.01576 0.01297 -0.01524 0.01898 -0.01719 0.02685 C -0.01771 0.02917 -0.01836 0.03148 -0.01901 0.0338 C -0.01875 0.04769 -0.01927 0.06204 -0.0181 0.07593 C -0.01797 0.07778 -0.01615 0.07709 -0.01524 0.07755 C -0.01394 0.07824 -0.01276 0.07871 -0.01146 0.0794 C -0.0099 0.07986 -0.00834 0.08056 -0.00664 0.08102 C -0.00104 0.08241 0.01041 0.08449 0.01041 0.08449 C 0.01159 0.0838 0.0138 0.08496 0.01419 0.08264 C 0.01471 0.07917 0.01289 0.07593 0.01224 0.07246 C 0.01224 0.07246 0.01041 0.0625 0.01041 0.0625 C 0.00976 0.06065 0.00924 0.05903 0.00846 0.05741 C 0.00794 0.05602 0.00729 0.05486 0.00651 0.05394 C 0.00573 0.05301 0.00468 0.05278 0.00377 0.05232 C -0.00248 0.04908 -0.00118 0.0507 -0.01055 0.0507 L -0.01055 0.0507 " pathEditMode="relative" ptsTypes="AAAAAAAAAAAAAAAAAAAAAAAAAAAAAAAAAAAAAAA">
                                      <p:cBhvr>
                                        <p:cTn id="32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,r-sagina-bir-solu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700"/>
                            </p:stCondLst>
                            <p:childTnLst>
                              <p:par>
                                <p:cTn id="3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3.33333E-6 C -0.0026 0.00278 -0.00495 0.00579 -0.00768 0.00833 C -0.00846 0.00926 -0.00963 0.00903 -0.01041 0.00995 C -0.0112 0.01088 -0.01172 0.0125 -0.01237 0.01343 C -0.01328 0.01458 -0.01432 0.01574 -0.01523 0.0169 C -0.01614 0.02083 -0.01666 0.025 -0.0181 0.0287 C -0.01953 0.03264 -0.02187 0.03542 -0.0237 0.03866 C -0.02734 0.04514 -0.02539 0.04306 -0.02942 0.0456 C -0.03047 0.04514 -0.03763 0.04468 -0.03984 0.04213 C -0.04062 0.0412 -0.04114 0.03982 -0.04179 0.03866 C -0.04205 0.03657 -0.04231 0.03426 -0.04271 0.03194 C -0.04336 0.02847 -0.04414 0.02523 -0.04466 0.02176 C -0.04518 0.01829 -0.04583 0.00694 -0.04843 0.00324 C -0.04896 0.00255 -0.05495 3.33333E-6 -0.05508 3.33333E-6 C -0.05976 -0.00093 -0.06458 -0.00116 -0.06927 -0.00185 C -0.07669 -0.00602 -0.06966 -0.0037 -0.07317 0.01852 C -0.0733 0.01991 -0.07448 0.01644 -0.075 0.01505 C -0.07578 0.01343 -0.0763 0.01181 -0.07695 0.00995 C -0.07968 0.00301 -0.0789 0.00463 -0.08164 3.33333E-6 C -0.08203 -0.00185 -0.08229 -0.00347 -0.08255 -0.00509 C -0.08411 -0.01412 -0.08463 -0.01968 -0.08255 -0.03056 C -0.08203 -0.03356 -0.07981 -0.03449 -0.07877 -0.03727 C -0.0776 -0.04051 -0.07669 -0.04444 -0.075 -0.04722 C -0.07435 -0.04838 -0.07396 -0.05 -0.07317 -0.05069 C -0.072 -0.05185 -0.07057 -0.05185 -0.06927 -0.05231 C -0.06601 -0.04352 -0.06914 -0.05069 -0.06367 -0.04236 C -0.06263 -0.04074 -0.06185 -0.03866 -0.0608 -0.03727 C -0.05898 -0.03472 -0.05508 -0.03056 -0.05508 -0.03056 C -0.05481 -0.03264 -0.05455 -0.03495 -0.05416 -0.03727 C -0.0539 -0.03889 -0.05338 -0.04051 -0.05312 -0.04236 C -0.05273 -0.04514 -0.0526 -0.04792 -0.05221 -0.05069 C -0.05195 -0.05972 -0.05195 -0.06875 -0.0513 -0.07778 C -0.05104 -0.08125 -0.05 -0.08449 -0.04935 -0.08773 L -0.04843 -0.09282 C -0.04817 -0.09468 -0.04804 -0.09653 -0.04752 -0.09792 C -0.04687 -0.09977 -0.04609 -0.10116 -0.04557 -0.10301 C -0.04479 -0.10625 -0.04557 -0.11204 -0.04375 -0.11319 C -0.02669 -0.12315 -0.04179 -0.11481 0.00378 -0.11643 C 0.00534 -0.11713 0.0069 -0.11829 0.00847 -0.11829 C 0.01602 -0.11829 0.03464 -0.12685 0.04362 -0.11319 C 0.04505 -0.11111 0.04636 -0.10903 0.0474 -0.10648 C 0.04831 -0.1044 0.0487 -0.10185 0.04935 -0.09977 C 0.04987 -0.09792 0.05065 -0.0963 0.0513 -0.09468 C 0.05378 -0.07685 0.05261 -0.08773 0.05026 -0.05231 C 0.04974 -0.04352 0.04987 -0.04768 0.0474 -0.04236 C 0.0444 -0.03565 0.04675 -0.03819 0.04271 -0.03218 C 0.03933 -0.02731 0.04024 -0.02963 0.03607 -0.02708 C 0.03438 -0.02616 0.03295 -0.02454 0.03125 -0.02361 C 0.02982 -0.02292 0.02813 -0.02292 0.02657 -0.02199 C 0.02487 -0.02106 0.02344 -0.01968 0.02188 -0.01875 C 0.02084 -0.01806 0.01992 -0.01713 0.01901 -0.0169 C 0.01524 -0.01597 0.01133 -0.01574 0.00755 -0.01528 C 0.00625 -0.01481 0.00508 -0.01343 0.00378 -0.01366 C -0.00026 -0.01435 -0.0013 -0.01759 -0.00377 -0.02199 C -0.00612 -0.03866 -0.00299 -0.0213 -0.00664 -0.03218 C -0.01041 -0.04306 -0.00468 -0.03194 -0.0095 -0.04051 C -0.01041 -0.04005 -0.01133 -0.03889 -0.01237 -0.03889 C -0.01562 -0.03889 -0.01666 -0.04005 -0.01901 -0.04236 L -0.01992 -0.04398 " pathEditMode="relative" ptsTypes="AAAAAAAAAAAAAAAAAAAAAAAAAAAAAAAAAAAAAAAAAAAAAAAAAAAAAAAAAAAA">
                                      <p:cBhvr>
                                        <p:cTn id="35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yveyi-tanimak-ic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70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96296E-6 L -7.5E-6 -2.96296E-6 C 0.0039 0.00069 0.01301 0.00139 0.01705 0.00486 C 0.01835 0.00602 0.01952 0.00741 0.02083 0.00833 C 0.02265 0.00972 0.02486 0.00995 0.02656 0.0118 C 0.02851 0.01389 0.03268 0.01852 0.03502 0.02014 C 0.03632 0.02106 0.03762 0.02106 0.03893 0.02176 C 0.04049 0.02291 0.04205 0.02407 0.04361 0.02523 C 0.04452 0.02592 0.04557 0.02616 0.04648 0.02685 C 0.04921 0.02893 0.05077 0.03055 0.05312 0.03356 C 0.05442 0.03541 0.05559 0.03727 0.05689 0.03866 C 0.05781 0.03958 0.05885 0.03981 0.05976 0.04051 C 0.06679 0.04977 0.06028 0.04143 0.06835 0.05046 C 0.07031 0.05278 0.07213 0.05509 0.07408 0.05741 L 0.07682 0.06065 C 0.07747 0.06227 0.07812 0.06412 0.07877 0.06574 C 0.08111 0.07106 0.08059 0.06736 0.08255 0.0743 C 0.08307 0.07569 0.0832 0.07754 0.08359 0.07916 C 0.0832 0.08217 0.08372 0.08565 0.08255 0.08773 C 0.08111 0.09028 0.07877 0.09028 0.07682 0.09097 C 0.07564 0.09166 0.07434 0.09236 0.07304 0.09282 C 0.06588 0.09514 0.06093 0.09514 0.05312 0.09606 C 0.0526 0.09629 0.04726 0.09861 0.04648 0.09954 C 0.04531 0.10092 0.04465 0.10301 0.04361 0.10463 C 0.03645 0.11528 0.04439 0.10162 0.03893 0.11134 C 0.03359 0.13958 0.04062 0.10463 0.03411 0.12986 C 0.03072 0.14329 0.03385 0.13634 0.03033 0.14676 C 0.02916 0.15023 0.02864 0.15555 0.02656 0.15694 C 0.02239 0.15926 0.0246 0.1581 0.01991 0.16041 C 0.01887 0.15995 0.01015 0.1581 0.00846 0.15694 C -0.003 0.1493 0.01366 0.15717 0.00273 0.15185 C 0.00025 0.15069 -0.00222 0.1493 -0.00482 0.14838 C -0.01055 0.14653 -0.00808 0.14768 -0.01238 0.14514 C -0.01433 0.1456 -0.01615 0.14676 -0.01811 0.14676 C -0.02514 0.14676 -0.03217 0.14699 -0.03894 0.14514 C -0.0405 0.14467 -0.04167 0.14213 -0.04285 0.14004 C -0.04389 0.13796 -0.04467 0.13541 -0.04571 0.13333 C -0.04649 0.13148 -0.04766 0.13009 -0.04844 0.12824 C -0.04936 0.12616 -0.04975 0.12361 -0.0504 0.12153 C -0.05092 0.11967 -0.0517 0.11805 -0.05235 0.11643 C -0.05365 0.10949 -0.0543 0.10949 -0.0504 0.10116 C -0.04975 0.09977 -0.04857 0.1 -0.04753 0.09954 C -0.04506 0.09838 -0.04245 0.09768 -0.03998 0.09606 C -0.03581 0.09375 -0.03803 0.09491 -0.03334 0.09282 C -0.03152 0.08819 -0.03009 0.08704 -0.0323 0.08102 C -0.03295 0.07916 -0.03438 0.07893 -0.03516 0.07754 C -0.0362 0.07592 -0.03699 0.07384 -0.03803 0.07245 C -0.03894 0.07153 -0.03998 0.07153 -0.04089 0.07083 C -0.04415 0.06875 -0.04753 0.06736 -0.0504 0.06412 C -0.05131 0.06296 -0.05222 0.06157 -0.05326 0.06065 C -0.05417 0.05995 -0.05522 0.05972 -0.05613 0.05903 C -0.05782 0.05764 -0.0612 0.05463 -0.06277 0.05231 C -0.06446 0.04954 -0.06745 0.04375 -0.06745 0.04375 C -0.06719 0.03264 -0.06824 0.02083 -0.06654 0.00995 C -0.06589 0.00532 -0.06277 0.00324 -0.06081 -2.96296E-6 C -0.05821 -0.00463 -0.05977 -0.00301 -0.05613 -0.00509 C -0.05482 -0.00695 -0.05365 -0.0088 -0.05235 -0.01019 C -0.05144 -0.01111 -0.0504 -0.01204 -0.04949 -0.01181 C -0.03998 -0.01134 -0.03048 -0.00972 -0.02097 -0.00857 C -0.02006 -0.00787 -0.01902 -0.00764 -0.01811 -0.00695 C -0.01576 -0.00463 -0.01511 -0.00324 -0.01342 -2.96296E-6 C -0.01238 0.00532 -0.0129 0.00579 -0.00951 0.00833 C -0.00769 0.00972 -0.00391 0.0118 -0.00391 0.0118 L -0.00391 0.0118 " pathEditMode="relative" ptsTypes="AAAAAAAAAAAAAAAAAAAAAAAAAAAAAAAAAAAAAAAAAAAAAAAAAAAAAAAAAAAAAAAA">
                                      <p:cBhvr>
                                        <p:cTn id="38" dur="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erce-bu-mutlulug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7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-3.7037E-7 L -6.45833E-6 -3.7037E-7 C -0.00027 0.01111 -0.0004 0.02245 -0.00092 0.03356 C -0.00105 0.03541 -0.00144 0.03703 -0.00183 0.03865 C -0.00235 0.0405 -0.00326 0.04189 -0.00378 0.04375 C -0.00417 0.04537 -0.00417 0.04722 -0.0047 0.04884 C -0.00561 0.05162 -0.00821 0.05416 -0.00951 0.05555 C -0.01029 0.05787 -0.01173 0.0625 -0.01329 0.06412 C -0.01407 0.06504 -0.01511 0.06527 -0.01615 0.06574 C -0.01941 0.07152 -0.0172 0.06851 -0.02371 0.07245 L -0.02944 0.07592 C -0.03035 0.07638 -0.03126 0.07708 -0.0323 0.07754 C -0.03764 0.07986 -0.03477 0.0787 -0.04076 0.08101 C -0.04207 0.08194 -0.04337 0.0831 -0.04454 0.08425 C -0.04688 0.08657 -0.04975 0.0905 -0.05118 0.09444 C -0.05183 0.09606 -0.05261 0.09768 -0.05313 0.09953 C -0.05352 0.10115 -0.05378 0.10277 -0.05404 0.10463 C -0.05378 0.10856 -0.05391 0.11273 -0.05313 0.11643 C -0.05261 0.11851 -0.05131 0.1199 -0.05027 0.12152 C -0.04766 0.12546 -0.04532 0.12662 -0.0418 0.12824 C -0.0405 0.1287 -0.0392 0.12939 -0.0379 0.12986 C -0.03608 0.13055 -0.03412 0.13078 -0.0323 0.13148 C -0.03035 0.1324 -0.02839 0.13379 -0.02657 0.13495 C -0.02566 0.13541 -0.02475 0.13634 -0.02371 0.13657 L -0.01707 0.13819 C -0.01615 0.13888 -0.01524 0.14004 -0.0142 0.14004 C -0.00196 0.14004 -0.00378 0.1405 0.00286 0.13657 C 0.00351 0.13541 0.00403 0.13402 0.00481 0.13333 C 0.00559 0.1324 0.00689 0.13263 0.00767 0.13148 C 0.00859 0.13032 0.00885 0.128 0.0095 0.12638 C 0.01015 0.12523 0.01093 0.1243 0.01145 0.12314 C 0.01353 0.11851 0.01327 0.11828 0.01431 0.11296 C 0.01392 0.10787 0.01405 0.10277 0.01327 0.09791 C 0.01301 0.09583 0.0121 0.09444 0.01145 0.09282 C 0.01028 0.08981 0.00767 0.0831 0.00572 0.08101 C 0.00494 0.07986 0.00377 0.07986 0.00286 0.07916 C 0.00012 0.0743 -0.00014 0.07175 -0.00378 0.07083 C -0.00691 0.0699 -0.01003 0.06967 -0.01329 0.06921 C -0.0198 0.0662 -0.01511 0.06805 -0.02462 0.06574 C -0.03699 0.06273 -0.02553 0.06504 -0.0418 0.06226 L -0.0474 0.05902 L -0.05027 0.0574 C -0.05092 0.05625 -0.05144 0.05486 -0.05222 0.05393 C -0.05313 0.05254 -0.05444 0.05231 -0.05509 0.05046 C -0.05613 0.04745 -0.05626 0.04375 -0.05691 0.0405 L -0.05782 0.03541 C -0.05782 0.03472 -0.0573 0.02037 -0.056 0.01689 C -0.05496 0.01388 -0.05209 0.00995 -0.05027 0.00833 C -0.04936 0.00763 -0.04832 0.0074 -0.0474 0.00671 C -0.04089 0.00092 -0.04871 0.00509 -0.04076 0.00162 C -0.03985 0.00046 -0.03894 -0.00093 -0.0379 -0.00186 C -0.03673 -0.00278 -0.03542 -0.00301 -0.03412 -0.00348 C -0.02957 -0.0051 -0.02553 -0.00579 -0.02084 -0.00672 C -0.01459 -0.00625 -0.00105 -0.00579 0.00663 -0.00348 C 0.01028 -0.00232 0.00911 -0.00139 0.01236 0.00162 C 0.01327 0.00231 0.01431 0.00254 0.01523 0.00324 C 0.01653 0.00439 0.0177 0.00578 0.019 0.00671 C 0.02083 0.0081 0.02278 0.00902 0.02473 0.00995 C 0.02564 0.01064 0.02655 0.01134 0.0276 0.0118 C 0.0289 0.01226 0.03007 0.01273 0.03137 0.01342 C 0.03333 0.01435 0.03515 0.01574 0.0371 0.01689 C 0.03801 0.01736 0.03892 0.01805 0.03997 0.01851 C 0.04114 0.01898 0.04244 0.01944 0.04374 0.02013 C 0.04504 0.02106 0.04622 0.02245 0.04752 0.02361 C 0.05051 0.02592 0.05155 0.02523 0.05507 0.02685 C 0.05611 0.02731 0.05702 0.028 0.05793 0.0287 C 0.05924 0.02916 0.06054 0.02963 0.06171 0.03032 C 0.06171 0.03032 0.06887 0.03449 0.0703 0.03541 L 0.07603 0.03865 C 0.07695 0.03935 0.07786 0.04004 0.0789 0.0405 C 0.08137 0.04143 0.08398 0.04236 0.08645 0.04375 C 0.08827 0.0449 0.09023 0.04629 0.09218 0.04722 L 0.09973 0.05046 C 0.10546 0.05 0.11119 0.04976 0.11679 0.04884 C 0.11783 0.04861 0.11874 0.04768 0.11965 0.04722 C 0.12968 0.04213 0.11562 0.05023 0.12916 0.04213 C 0.13007 0.04143 0.13111 0.0412 0.13202 0.0405 C 0.13333 0.03935 0.1345 0.03796 0.1358 0.03703 C 0.1414 0.0331 0.14036 0.03449 0.1453 0.03194 C 0.15181 0.0287 0.14361 0.03171 0.1539 0.0287 C 0.16679 0.02916 0.17981 0.02916 0.19283 0.03032 C 0.19517 0.03055 0.19791 0.03472 0.19947 0.03703 C 0.20142 0.04027 0.20299 0.04421 0.20507 0.04722 C 0.20676 0.04953 0.20833 0.05162 0.20989 0.05393 C 0.21054 0.05486 0.21132 0.05601 0.21171 0.0574 C 0.21809 0.07592 0.21288 0.06597 0.21744 0.07407 C 0.21848 0.0787 0.21926 0.08333 0.2203 0.08773 C 0.22083 0.09004 0.22161 0.09213 0.22226 0.09444 C 0.22473 0.10509 0.22174 0.1074 0.23176 0.11805 C 0.23333 0.11967 0.23489 0.12129 0.23645 0.12314 C 0.23749 0.1243 0.23827 0.12546 0.23931 0.12638 C 0.24361 0.13078 0.24296 0.1287 0.24687 0.13495 C 0.24895 0.13819 0.25025 0.14282 0.2526 0.14513 C 0.2539 0.14629 0.25533 0.14699 0.25637 0.14838 C 0.2578 0.15023 0.25885 0.15324 0.26015 0.15509 C 0.26197 0.15763 0.26392 0.15972 0.26588 0.16203 C 0.26744 0.16365 0.26939 0.16458 0.2707 0.16689 C 0.27291 0.17106 0.27356 0.17291 0.27734 0.17546 C 0.27877 0.17638 0.28046 0.17662 0.28202 0.17708 C 0.28333 0.1787 0.28437 0.18125 0.2858 0.18217 C 0.28892 0.18402 0.29218 0.18425 0.2953 0.18564 C 0.29661 0.18611 0.29791 0.1868 0.29908 0.18726 C 0.30286 0.18842 0.31054 0.19074 0.31054 0.19074 C 0.31874 0.19004 0.32695 0.19004 0.33515 0.18888 C 0.33619 0.18888 0.3371 0.1875 0.33801 0.18726 C 0.33931 0.18703 0.34062 0.18726 0.34192 0.18726 L 0.34192 0.18726 " pathEditMode="relative" ptsTypes="AAAAAAAAAAAAAAAAAAAAAAAAAAAAAAAAAAAAAAAAAAAAAAAAAAAAAAAAAAAAAAAAAAAAAAAAAAAAAAAAAAAAAAAAAAAAAAAAAAAAAAAAAAA">
                                      <p:cBhvr>
                                        <p:cTn id="41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onra-yandaki-kaya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7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4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-3.7037E-7 C -0.00104 -0.00509 -0.00169 -0.01041 -0.00286 -0.01527 C -0.00833 -0.03564 -0.00468 -0.01643 -0.01054 -0.03217 C -0.01458 -0.04282 -0.01211 -0.04213 -0.01523 -0.04213 L -0.01523 -0.04213 " pathEditMode="relative" ptsTypes="AAAA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400"/>
                            </p:stCondLst>
                            <p:childTnLst>
                              <p:par>
                                <p:cTn id="5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8" y="158057"/>
            <a:ext cx="7776814" cy="7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" y="352400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73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292463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983394" y="4079126"/>
            <a:ext cx="198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Doğrultu - Yön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06977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42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161788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2 - 7</a:t>
            </a:r>
          </a:p>
        </p:txBody>
      </p:sp>
      <p:sp>
        <p:nvSpPr>
          <p:cNvPr id="12" name="Yuvarlatılmış Dikdörtgen 11">
            <a:hlinkClick r:id="" action="ppaction://hlinkshowjump?jump=nextslide"/>
          </p:cNvPr>
          <p:cNvSpPr/>
          <p:nvPr/>
        </p:nvSpPr>
        <p:spPr>
          <a:xfrm>
            <a:off x="4814565" y="5011457"/>
            <a:ext cx="2571959" cy="4629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Hayvanat Bahçesine Gir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2687443" y="1348043"/>
            <a:ext cx="6791093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Arkadaşlar, haydi şimdi Ali ile hayvanat bahçesine gidelim.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-ali-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366111" y="3967281"/>
            <a:ext cx="3647022" cy="156410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211" y="-4485575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546001" y="-3951049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0242490" y="-3103406"/>
            <a:ext cx="1988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523100"/>
                </a:solidFill>
              </a:rPr>
              <a:t>Doğrultu - Yön</a:t>
            </a:r>
          </a:p>
          <a:p>
            <a:r>
              <a:rPr lang="tr-TR" sz="1600" dirty="0">
                <a:solidFill>
                  <a:srgbClr val="523100"/>
                </a:solidFill>
              </a:rPr>
              <a:t>Sağ, Sol</a:t>
            </a:r>
          </a:p>
          <a:p>
            <a:r>
              <a:rPr lang="tr-TR" sz="1600" dirty="0">
                <a:solidFill>
                  <a:srgbClr val="523100"/>
                </a:solidFill>
              </a:rPr>
              <a:t>Yanında, Karşısında 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660515" y="-1437441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80" y="-752826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415326" y="-2001935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1 - 5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8" y="-3283155"/>
            <a:ext cx="2852589" cy="321162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98" y="-3588447"/>
            <a:ext cx="2852590" cy="321162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02" y="-2658844"/>
            <a:ext cx="6233173" cy="27736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18" y="-2767183"/>
            <a:ext cx="7406655" cy="330403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76" y="-1859826"/>
            <a:ext cx="2438405" cy="163068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82" y="-4184333"/>
            <a:ext cx="2438405" cy="1877572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3302" y="1905615"/>
            <a:ext cx="6830169" cy="284621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488" y="1859307"/>
            <a:ext cx="6806042" cy="31693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91" y="1185804"/>
            <a:ext cx="3758877" cy="391951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31" y="1117133"/>
            <a:ext cx="4756338" cy="4245031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01" y="1037967"/>
            <a:ext cx="4756338" cy="4245031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52" y="3608957"/>
            <a:ext cx="1983339" cy="148150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443862" y="1699984"/>
            <a:ext cx="2815180" cy="116187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Oval 37"/>
          <p:cNvSpPr/>
          <p:nvPr/>
        </p:nvSpPr>
        <p:spPr>
          <a:xfrm>
            <a:off x="5219166" y="1623734"/>
            <a:ext cx="2636263" cy="106257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4" y="840075"/>
            <a:ext cx="1755798" cy="1719817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66" y="67744"/>
            <a:ext cx="2508008" cy="2221536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8888988" y="1492408"/>
            <a:ext cx="2636263" cy="106257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25" y="315255"/>
            <a:ext cx="2018407" cy="1839768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10" y="1303235"/>
            <a:ext cx="914400" cy="9144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89" y="4052840"/>
            <a:ext cx="914400" cy="9144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36" y="1290316"/>
            <a:ext cx="914400" cy="9144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78" y="140481"/>
            <a:ext cx="1524000" cy="27813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792792" y="4110691"/>
            <a:ext cx="3647022" cy="156410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88" y="2921781"/>
            <a:ext cx="1619938" cy="2485181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56" y="3391335"/>
            <a:ext cx="1403440" cy="3547652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82" y="4147100"/>
            <a:ext cx="914400" cy="914400"/>
          </a:xfrm>
          <a:prstGeom prst="rect">
            <a:avLst/>
          </a:prstGeom>
        </p:spPr>
      </p:pic>
      <p:sp>
        <p:nvSpPr>
          <p:cNvPr id="48" name="Yuvarlatılmış Dikdörtgen 47">
            <a:hlinkClick r:id="" action="ppaction://hlinkshowjump?jump=nextslide"/>
          </p:cNvPr>
          <p:cNvSpPr/>
          <p:nvPr/>
        </p:nvSpPr>
        <p:spPr>
          <a:xfrm>
            <a:off x="10190334" y="6008921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pic>
        <p:nvPicPr>
          <p:cNvPr id="49" name="Resim 4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88" y="1060521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1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01224 -0.1393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6602 -0.0071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-3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25 4.81481E-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-0.21227 L -0.0181 -0.21204 C -0.0237 -0.22338 -0.04258 -0.2625 -0.04974 -0.27199 C -0.05599 -0.28056 -0.06042 -0.28519 -0.0655 -0.29653 C -0.06849 -0.30324 -0.07123 -0.31019 -0.07331 -0.31759 L -0.08125 -0.3456 C -0.08451 -0.37523 -0.08099 -0.35185 -0.08711 -0.37732 C -0.08802 -0.38056 -0.08815 -0.38449 -0.08919 -0.38773 C -0.09141 -0.39514 -0.09701 -0.4088 -0.09701 -0.40857 C -0.09831 -0.42083 -0.09909 -0.42894 -0.10091 -0.44051 C -0.10156 -0.44398 -0.10222 -0.44745 -0.10287 -0.45093 C -0.10222 -0.45787 -0.10169 -0.46505 -0.10091 -0.47199 C -0.10039 -0.47662 -0.09896 -0.48125 -0.09896 -0.48611 C -0.09896 -0.49074 -0.10052 -0.49537 -0.10091 -0.5 C -0.10117 -0.50232 -0.10091 -0.50463 -0.10091 -0.50695 L -0.10091 -0.50671 " pathEditMode="relative" rAng="0" ptsTypes="AAAAAAAAAAAAAA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-1472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-aslan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inin-solu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9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inin-sagi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0.02315 L 0.0168 0.02315 C 0.01979 0.03681 0.02318 0.05069 0.02591 0.06481 C 0.02748 0.07315 0.02852 0.08194 0.02969 0.09074 C 0.03034 0.09606 0.0306 0.10139 0.03164 0.10648 C 0.03242 0.11134 0.03386 0.11551 0.03529 0.11944 C 0.03789 0.12708 0.04662 0.15116 0.05209 0.15486 C 0.09532 0.18472 0.03216 0.14074 0.06875 0.16782 C 0.07058 0.16898 0.07253 0.16944 0.07435 0.17106 C 0.07644 0.17269 0.07787 0.17593 0.07995 0.17731 C 0.08229 0.1794 0.08503 0.1794 0.08737 0.18079 C 0.09115 0.18264 0.09466 0.18542 0.09844 0.18704 C 0.10222 0.18866 0.10599 0.18981 0.10964 0.19028 C 0.1388 0.19306 0.1681 0.19282 0.19714 0.19676 L 0.22136 0.20023 C 0.22617 0.19884 0.23125 0.19815 0.2362 0.19676 C 0.23933 0.19583 0.24245 0.19468 0.24545 0.19352 C 0.24922 0.19236 0.25287 0.19144 0.25664 0.19028 C 0.27045 0.18681 0.27136 0.18681 0.28633 0.18403 L 0.30313 0.17731 C 0.3056 0.17662 0.30808 0.17431 0.31055 0.17407 C 0.33099 0.17222 0.35157 0.17199 0.37201 0.17106 C 0.41771 0.16227 0.38308 0.16782 0.4763 0.16782 L 0.4763 0.16806 " pathEditMode="relative" rAng="0" ptsTypes="AAAAAAAAAAAAAAAAAAAAAAAA">
                                      <p:cBhvr>
                                        <p:cTn id="12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linin-karsisi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2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linin-arkasi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  <p:bldP spid="38" grpId="0" animBg="1"/>
      <p:bldP spid="41" grpId="0" animBg="1"/>
      <p:bldP spid="3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8" y="158057"/>
            <a:ext cx="7776814" cy="7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" y="352400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73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292463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952670" y="4170945"/>
            <a:ext cx="198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Üstünde - Altında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06977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42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161788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3 - 7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92" y="1418315"/>
            <a:ext cx="2517029" cy="352384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6005">
            <a:off x="6039101" y="4062075"/>
            <a:ext cx="466285" cy="163199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7710" y="3268120"/>
            <a:ext cx="914400" cy="9144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1446" y="388367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3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lgisay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vu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8" y="158057"/>
            <a:ext cx="7776814" cy="7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" y="352400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73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292463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988952" y="4079873"/>
            <a:ext cx="198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İçinde - Dışında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06977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42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161788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4 - 7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07" y="1698191"/>
            <a:ext cx="3302336" cy="28796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2" y="2726946"/>
            <a:ext cx="1895430" cy="185088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07" y="2264480"/>
            <a:ext cx="914400" cy="9144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61" y="3434106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7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kola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a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8" y="158057"/>
            <a:ext cx="7776814" cy="7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8" y="3973137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73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292463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988952" y="4079873"/>
            <a:ext cx="198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Uzak - Yakın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06977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42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161788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5 - 7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28" y="2904165"/>
            <a:ext cx="1895430" cy="185088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61" y="1787857"/>
            <a:ext cx="1549430" cy="30741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91" y="1787857"/>
            <a:ext cx="1733558" cy="31427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67" y="1685464"/>
            <a:ext cx="1904188" cy="334757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85619" y="4895694"/>
            <a:ext cx="906473" cy="9144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2968" y="4858025"/>
            <a:ext cx="906473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41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yse-uz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hmet-yak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8" y="158057"/>
            <a:ext cx="7776814" cy="7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8" y="3973137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73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292463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988952" y="4079873"/>
            <a:ext cx="198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Önde - Arkada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06977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42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161788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6 - 7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14" y="4116034"/>
            <a:ext cx="2978920" cy="160291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00" y="3200842"/>
            <a:ext cx="2893050" cy="148042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27" y="1110512"/>
            <a:ext cx="3036202" cy="176716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4993" y="4913527"/>
            <a:ext cx="906473" cy="9144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4717" y="2903093"/>
            <a:ext cx="906473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n-onde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n-uzakta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38" y="158057"/>
            <a:ext cx="7776814" cy="7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8" y="3973137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73" y="2343151"/>
            <a:ext cx="2647705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10292463" y="287767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UZAMSAL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İLİŞKİLER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988952" y="4079873"/>
            <a:ext cx="1988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Yüksekte - Alçakta</a:t>
            </a:r>
          </a:p>
          <a:p>
            <a:r>
              <a:rPr lang="tr-TR" dirty="0">
                <a:solidFill>
                  <a:srgbClr val="523100"/>
                </a:solidFill>
              </a:rPr>
              <a:t>               </a:t>
            </a:r>
          </a:p>
        </p:txBody>
      </p:sp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06977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42" y="6075900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161788" y="4826791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7 - 7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4" y="888824"/>
            <a:ext cx="7052268" cy="485546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09900" y="1428751"/>
            <a:ext cx="906473" cy="9144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341" y="3719096"/>
            <a:ext cx="906473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1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ekirrg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7"/>
  <p:tag name="ISPRING_RESOURCE_PATHS_HASH_PRESENTER" val="dae8d85def7a95ef932e5498a684ea3ee808a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267</Words>
  <Application>Microsoft Office PowerPoint</Application>
  <PresentationFormat>Geniş ekran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Uzamsal İlişkiler</dc:title>
  <dc:creator>www.mebders.com</dc:creator>
  <cp:lastModifiedBy>Muhammet Bozkurt</cp:lastModifiedBy>
  <cp:revision>114</cp:revision>
  <dcterms:created xsi:type="dcterms:W3CDTF">2015-08-18T22:48:21Z</dcterms:created>
  <dcterms:modified xsi:type="dcterms:W3CDTF">2018-09-19T21:09:46Z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</Properties>
</file>