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56" r:id="rId4"/>
    <p:sldId id="261" r:id="rId5"/>
    <p:sldId id="257" r:id="rId6"/>
    <p:sldId id="259" r:id="rId7"/>
  </p:sldIdLst>
  <p:sldSz cx="9144000" cy="6858000" type="screen4x3"/>
  <p:notesSz cx="6858000" cy="9144000"/>
  <p:custDataLst>
    <p:tags r:id="rId8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22C-F96B-4C8B-A3F8-33FB18C4DDB9}" type="datetimeFigureOut">
              <a:rPr lang="tr-TR" smtClean="0"/>
              <a:t>25.02.2019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8427-99A8-4BF5-BD53-F8F5766114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8275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22C-F96B-4C8B-A3F8-33FB18C4DDB9}" type="datetimeFigureOut">
              <a:rPr lang="tr-TR" smtClean="0"/>
              <a:t>25.02.2019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8427-99A8-4BF5-BD53-F8F5766114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323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22C-F96B-4C8B-A3F8-33FB18C4DDB9}" type="datetimeFigureOut">
              <a:rPr lang="tr-TR" smtClean="0"/>
              <a:t>25.02.2019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8427-99A8-4BF5-BD53-F8F5766114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674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22C-F96B-4C8B-A3F8-33FB18C4DDB9}" type="datetimeFigureOut">
              <a:rPr lang="tr-TR" smtClean="0"/>
              <a:t>25.02.2019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8427-99A8-4BF5-BD53-F8F5766114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932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22C-F96B-4C8B-A3F8-33FB18C4DDB9}" type="datetimeFigureOut">
              <a:rPr lang="tr-TR" smtClean="0"/>
              <a:t>25.02.2019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8427-99A8-4BF5-BD53-F8F5766114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354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22C-F96B-4C8B-A3F8-33FB18C4DDB9}" type="datetimeFigureOut">
              <a:rPr lang="tr-TR" smtClean="0"/>
              <a:t>25.02.2019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8427-99A8-4BF5-BD53-F8F5766114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299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22C-F96B-4C8B-A3F8-33FB18C4DDB9}" type="datetimeFigureOut">
              <a:rPr lang="tr-TR" smtClean="0"/>
              <a:t>25.02.2019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8427-99A8-4BF5-BD53-F8F5766114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3368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22C-F96B-4C8B-A3F8-33FB18C4DDB9}" type="datetimeFigureOut">
              <a:rPr lang="tr-TR" smtClean="0"/>
              <a:t>25.02.2019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8427-99A8-4BF5-BD53-F8F5766114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326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22C-F96B-4C8B-A3F8-33FB18C4DDB9}" type="datetimeFigureOut">
              <a:rPr lang="tr-TR" smtClean="0"/>
              <a:t>25.02.2019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8427-99A8-4BF5-BD53-F8F5766114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974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22C-F96B-4C8B-A3F8-33FB18C4DDB9}" type="datetimeFigureOut">
              <a:rPr lang="tr-TR" smtClean="0"/>
              <a:t>25.02.2019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8427-99A8-4BF5-BD53-F8F5766114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07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22C-F96B-4C8B-A3F8-33FB18C4DDB9}" type="datetimeFigureOut">
              <a:rPr lang="tr-TR" smtClean="0"/>
              <a:t>25.02.2019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8427-99A8-4BF5-BD53-F8F5766114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303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8C22C-F96B-4C8B-A3F8-33FB18C4DDB9}" type="datetimeFigureOut">
              <a:rPr lang="tr-TR" smtClean="0"/>
              <a:t>25.02.2019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D8427-99A8-4BF5-BD53-F8F5766114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639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mebders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Yuvarlatılmış Dikdörtgen 6">
            <a:hlinkClick r:id="" action="ppaction://hlinkshowjump?jump=nextslide"/>
          </p:cNvPr>
          <p:cNvSpPr/>
          <p:nvPr/>
        </p:nvSpPr>
        <p:spPr>
          <a:xfrm>
            <a:off x="2178524" y="5307226"/>
            <a:ext cx="1483057" cy="4640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Seslendirme</a:t>
            </a:r>
          </a:p>
        </p:txBody>
      </p:sp>
      <p:sp>
        <p:nvSpPr>
          <p:cNvPr id="8" name="Yuvarlatılmış Dikdörtgen 7">
            <a:hlinkClick r:id="rId3" action="ppaction://hlinksldjump"/>
          </p:cNvPr>
          <p:cNvSpPr/>
          <p:nvPr/>
        </p:nvSpPr>
        <p:spPr>
          <a:xfrm>
            <a:off x="4110535" y="5307226"/>
            <a:ext cx="1280615" cy="4640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Karaoke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Yuvarlatılmış Dikdörtgen 8">
            <a:hlinkClick r:id="" action="ppaction://hlinkshowjump?jump=lastslide"/>
          </p:cNvPr>
          <p:cNvSpPr/>
          <p:nvPr/>
        </p:nvSpPr>
        <p:spPr>
          <a:xfrm>
            <a:off x="5840105" y="5307226"/>
            <a:ext cx="1157784" cy="4640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Çıkış</a:t>
            </a:r>
          </a:p>
        </p:txBody>
      </p:sp>
    </p:spTree>
    <p:extLst>
      <p:ext uri="{BB962C8B-B14F-4D97-AF65-F5344CB8AC3E}">
        <p14:creationId xmlns:p14="http://schemas.microsoft.com/office/powerpoint/2010/main" val="118633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" y="0"/>
            <a:ext cx="9144000" cy="6858000"/>
          </a:xfrm>
          <a:prstGeom prst="rect">
            <a:avLst/>
          </a:prstGeom>
        </p:spPr>
      </p:pic>
      <p:sp>
        <p:nvSpPr>
          <p:cNvPr id="9" name="Yuvarlatılmış Dikdörtgen 8">
            <a:hlinkClick r:id="" action="ppaction://hlinkshowjump?jump=nextslide"/>
          </p:cNvPr>
          <p:cNvSpPr/>
          <p:nvPr/>
        </p:nvSpPr>
        <p:spPr>
          <a:xfrm>
            <a:off x="2178524" y="5307226"/>
            <a:ext cx="1483057" cy="4640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Seslendirme</a:t>
            </a:r>
          </a:p>
        </p:txBody>
      </p:sp>
      <p:sp>
        <p:nvSpPr>
          <p:cNvPr id="10" name="Yuvarlatılmış Dikdörtgen 9">
            <a:hlinkClick r:id="rId3" action="ppaction://hlinksldjump"/>
          </p:cNvPr>
          <p:cNvSpPr/>
          <p:nvPr/>
        </p:nvSpPr>
        <p:spPr>
          <a:xfrm>
            <a:off x="4110535" y="5307226"/>
            <a:ext cx="1280615" cy="4640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Karaoke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Yuvarlatılmış Dikdörtgen 10">
            <a:hlinkClick r:id="" action="ppaction://hlinkshowjump?jump=lastslide"/>
          </p:cNvPr>
          <p:cNvSpPr/>
          <p:nvPr/>
        </p:nvSpPr>
        <p:spPr>
          <a:xfrm>
            <a:off x="5840105" y="5307226"/>
            <a:ext cx="1157784" cy="4640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Çıkış</a:t>
            </a:r>
          </a:p>
        </p:txBody>
      </p:sp>
    </p:spTree>
    <p:extLst>
      <p:ext uri="{BB962C8B-B14F-4D97-AF65-F5344CB8AC3E}">
        <p14:creationId xmlns:p14="http://schemas.microsoft.com/office/powerpoint/2010/main" val="255225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Yuvarlatılmış Dikdörtgen 5">
            <a:hlinkClick r:id="rId4" action="ppaction://hlinksldjump"/>
          </p:cNvPr>
          <p:cNvSpPr/>
          <p:nvPr/>
        </p:nvSpPr>
        <p:spPr>
          <a:xfrm>
            <a:off x="7765576" y="4506935"/>
            <a:ext cx="1214651" cy="3390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Tekrar Dinle</a:t>
            </a:r>
          </a:p>
        </p:txBody>
      </p:sp>
      <p:sp>
        <p:nvSpPr>
          <p:cNvPr id="7" name="Yuvarlatılmış Dikdörtgen 6">
            <a:hlinkClick r:id="" action="ppaction://hlinkshowjump?jump=firstslide"/>
          </p:cNvPr>
          <p:cNvSpPr/>
          <p:nvPr/>
        </p:nvSpPr>
        <p:spPr>
          <a:xfrm>
            <a:off x="7789460" y="5014468"/>
            <a:ext cx="1214651" cy="3390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 Menü</a:t>
            </a:r>
          </a:p>
        </p:txBody>
      </p:sp>
      <p:sp>
        <p:nvSpPr>
          <p:cNvPr id="8" name="Yuvarlatılmış Dikdörtgen 7">
            <a:hlinkClick r:id="" action="ppaction://hlinkshowjump?jump=lastslide"/>
          </p:cNvPr>
          <p:cNvSpPr/>
          <p:nvPr/>
        </p:nvSpPr>
        <p:spPr>
          <a:xfrm>
            <a:off x="7789460" y="5522001"/>
            <a:ext cx="1214651" cy="3390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Çıkış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38" y="1181779"/>
            <a:ext cx="2715960" cy="417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1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23_nisan.wav"/>
          </p:stSnd>
        </p:sndAc>
      </p:transition>
    </mc:Choice>
    <mc:Fallback xmlns="">
      <p:transition spd="slow" advClick="0">
        <p:sndAc>
          <p:stSnd>
            <p:snd r:embed="rId6" name="23_nisa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8" presetClass="path" presetSubtype="0" repeatCount="7000" autoRev="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1.94444E-6 4.44444E-6 L 0.01354 0.05555 L 0.02673 4.44444E-6 L 0.0408 0.05555 L 0.05434 4.44444E-6 L 0.06788 0.05555 L 0.08194 4.44444E-6 L 0.09496 0.05555 L 0.10903 4.44444E-6 L 0.12257 0.05555 L 0.13576 4.44444E-6 L 0.14982 0.05555 L 0.16302 4.44444E-6 L 0.17708 0.05555 L 0.19114 4.44444E-6 L 0.20364 0.05555 L 0.21823 4.44444E-6 " pathEditMode="relative" rAng="0" ptsTypes="AAAAAAAAAAAAAAAAA">
                                      <p:cBhvr>
                                        <p:cTn id="9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3" y="277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Yuvarlatılmış Dikdörtgen 8">
            <a:hlinkClick r:id="" action="ppaction://hlinkshowjump?jump=nextslide"/>
          </p:cNvPr>
          <p:cNvSpPr/>
          <p:nvPr/>
        </p:nvSpPr>
        <p:spPr>
          <a:xfrm>
            <a:off x="2178524" y="5307226"/>
            <a:ext cx="1483057" cy="4640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Seslendirme</a:t>
            </a:r>
          </a:p>
        </p:txBody>
      </p:sp>
      <p:sp>
        <p:nvSpPr>
          <p:cNvPr id="10" name="Yuvarlatılmış Dikdörtgen 9">
            <a:hlinkClick r:id="rId3" action="ppaction://hlinksldjump"/>
          </p:cNvPr>
          <p:cNvSpPr/>
          <p:nvPr/>
        </p:nvSpPr>
        <p:spPr>
          <a:xfrm>
            <a:off x="4110535" y="5307226"/>
            <a:ext cx="1280615" cy="4640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Karaoke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Yuvarlatılmış Dikdörtgen 10">
            <a:hlinkClick r:id="" action="ppaction://hlinkshowjump?jump=lastslide"/>
          </p:cNvPr>
          <p:cNvSpPr/>
          <p:nvPr/>
        </p:nvSpPr>
        <p:spPr>
          <a:xfrm>
            <a:off x="5840105" y="5307226"/>
            <a:ext cx="1157784" cy="4640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Çıkış</a:t>
            </a:r>
          </a:p>
        </p:txBody>
      </p:sp>
    </p:spTree>
    <p:extLst>
      <p:ext uri="{BB962C8B-B14F-4D97-AF65-F5344CB8AC3E}">
        <p14:creationId xmlns:p14="http://schemas.microsoft.com/office/powerpoint/2010/main" val="160985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Resim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381614" y="1829961"/>
            <a:ext cx="92224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Lay</a:t>
            </a:r>
            <a:endParaRPr lang="tr-TR" sz="340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347393" y="1829961"/>
            <a:ext cx="89825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lari</a:t>
            </a:r>
            <a:endParaRPr lang="tr-TR" sz="340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3284461" y="1820955"/>
            <a:ext cx="80201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lay</a:t>
            </a:r>
            <a:endParaRPr lang="tr-TR" sz="340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Yuvarlatılmış Dikdörtgen 52">
            <a:hlinkClick r:id="rId4" action="ppaction://hlinksldjump"/>
          </p:cNvPr>
          <p:cNvSpPr/>
          <p:nvPr/>
        </p:nvSpPr>
        <p:spPr>
          <a:xfrm>
            <a:off x="7831051" y="5102288"/>
            <a:ext cx="1214651" cy="3390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Tekrar Dinle</a:t>
            </a:r>
          </a:p>
        </p:txBody>
      </p:sp>
      <p:sp>
        <p:nvSpPr>
          <p:cNvPr id="54" name="Yuvarlatılmış Dikdörtgen 53">
            <a:hlinkClick r:id="" action="ppaction://hlinkshowjump?jump=firstslide"/>
          </p:cNvPr>
          <p:cNvSpPr/>
          <p:nvPr/>
        </p:nvSpPr>
        <p:spPr>
          <a:xfrm>
            <a:off x="7853054" y="5582641"/>
            <a:ext cx="1214651" cy="3390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 Menü</a:t>
            </a:r>
          </a:p>
        </p:txBody>
      </p:sp>
      <p:sp>
        <p:nvSpPr>
          <p:cNvPr id="55" name="Yuvarlatılmış Dikdörtgen 54">
            <a:hlinkClick r:id="" action="ppaction://hlinkshowjump?jump=lastslide"/>
          </p:cNvPr>
          <p:cNvSpPr/>
          <p:nvPr/>
        </p:nvSpPr>
        <p:spPr>
          <a:xfrm>
            <a:off x="7853054" y="6086861"/>
            <a:ext cx="1214651" cy="3390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Çıkış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986747" cy="986747"/>
          </a:xfrm>
          <a:prstGeom prst="rect">
            <a:avLst/>
          </a:prstGeom>
        </p:spPr>
      </p:pic>
      <p:sp>
        <p:nvSpPr>
          <p:cNvPr id="56" name="Yuvarlatılmış Dikdörtgen 55"/>
          <p:cNvSpPr/>
          <p:nvPr/>
        </p:nvSpPr>
        <p:spPr>
          <a:xfrm>
            <a:off x="100462" y="1959219"/>
            <a:ext cx="865317" cy="33902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Başla</a:t>
            </a:r>
          </a:p>
        </p:txBody>
      </p:sp>
      <p:sp>
        <p:nvSpPr>
          <p:cNvPr id="57" name="Metin kutusu 56"/>
          <p:cNvSpPr txBox="1"/>
          <p:nvPr/>
        </p:nvSpPr>
        <p:spPr>
          <a:xfrm>
            <a:off x="4122870" y="1820954"/>
            <a:ext cx="89825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lari</a:t>
            </a:r>
            <a:endParaRPr lang="tr-TR" sz="340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Metin kutusu 57"/>
          <p:cNvSpPr txBox="1"/>
          <p:nvPr/>
        </p:nvSpPr>
        <p:spPr>
          <a:xfrm>
            <a:off x="5057524" y="1820954"/>
            <a:ext cx="80201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lay</a:t>
            </a:r>
            <a:endParaRPr lang="tr-TR" sz="340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Metin kutusu 58"/>
          <p:cNvSpPr txBox="1"/>
          <p:nvPr/>
        </p:nvSpPr>
        <p:spPr>
          <a:xfrm>
            <a:off x="5901702" y="1820953"/>
            <a:ext cx="89825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lari</a:t>
            </a:r>
            <a:endParaRPr lang="tr-TR" sz="340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Metin kutusu 59"/>
          <p:cNvSpPr txBox="1"/>
          <p:nvPr/>
        </p:nvSpPr>
        <p:spPr>
          <a:xfrm>
            <a:off x="6836356" y="1820952"/>
            <a:ext cx="80201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lay</a:t>
            </a:r>
            <a:endParaRPr lang="tr-TR" sz="340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1414220" y="2445512"/>
            <a:ext cx="92224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Lay</a:t>
            </a:r>
            <a:endParaRPr lang="tr-TR" sz="340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2379999" y="2445512"/>
            <a:ext cx="89825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lari</a:t>
            </a:r>
            <a:endParaRPr lang="tr-TR" sz="340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3317067" y="2436506"/>
            <a:ext cx="80201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lay</a:t>
            </a:r>
            <a:endParaRPr lang="tr-TR" sz="340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4155476" y="2436505"/>
            <a:ext cx="89825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lari</a:t>
            </a:r>
            <a:endParaRPr lang="tr-TR" sz="340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Metin kutusu 64"/>
          <p:cNvSpPr txBox="1"/>
          <p:nvPr/>
        </p:nvSpPr>
        <p:spPr>
          <a:xfrm>
            <a:off x="5090130" y="2436505"/>
            <a:ext cx="80201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lay</a:t>
            </a:r>
            <a:endParaRPr lang="tr-TR" sz="340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Metin kutusu 65"/>
          <p:cNvSpPr txBox="1"/>
          <p:nvPr/>
        </p:nvSpPr>
        <p:spPr>
          <a:xfrm>
            <a:off x="5934308" y="2436504"/>
            <a:ext cx="80201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lay</a:t>
            </a:r>
            <a:endParaRPr lang="tr-TR" sz="340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Metin kutusu 66"/>
          <p:cNvSpPr txBox="1"/>
          <p:nvPr/>
        </p:nvSpPr>
        <p:spPr>
          <a:xfrm>
            <a:off x="1404332" y="3052059"/>
            <a:ext cx="72660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23</a:t>
            </a:r>
          </a:p>
        </p:txBody>
      </p:sp>
      <p:sp>
        <p:nvSpPr>
          <p:cNvPr id="68" name="Metin kutusu 67"/>
          <p:cNvSpPr txBox="1"/>
          <p:nvPr/>
        </p:nvSpPr>
        <p:spPr>
          <a:xfrm>
            <a:off x="2116005" y="3062067"/>
            <a:ext cx="136640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Nisan</a:t>
            </a:r>
          </a:p>
        </p:txBody>
      </p:sp>
      <p:sp>
        <p:nvSpPr>
          <p:cNvPr id="69" name="Metin kutusu 68"/>
          <p:cNvSpPr txBox="1"/>
          <p:nvPr/>
        </p:nvSpPr>
        <p:spPr>
          <a:xfrm>
            <a:off x="3535273" y="3052056"/>
            <a:ext cx="118205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geldi</a:t>
            </a:r>
          </a:p>
        </p:txBody>
      </p:sp>
      <p:sp>
        <p:nvSpPr>
          <p:cNvPr id="70" name="Metin kutusu 69"/>
          <p:cNvSpPr txBox="1"/>
          <p:nvPr/>
        </p:nvSpPr>
        <p:spPr>
          <a:xfrm>
            <a:off x="1436938" y="3667610"/>
            <a:ext cx="212006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Neşeliyiz</a:t>
            </a:r>
          </a:p>
        </p:txBody>
      </p:sp>
      <p:sp>
        <p:nvSpPr>
          <p:cNvPr id="71" name="Metin kutusu 70"/>
          <p:cNvSpPr txBox="1"/>
          <p:nvPr/>
        </p:nvSpPr>
        <p:spPr>
          <a:xfrm>
            <a:off x="3636300" y="3640192"/>
            <a:ext cx="193565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çocuklar</a:t>
            </a:r>
          </a:p>
        </p:txBody>
      </p:sp>
      <p:sp>
        <p:nvSpPr>
          <p:cNvPr id="72" name="Metin kutusu 71"/>
          <p:cNvSpPr txBox="1"/>
          <p:nvPr/>
        </p:nvSpPr>
        <p:spPr>
          <a:xfrm>
            <a:off x="1475587" y="1924647"/>
            <a:ext cx="24150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Atamızdan</a:t>
            </a:r>
          </a:p>
        </p:txBody>
      </p:sp>
      <p:sp>
        <p:nvSpPr>
          <p:cNvPr id="73" name="Metin kutusu 72"/>
          <p:cNvSpPr txBox="1"/>
          <p:nvPr/>
        </p:nvSpPr>
        <p:spPr>
          <a:xfrm>
            <a:off x="3882536" y="1898878"/>
            <a:ext cx="195162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armağan</a:t>
            </a:r>
          </a:p>
        </p:txBody>
      </p:sp>
      <p:sp>
        <p:nvSpPr>
          <p:cNvPr id="74" name="Metin kutusu 73"/>
          <p:cNvSpPr txBox="1"/>
          <p:nvPr/>
        </p:nvSpPr>
        <p:spPr>
          <a:xfrm>
            <a:off x="1483658" y="2442758"/>
            <a:ext cx="110344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İşte</a:t>
            </a:r>
          </a:p>
        </p:txBody>
      </p:sp>
      <p:sp>
        <p:nvSpPr>
          <p:cNvPr id="75" name="Metin kutusu 74"/>
          <p:cNvSpPr txBox="1"/>
          <p:nvPr/>
        </p:nvSpPr>
        <p:spPr>
          <a:xfrm>
            <a:off x="2606668" y="2465138"/>
            <a:ext cx="106176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bize</a:t>
            </a:r>
          </a:p>
        </p:txBody>
      </p:sp>
      <p:sp>
        <p:nvSpPr>
          <p:cNvPr id="76" name="Metin kutusu 75"/>
          <p:cNvSpPr txBox="1"/>
          <p:nvPr/>
        </p:nvSpPr>
        <p:spPr>
          <a:xfrm>
            <a:off x="3699366" y="2464196"/>
            <a:ext cx="67851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bu</a:t>
            </a:r>
          </a:p>
        </p:txBody>
      </p:sp>
      <p:sp>
        <p:nvSpPr>
          <p:cNvPr id="77" name="Metin kutusu 76"/>
          <p:cNvSpPr txBox="1"/>
          <p:nvPr/>
        </p:nvSpPr>
        <p:spPr>
          <a:xfrm>
            <a:off x="4386763" y="2474152"/>
            <a:ext cx="174477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bayram</a:t>
            </a:r>
          </a:p>
        </p:txBody>
      </p:sp>
      <p:sp>
        <p:nvSpPr>
          <p:cNvPr id="78" name="Metin kutusu 77"/>
          <p:cNvSpPr txBox="1"/>
          <p:nvPr/>
        </p:nvSpPr>
        <p:spPr>
          <a:xfrm>
            <a:off x="1438017" y="2986638"/>
            <a:ext cx="190840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Şarkılar</a:t>
            </a:r>
          </a:p>
        </p:txBody>
      </p:sp>
      <p:sp>
        <p:nvSpPr>
          <p:cNvPr id="79" name="Metin kutusu 78"/>
          <p:cNvSpPr txBox="1"/>
          <p:nvPr/>
        </p:nvSpPr>
        <p:spPr>
          <a:xfrm>
            <a:off x="3437448" y="2986637"/>
            <a:ext cx="234294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söyleyelim</a:t>
            </a:r>
          </a:p>
        </p:txBody>
      </p:sp>
      <p:sp>
        <p:nvSpPr>
          <p:cNvPr id="80" name="Metin kutusu 79"/>
          <p:cNvSpPr txBox="1"/>
          <p:nvPr/>
        </p:nvSpPr>
        <p:spPr>
          <a:xfrm>
            <a:off x="1473028" y="3501341"/>
            <a:ext cx="168552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Gülelim</a:t>
            </a:r>
          </a:p>
        </p:txBody>
      </p:sp>
      <p:sp>
        <p:nvSpPr>
          <p:cNvPr id="81" name="Metin kutusu 80"/>
          <p:cNvSpPr txBox="1"/>
          <p:nvPr/>
        </p:nvSpPr>
        <p:spPr>
          <a:xfrm>
            <a:off x="3278258" y="3501340"/>
            <a:ext cx="211846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eğlenelim</a:t>
            </a:r>
          </a:p>
        </p:txBody>
      </p:sp>
      <p:sp>
        <p:nvSpPr>
          <p:cNvPr id="82" name="Metin kutusu 81"/>
          <p:cNvSpPr txBox="1"/>
          <p:nvPr/>
        </p:nvSpPr>
        <p:spPr>
          <a:xfrm>
            <a:off x="1357446" y="1999349"/>
            <a:ext cx="203344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Atamızın</a:t>
            </a:r>
          </a:p>
        </p:txBody>
      </p:sp>
      <p:sp>
        <p:nvSpPr>
          <p:cNvPr id="83" name="Metin kutusu 82"/>
          <p:cNvSpPr txBox="1"/>
          <p:nvPr/>
        </p:nvSpPr>
        <p:spPr>
          <a:xfrm>
            <a:off x="3463691" y="1973580"/>
            <a:ext cx="141936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izinde</a:t>
            </a:r>
          </a:p>
        </p:txBody>
      </p:sp>
      <p:sp>
        <p:nvSpPr>
          <p:cNvPr id="84" name="Metin kutusu 83"/>
          <p:cNvSpPr txBox="1"/>
          <p:nvPr/>
        </p:nvSpPr>
        <p:spPr>
          <a:xfrm>
            <a:off x="1357446" y="2514052"/>
            <a:ext cx="190032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Beraber</a:t>
            </a:r>
          </a:p>
        </p:txBody>
      </p:sp>
      <p:sp>
        <p:nvSpPr>
          <p:cNvPr id="85" name="Metin kutusu 84"/>
          <p:cNvSpPr txBox="1"/>
          <p:nvPr/>
        </p:nvSpPr>
        <p:spPr>
          <a:xfrm>
            <a:off x="3403534" y="2487227"/>
            <a:ext cx="219540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yürüyelim</a:t>
            </a:r>
          </a:p>
        </p:txBody>
      </p:sp>
      <p:sp>
        <p:nvSpPr>
          <p:cNvPr id="86" name="Metin kutusu 85"/>
          <p:cNvSpPr txBox="1"/>
          <p:nvPr/>
        </p:nvSpPr>
        <p:spPr>
          <a:xfrm>
            <a:off x="1414220" y="3047846"/>
            <a:ext cx="92224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Lay</a:t>
            </a:r>
            <a:endParaRPr lang="tr-TR" sz="340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Metin kutusu 86"/>
          <p:cNvSpPr txBox="1"/>
          <p:nvPr/>
        </p:nvSpPr>
        <p:spPr>
          <a:xfrm>
            <a:off x="2379999" y="3047846"/>
            <a:ext cx="89825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lari</a:t>
            </a:r>
            <a:endParaRPr lang="tr-TR" sz="340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Metin kutusu 87"/>
          <p:cNvSpPr txBox="1"/>
          <p:nvPr/>
        </p:nvSpPr>
        <p:spPr>
          <a:xfrm>
            <a:off x="3317067" y="3038840"/>
            <a:ext cx="80201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lay</a:t>
            </a:r>
            <a:endParaRPr lang="tr-TR" sz="340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Metin kutusu 88"/>
          <p:cNvSpPr txBox="1"/>
          <p:nvPr/>
        </p:nvSpPr>
        <p:spPr>
          <a:xfrm>
            <a:off x="4155476" y="3038839"/>
            <a:ext cx="89825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lari</a:t>
            </a:r>
            <a:endParaRPr lang="tr-TR" sz="340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Metin kutusu 89"/>
          <p:cNvSpPr txBox="1"/>
          <p:nvPr/>
        </p:nvSpPr>
        <p:spPr>
          <a:xfrm>
            <a:off x="5090130" y="3038839"/>
            <a:ext cx="80201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lay</a:t>
            </a:r>
            <a:endParaRPr lang="tr-TR" sz="340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Metin kutusu 90"/>
          <p:cNvSpPr txBox="1"/>
          <p:nvPr/>
        </p:nvSpPr>
        <p:spPr>
          <a:xfrm>
            <a:off x="5934308" y="3038838"/>
            <a:ext cx="89825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lari</a:t>
            </a:r>
            <a:endParaRPr lang="tr-TR" sz="340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Metin kutusu 91"/>
          <p:cNvSpPr txBox="1"/>
          <p:nvPr/>
        </p:nvSpPr>
        <p:spPr>
          <a:xfrm>
            <a:off x="6868962" y="3038837"/>
            <a:ext cx="80201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lay</a:t>
            </a:r>
            <a:endParaRPr lang="tr-TR" sz="340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Metin kutusu 92"/>
          <p:cNvSpPr txBox="1"/>
          <p:nvPr/>
        </p:nvSpPr>
        <p:spPr>
          <a:xfrm>
            <a:off x="1414220" y="3500781"/>
            <a:ext cx="92224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Lay</a:t>
            </a:r>
            <a:endParaRPr lang="tr-TR" sz="340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Metin kutusu 93"/>
          <p:cNvSpPr txBox="1"/>
          <p:nvPr/>
        </p:nvSpPr>
        <p:spPr>
          <a:xfrm>
            <a:off x="2379999" y="3500781"/>
            <a:ext cx="89825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lari</a:t>
            </a:r>
            <a:endParaRPr lang="tr-TR" sz="340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Metin kutusu 94"/>
          <p:cNvSpPr txBox="1"/>
          <p:nvPr/>
        </p:nvSpPr>
        <p:spPr>
          <a:xfrm>
            <a:off x="3317067" y="3491775"/>
            <a:ext cx="80201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lay</a:t>
            </a:r>
            <a:endParaRPr lang="tr-TR" sz="340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Metin kutusu 95"/>
          <p:cNvSpPr txBox="1"/>
          <p:nvPr/>
        </p:nvSpPr>
        <p:spPr>
          <a:xfrm>
            <a:off x="4155476" y="3491774"/>
            <a:ext cx="89825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lari</a:t>
            </a:r>
            <a:endParaRPr lang="tr-TR" sz="340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Metin kutusu 96"/>
          <p:cNvSpPr txBox="1"/>
          <p:nvPr/>
        </p:nvSpPr>
        <p:spPr>
          <a:xfrm>
            <a:off x="5090130" y="3491774"/>
            <a:ext cx="80201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lay</a:t>
            </a:r>
            <a:endParaRPr lang="tr-TR" sz="340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Metin kutusu 97"/>
          <p:cNvSpPr txBox="1"/>
          <p:nvPr/>
        </p:nvSpPr>
        <p:spPr>
          <a:xfrm>
            <a:off x="5934308" y="3491773"/>
            <a:ext cx="80201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lay</a:t>
            </a:r>
            <a:endParaRPr lang="tr-TR" sz="340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77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23_Nisan_karaoke.wav"/>
          </p:stSnd>
        </p:sndAc>
      </p:transition>
    </mc:Choice>
    <mc:Fallback xmlns="">
      <p:transition spd="slow" advClick="0">
        <p:sndAc>
          <p:stSnd>
            <p:snd r:embed="rId6" name="23_Nisan_karaok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05556E-6 -7.40741E-7 L -1.125 0.01412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0" y="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autoRev="1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autoRev="1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autoRev="1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autoRev="1" fill="hold" grpId="0" nodeType="withEffect">
                                  <p:stCondLst>
                                    <p:cond delay="9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autoRev="1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autoRev="1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autoRev="1" fill="hold" grpId="0" nodeType="withEffect">
                                  <p:stCondLst>
                                    <p:cond delay="10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autoRev="1" fill="hold" grpId="0" nodeType="withEffect">
                                  <p:stCondLst>
                                    <p:cond delay="11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autoRev="1" fill="hold" grpId="0" nodeType="withEffect">
                                  <p:stCondLst>
                                    <p:cond delay="1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autoRev="1" fill="hold" grpId="0" nodeType="withEffect">
                                  <p:stCondLst>
                                    <p:cond delay="11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autoRev="1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autoRev="1" fill="hold" grpId="0" nodeType="withEffect">
                                  <p:stCondLst>
                                    <p:cond delay="12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autoRev="1" fill="hold" grpId="0" nodeType="withEffect">
                                  <p:stCondLst>
                                    <p:cond delay="12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autoRev="1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autoRev="1" fill="hold" grpId="1" nodeType="withEffect">
                                  <p:stCondLst>
                                    <p:cond delay="13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autoRev="1" fill="hold" grpId="1" nodeType="withEffect">
                                  <p:stCondLst>
                                    <p:cond delay="13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autoRev="1" fill="hold" grpId="1" nodeType="withEffect">
                                  <p:stCondLst>
                                    <p:cond delay="13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autoRev="1" fill="hold" grpId="1" nodeType="withEffect">
                                  <p:stCondLst>
                                    <p:cond delay="14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autoRev="1" fill="hold" grpId="1" nodeType="withEffect">
                                  <p:stCondLst>
                                    <p:cond delay="1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autoRev="1" fill="hold" grpId="1" nodeType="withEffect">
                                  <p:stCondLst>
                                    <p:cond delay="14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autoRev="1" fill="hold" grpId="1" nodeType="withEffect">
                                  <p:stCondLst>
                                    <p:cond delay="15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autoRev="1" fill="hold" grpId="1" nodeType="withEffect">
                                  <p:stCondLst>
                                    <p:cond delay="15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autoRev="1" fill="hold" grpId="1" nodeType="withEffect">
                                  <p:stCondLst>
                                    <p:cond delay="15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autoRev="1" fill="hold" grpId="1" nodeType="withEffect">
                                  <p:stCondLst>
                                    <p:cond delay="16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autoRev="1" fill="hold" grpId="1" nodeType="withEffect">
                                  <p:stCondLst>
                                    <p:cond delay="16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autoRev="1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autoRev="1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autoRev="1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3" presetClass="emph" presetSubtype="2" autoRev="1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3" presetClass="emph" presetSubtype="2" autoRev="1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3" presetClass="emph" presetSubtype="2" autoRev="1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3" presetClass="emph" presetSubtype="2" autoRev="1" fill="hold" grpId="1" nodeType="withEffect">
                                  <p:stCondLst>
                                    <p:cond delay="2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3" presetID="3" presetClass="emph" presetSubtype="2" autoRev="1" fill="hold" grpId="1" nodeType="withEffect">
                                  <p:stCondLst>
                                    <p:cond delay="2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3" presetClass="emph" presetSubtype="2" autoRev="1" fill="hold" grpId="1" nodeType="withEffect">
                                  <p:stCondLst>
                                    <p:cond delay="2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" presetID="3" presetClass="emph" presetSubtype="2" autoRev="1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25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25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2" nodeType="withEffect">
                                  <p:stCondLst>
                                    <p:cond delay="25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25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25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2" nodeType="withEffect">
                                  <p:stCondLst>
                                    <p:cond delay="25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2" nodeType="withEffect">
                                  <p:stCondLst>
                                    <p:cond delay="25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25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2" nodeType="withEffect">
                                  <p:stCondLst>
                                    <p:cond delay="25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257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2" nodeType="withEffect">
                                  <p:stCondLst>
                                    <p:cond delay="257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25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257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2" nodeType="withEffect">
                                  <p:stCondLst>
                                    <p:cond delay="25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2" nodeType="withEffect">
                                  <p:stCondLst>
                                    <p:cond delay="257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2" nodeType="withEffect">
                                  <p:stCondLst>
                                    <p:cond delay="257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2" nodeType="withEffect">
                                  <p:stCondLst>
                                    <p:cond delay="257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2" nodeType="withEffect">
                                  <p:stCondLst>
                                    <p:cond delay="257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2" nodeType="withEffect">
                                  <p:stCondLst>
                                    <p:cond delay="257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2" nodeType="withEffect">
                                  <p:stCondLst>
                                    <p:cond delay="257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2" nodeType="withEffect">
                                  <p:stCondLst>
                                    <p:cond delay="257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2" nodeType="withEffect">
                                  <p:stCondLst>
                                    <p:cond delay="257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2" nodeType="withEffect">
                                  <p:stCondLst>
                                    <p:cond delay="257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2" nodeType="withEffect">
                                  <p:stCondLst>
                                    <p:cond delay="257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2" nodeType="withEffect">
                                  <p:stCondLst>
                                    <p:cond delay="257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2" nodeType="withEffect">
                                  <p:stCondLst>
                                    <p:cond delay="257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2" nodeType="withEffect">
                                  <p:stCondLst>
                                    <p:cond delay="257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mph" presetSubtype="2" autoRev="1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7" presetID="3" presetClass="emph" presetSubtype="2" autoRev="1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9" presetID="3" presetClass="emph" presetSubtype="2" autoRev="1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1" presetID="3" presetClass="emph" presetSubtype="2" autoRev="1" fill="hold" grpId="0" nodeType="withEffect">
                                  <p:stCondLst>
                                    <p:cond delay="28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3" presetID="3" presetClass="emph" presetSubtype="2" autoRev="1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5" presetID="3" presetClass="emph" presetSubtype="2" autoRev="1" fill="hold" grpId="0" nodeType="withEffect">
                                  <p:stCondLst>
                                    <p:cond delay="29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7" presetID="3" presetClass="emph" presetSubtype="2" autoRev="1" fill="hold" grpId="1" nodeType="withEffect">
                                  <p:stCondLst>
                                    <p:cond delay="30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9" presetID="3" presetClass="emph" presetSubtype="2" autoRev="1" fill="hold" grpId="1" nodeType="withEffect">
                                  <p:stCondLst>
                                    <p:cond delay="3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1" presetID="3" presetClass="emph" presetSubtype="2" autoRev="1" fill="hold" grpId="1" nodeType="withEffect">
                                  <p:stCondLst>
                                    <p:cond delay="3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3" presetID="3" presetClass="emph" presetSubtype="2" autoRev="1" fill="hold" grpId="1" nodeType="withEffect">
                                  <p:stCondLst>
                                    <p:cond delay="3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5" presetID="3" presetClass="emph" presetSubtype="2" autoRev="1" fill="hold" grpId="1" nodeType="withEffect">
                                  <p:stCondLst>
                                    <p:cond delay="3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7" presetID="3" presetClass="emph" presetSubtype="2" autoRev="1" fill="hold" grpId="1" nodeType="withEffect">
                                  <p:stCondLst>
                                    <p:cond delay="3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9" presetID="3" presetClass="emph" presetSubtype="2" autoRev="1" fill="hold" grpId="0" nodeType="withEffect">
                                  <p:stCondLst>
                                    <p:cond delay="3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1" presetID="3" presetClass="emph" presetSubtype="2" autoRev="1" fill="hold" grpId="0" nodeType="withEffect">
                                  <p:stCondLst>
                                    <p:cond delay="35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3" presetID="3" presetClass="emph" presetSubtype="2" autoRev="1" fill="hold" grpId="0" nodeType="withEffect">
                                  <p:stCondLst>
                                    <p:cond delay="37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5" presetID="3" presetClass="emph" presetSubtype="2" autoRev="1" fill="hold" grpId="0" nodeType="withEffect">
                                  <p:stCondLst>
                                    <p:cond delay="38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7" presetID="3" presetClass="emph" presetSubtype="2" autoRev="1" fill="hold" grpId="1" nodeType="withEffect">
                                  <p:stCondLst>
                                    <p:cond delay="39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9" presetID="3" presetClass="emph" presetSubtype="2" autoRev="1" fill="hold" grpId="1" nodeType="withEffect">
                                  <p:stCondLst>
                                    <p:cond delay="40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1" presetID="3" presetClass="emph" presetSubtype="2" autoRev="1" fill="hold" grpId="1" nodeType="withEffect">
                                  <p:stCondLst>
                                    <p:cond delay="4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3" presetID="3" presetClass="emph" presetSubtype="2" autoRev="1" fill="hold" grpId="1" nodeType="withEffect">
                                  <p:stCondLst>
                                    <p:cond delay="4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3" nodeType="withEffect">
                                  <p:stCondLst>
                                    <p:cond delay="43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3" nodeType="withEffect">
                                  <p:stCondLst>
                                    <p:cond delay="43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3" nodeType="withEffect">
                                  <p:stCondLst>
                                    <p:cond delay="4325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3" nodeType="withEffect">
                                  <p:stCondLst>
                                    <p:cond delay="4325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3" nodeType="withEffect">
                                  <p:stCondLst>
                                    <p:cond delay="432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3" nodeType="withEffect">
                                  <p:stCondLst>
                                    <p:cond delay="4325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3" nodeType="withEffect">
                                  <p:stCondLst>
                                    <p:cond delay="4325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3" nodeType="withEffect">
                                  <p:stCondLst>
                                    <p:cond delay="4325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3" nodeType="withEffect">
                                  <p:stCondLst>
                                    <p:cond delay="4325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3" nodeType="withEffect">
                                  <p:stCondLst>
                                    <p:cond delay="4325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2" nodeType="withEffect">
                                  <p:stCondLst>
                                    <p:cond delay="4325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2" nodeType="withEffect">
                                  <p:stCondLst>
                                    <p:cond delay="4325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2" nodeType="withEffect">
                                  <p:stCondLst>
                                    <p:cond delay="4325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2" nodeType="withEffect">
                                  <p:stCondLst>
                                    <p:cond delay="4325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3" nodeType="withEffect">
                                  <p:stCondLst>
                                    <p:cond delay="4325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3" nodeType="withEffect">
                                  <p:stCondLst>
                                    <p:cond delay="4325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3" nodeType="withEffect">
                                  <p:stCondLst>
                                    <p:cond delay="4325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3" nodeType="withEffect">
                                  <p:stCondLst>
                                    <p:cond delay="43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3" nodeType="withEffect">
                                  <p:stCondLst>
                                    <p:cond delay="4325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3" nodeType="withEffect">
                                  <p:stCondLst>
                                    <p:cond delay="4325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3" nodeType="withEffect">
                                  <p:stCondLst>
                                    <p:cond delay="4325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" nodeType="withEffect">
                                  <p:stCondLst>
                                    <p:cond delay="4325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1" nodeType="withEffect">
                                  <p:stCondLst>
                                    <p:cond delay="4325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1" nodeType="withEffect">
                                  <p:stCondLst>
                                    <p:cond delay="4325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1" nodeType="withEffect">
                                  <p:stCondLst>
                                    <p:cond delay="4325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1" nodeType="withEffect">
                                  <p:stCondLst>
                                    <p:cond delay="4325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1" nodeType="withEffect">
                                  <p:stCondLst>
                                    <p:cond delay="4325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" presetClass="emph" presetSubtype="2" autoRev="1" fill="hold" grpId="0" nodeType="withEffect">
                                  <p:stCondLst>
                                    <p:cond delay="4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1" presetID="3" presetClass="emph" presetSubtype="2" autoRev="1" fill="hold" grpId="0" nodeType="withEffect">
                                  <p:stCondLst>
                                    <p:cond delay="4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3" presetID="3" presetClass="emph" presetSubtype="2" autoRev="1" fill="hold" grpId="0" nodeType="withEffect">
                                  <p:stCondLst>
                                    <p:cond delay="45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5" presetID="3" presetClass="emph" presetSubtype="2" autoRev="1" fill="hold" grpId="0" nodeType="withEffect">
                                  <p:stCondLst>
                                    <p:cond delay="46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7" presetID="3" presetClass="emph" presetSubtype="2" autoRev="1" fill="hold" grpId="1" nodeType="withEffect">
                                  <p:stCondLst>
                                    <p:cond delay="48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9" presetID="3" presetClass="emph" presetSubtype="2" autoRev="1" fill="hold" grpId="1" nodeType="withEffect">
                                  <p:stCondLst>
                                    <p:cond delay="49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1" presetID="3" presetClass="emph" presetSubtype="2" autoRev="1" fill="hold" grpId="1" nodeType="withEffect">
                                  <p:stCondLst>
                                    <p:cond delay="50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3" presetID="3" presetClass="emph" presetSubtype="2" autoRev="1" fill="hold" grpId="1" nodeType="withEffect">
                                  <p:stCondLst>
                                    <p:cond delay="5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5" presetID="3" presetClass="emph" presetSubtype="2" autoRev="1" fill="hold" grpId="0" nodeType="withEffect">
                                  <p:stCondLst>
                                    <p:cond delay="52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7" presetID="3" presetClass="emph" presetSubtype="2" autoRev="1" fill="hold" grpId="0" nodeType="withEffect">
                                  <p:stCondLst>
                                    <p:cond delay="5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8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9" presetID="3" presetClass="emph" presetSubtype="2" autoRev="1" fill="hold" grpId="0" nodeType="withEffect">
                                  <p:stCondLst>
                                    <p:cond delay="52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0" dur="3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1" presetID="3" presetClass="emph" presetSubtype="2" autoRev="1" fill="hold" grpId="0" nodeType="withEffect">
                                  <p:stCondLst>
                                    <p:cond delay="53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2" dur="3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3" presetID="3" presetClass="emph" presetSubtype="2" autoRev="1" fill="hold" grpId="0" nodeType="withEffect">
                                  <p:stCondLst>
                                    <p:cond delay="53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4" dur="3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5" presetID="3" presetClass="emph" presetSubtype="2" autoRev="1" fill="hold" grpId="0" nodeType="withEffect">
                                  <p:stCondLst>
                                    <p:cond delay="53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3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7" presetID="3" presetClass="emph" presetSubtype="2" autoRev="1" fill="hold" grpId="0" nodeType="withEffect">
                                  <p:stCondLst>
                                    <p:cond delay="53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8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9" presetID="3" presetClass="emph" presetSubtype="2" autoRev="1" fill="hold" grpId="0" nodeType="withEffect">
                                  <p:stCondLst>
                                    <p:cond delay="54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3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1" presetID="3" presetClass="emph" presetSubtype="2" autoRev="1" fill="hold" grpId="0" nodeType="withEffect">
                                  <p:stCondLst>
                                    <p:cond delay="5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2" dur="3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3" presetID="3" presetClass="emph" presetSubtype="2" autoRev="1" fill="hold" grpId="0" nodeType="withEffect">
                                  <p:stCondLst>
                                    <p:cond delay="54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4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5" presetID="3" presetClass="emph" presetSubtype="2" autoRev="1" fill="hold" grpId="0" nodeType="withEffect">
                                  <p:stCondLst>
                                    <p:cond delay="55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7" presetID="3" presetClass="emph" presetSubtype="2" autoRev="1" fill="hold" grpId="0" nodeType="withEffect">
                                  <p:stCondLst>
                                    <p:cond delay="55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9" presetID="3" presetClass="emph" presetSubtype="2" autoRev="1" fill="hold" grpId="0" nodeType="withEffect">
                                  <p:stCondLst>
                                    <p:cond delay="55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0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1" presetID="3" presetClass="emph" presetSubtype="2" autoRev="1" fill="hold" grpId="4" nodeType="withEffect">
                                  <p:stCondLst>
                                    <p:cond delay="56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2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3" presetID="3" presetClass="emph" presetSubtype="2" autoRev="1" fill="hold" grpId="4" nodeType="withEffect">
                                  <p:stCondLst>
                                    <p:cond delay="56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4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5" presetID="3" presetClass="emph" presetSubtype="2" autoRev="1" fill="hold" grpId="4" nodeType="withEffect">
                                  <p:stCondLst>
                                    <p:cond delay="57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3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7" presetID="3" presetClass="emph" presetSubtype="2" autoRev="1" fill="hold" grpId="4" nodeType="withEffect">
                                  <p:stCondLst>
                                    <p:cond delay="57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8" dur="3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9" presetID="3" presetClass="emph" presetSubtype="2" autoRev="1" fill="hold" grpId="4" nodeType="withEffect">
                                  <p:stCondLst>
                                    <p:cond delay="57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3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1" presetID="3" presetClass="emph" presetSubtype="2" autoRev="1" fill="hold" grpId="4" nodeType="withEffect">
                                  <p:stCondLst>
                                    <p:cond delay="57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2" dur="3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3" presetID="3" presetClass="emph" presetSubtype="2" autoRev="1" fill="hold" grpId="4" nodeType="withEffect">
                                  <p:stCondLst>
                                    <p:cond delay="58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4" dur="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5" presetID="3" presetClass="emph" presetSubtype="2" autoRev="1" fill="hold" grpId="2" nodeType="withEffect">
                                  <p:stCondLst>
                                    <p:cond delay="58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6" dur="3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7" presetID="3" presetClass="emph" presetSubtype="2" autoRev="1" fill="hold" grpId="2" nodeType="withEffect">
                                  <p:stCondLst>
                                    <p:cond delay="59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8" dur="3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9" presetID="3" presetClass="emph" presetSubtype="2" autoRev="1" fill="hold" grpId="2" nodeType="withEffect">
                                  <p:stCondLst>
                                    <p:cond delay="59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1" presetID="3" presetClass="emph" presetSubtype="2" autoRev="1" fill="hold" grpId="2" nodeType="withEffect">
                                  <p:stCondLst>
                                    <p:cond delay="59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2" dur="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3" presetID="3" presetClass="emph" presetSubtype="2" autoRev="1" fill="hold" grpId="2" nodeType="withEffect">
                                  <p:stCondLst>
                                    <p:cond delay="60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4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60600"/>
                            </p:stCondLst>
                            <p:childTnLst>
                              <p:par>
                                <p:cTn id="306" presetID="3" presetClass="emph" presetSubtype="2" autoRev="1" fill="hold" grpId="5" nodeType="afterEffect">
                                  <p:stCondLst>
                                    <p:cond delay="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7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8" presetID="3" presetClass="emph" presetSubtype="2" autoRev="1" fill="hold" grpId="5" nodeType="withEffect">
                                  <p:stCondLst>
                                    <p:cond delay="1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9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0" presetID="3" presetClass="emph" presetSubtype="2" autoRev="1" fill="hold" grpId="5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1" dur="3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2" presetID="3" presetClass="emph" presetSubtype="2" autoRev="1" fill="hold" grpId="5" nodeType="withEffect">
                                  <p:stCondLst>
                                    <p:cond delay="1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3" dur="3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4" presetID="3" presetClass="emph" presetSubtype="2" autoRev="1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5" dur="3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6" presetID="3" presetClass="emph" presetSubtype="2" autoRev="1" fill="hold" grpId="5" nodeType="withEffect">
                                  <p:stCondLst>
                                    <p:cond delay="2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7" dur="3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8" presetID="3" presetClass="emph" presetSubtype="2" autoRev="1" fill="hold" grpId="5" nodeType="withEffect">
                                  <p:stCondLst>
                                    <p:cond delay="2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9" dur="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0" presetID="3" presetClass="emph" presetSubtype="2" autoRev="1" fill="hold" grpId="3" nodeType="withEffect">
                                  <p:stCondLst>
                                    <p:cond delay="2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1" dur="3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2" presetID="3" presetClass="emph" presetSubtype="2" autoRev="1" fill="hold" grpId="3" nodeType="withEffect">
                                  <p:stCondLst>
                                    <p:cond delay="3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3" dur="3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4" presetID="3" presetClass="emph" presetSubtype="2" autoRev="1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5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6" presetID="3" presetClass="emph" presetSubtype="2" autoRev="1" fill="hold" grpId="3" nodeType="withEffect">
                                  <p:stCondLst>
                                    <p:cond delay="3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7" dur="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8" presetID="3" presetClass="emph" presetSubtype="2" autoRev="1" fill="hold" grpId="3" nodeType="withEffect">
                                  <p:stCondLst>
                                    <p:cond delay="4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0" presetID="3" presetClass="emph" presetSubtype="2" autoRev="1" fill="hold" grpId="2" nodeType="withEffect">
                                  <p:stCondLst>
                                    <p:cond delay="4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2" presetID="3" presetClass="emph" presetSubtype="2" autoRev="1" fill="hold" grpId="6" nodeType="withEffect">
                                  <p:stCondLst>
                                    <p:cond delay="4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3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4" presetID="3" presetClass="emph" presetSubtype="2" autoRev="1" fill="hold" grpId="6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5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6" presetID="3" presetClass="emph" presetSubtype="2" autoRev="1" fill="hold" grpId="6" nodeType="withEffect">
                                  <p:stCondLst>
                                    <p:cond delay="5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7" dur="3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8" presetID="3" presetClass="emph" presetSubtype="2" autoRev="1" fill="hold" grpId="6" nodeType="withEffect">
                                  <p:stCondLst>
                                    <p:cond delay="5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9" dur="3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0" presetID="3" presetClass="emph" presetSubtype="2" autoRev="1" fill="hold" grpId="6" nodeType="withEffect">
                                  <p:stCondLst>
                                    <p:cond delay="5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1" dur="3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2" presetID="3" presetClass="emph" presetSubtype="2" autoRev="1" fill="hold" grpId="6" nodeType="withEffect">
                                  <p:stCondLst>
                                    <p:cond delay="6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3" dur="3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4" presetID="3" presetClass="emph" presetSubtype="2" autoRev="1" fill="hold" grpId="6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5" dur="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6" presetID="3" presetClass="emph" presetSubtype="2" autoRev="1" fill="hold" grpId="4" nodeType="withEffect">
                                  <p:stCondLst>
                                    <p:cond delay="6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7" dur="3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8" presetID="3" presetClass="emph" presetSubtype="2" autoRev="1" fill="hold" grpId="4" nodeType="withEffect">
                                  <p:stCondLst>
                                    <p:cond delay="7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9" dur="3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0" presetID="3" presetClass="emph" presetSubtype="2" autoRev="1" fill="hold" grpId="4" nodeType="withEffect">
                                  <p:stCondLst>
                                    <p:cond delay="7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1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2" presetID="3" presetClass="emph" presetSubtype="2" autoRev="1" fill="hold" grpId="4" nodeType="withEffect">
                                  <p:stCondLst>
                                    <p:cond delay="7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3" dur="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4" presetID="3" presetClass="emph" presetSubtype="2" autoRev="1" fill="hold" grpId="4" nodeType="withEffect">
                                  <p:stCondLst>
                                    <p:cond delay="8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5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8" grpId="0"/>
      <p:bldP spid="8" grpId="1"/>
      <p:bldP spid="8" grpId="2"/>
      <p:bldP spid="9" grpId="0"/>
      <p:bldP spid="9" grpId="1"/>
      <p:bldP spid="9" grpId="2"/>
      <p:bldP spid="53" grpId="0" animBg="1"/>
      <p:bldP spid="54" grpId="0" animBg="1"/>
      <p:bldP spid="55" grpId="0" animBg="1"/>
      <p:bldP spid="56" grpId="0" animBg="1"/>
      <p:bldP spid="57" grpId="0"/>
      <p:bldP spid="57" grpId="1"/>
      <p:bldP spid="57" grpId="2"/>
      <p:bldP spid="58" grpId="0"/>
      <p:bldP spid="58" grpId="1"/>
      <p:bldP spid="58" grpId="2"/>
      <p:bldP spid="59" grpId="0"/>
      <p:bldP spid="59" grpId="1"/>
      <p:bldP spid="59" grpId="2"/>
      <p:bldP spid="60" grpId="0"/>
      <p:bldP spid="60" grpId="1"/>
      <p:bldP spid="60" grpId="2"/>
      <p:bldP spid="61" grpId="0"/>
      <p:bldP spid="61" grpId="1"/>
      <p:bldP spid="61" grpId="2"/>
      <p:bldP spid="62" grpId="0"/>
      <p:bldP spid="62" grpId="1"/>
      <p:bldP spid="62" grpId="2"/>
      <p:bldP spid="63" grpId="0"/>
      <p:bldP spid="63" grpId="1"/>
      <p:bldP spid="63" grpId="2"/>
      <p:bldP spid="64" grpId="0"/>
      <p:bldP spid="64" grpId="1"/>
      <p:bldP spid="64" grpId="2"/>
      <p:bldP spid="65" grpId="0"/>
      <p:bldP spid="65" grpId="1"/>
      <p:bldP spid="65" grpId="2"/>
      <p:bldP spid="66" grpId="0"/>
      <p:bldP spid="66" grpId="1"/>
      <p:bldP spid="67" grpId="0"/>
      <p:bldP spid="67" grpId="1"/>
      <p:bldP spid="67" grpId="2"/>
      <p:bldP spid="68" grpId="0"/>
      <p:bldP spid="68" grpId="1"/>
      <p:bldP spid="68" grpId="2"/>
      <p:bldP spid="69" grpId="0"/>
      <p:bldP spid="69" grpId="1"/>
      <p:bldP spid="69" grpId="2"/>
      <p:bldP spid="70" grpId="0"/>
      <p:bldP spid="70" grpId="1"/>
      <p:bldP spid="70" grpId="2"/>
      <p:bldP spid="71" grpId="0"/>
      <p:bldP spid="71" grpId="1"/>
      <p:bldP spid="71" grpId="2"/>
      <p:bldP spid="72" grpId="0"/>
      <p:bldP spid="72" grpId="1"/>
      <p:bldP spid="72" grpId="2"/>
      <p:bldP spid="72" grpId="3"/>
      <p:bldP spid="73" grpId="0"/>
      <p:bldP spid="73" grpId="1"/>
      <p:bldP spid="73" grpId="2"/>
      <p:bldP spid="73" grpId="3"/>
      <p:bldP spid="74" grpId="0"/>
      <p:bldP spid="74" grpId="1"/>
      <p:bldP spid="74" grpId="2"/>
      <p:bldP spid="74" grpId="3"/>
      <p:bldP spid="75" grpId="0"/>
      <p:bldP spid="75" grpId="1"/>
      <p:bldP spid="75" grpId="2"/>
      <p:bldP spid="75" grpId="3"/>
      <p:bldP spid="76" grpId="0"/>
      <p:bldP spid="76" grpId="1"/>
      <p:bldP spid="76" grpId="2"/>
      <p:bldP spid="76" grpId="3"/>
      <p:bldP spid="77" grpId="0"/>
      <p:bldP spid="77" grpId="1"/>
      <p:bldP spid="77" grpId="2"/>
      <p:bldP spid="77" grpId="3"/>
      <p:bldP spid="78" grpId="0"/>
      <p:bldP spid="78" grpId="1"/>
      <p:bldP spid="78" grpId="2"/>
      <p:bldP spid="78" grpId="3"/>
      <p:bldP spid="79" grpId="0"/>
      <p:bldP spid="79" grpId="1"/>
      <p:bldP spid="79" grpId="2"/>
      <p:bldP spid="79" grpId="3"/>
      <p:bldP spid="80" grpId="0"/>
      <p:bldP spid="80" grpId="1"/>
      <p:bldP spid="80" grpId="2"/>
      <p:bldP spid="80" grpId="3"/>
      <p:bldP spid="81" grpId="0"/>
      <p:bldP spid="81" grpId="1"/>
      <p:bldP spid="81" grpId="2"/>
      <p:bldP spid="81" grpId="3"/>
      <p:bldP spid="82" grpId="0"/>
      <p:bldP spid="82" grpId="1"/>
      <p:bldP spid="82" grpId="2"/>
      <p:bldP spid="83" grpId="0"/>
      <p:bldP spid="83" grpId="1"/>
      <p:bldP spid="83" grpId="2"/>
      <p:bldP spid="84" grpId="0"/>
      <p:bldP spid="84" grpId="1"/>
      <p:bldP spid="84" grpId="2"/>
      <p:bldP spid="85" grpId="0"/>
      <p:bldP spid="85" grpId="1"/>
      <p:bldP spid="85" grpId="2"/>
      <p:bldP spid="86" grpId="0"/>
      <p:bldP spid="86" grpId="3"/>
      <p:bldP spid="86" grpId="4"/>
      <p:bldP spid="86" grpId="5"/>
      <p:bldP spid="86" grpId="6"/>
      <p:bldP spid="87" grpId="0"/>
      <p:bldP spid="87" grpId="3"/>
      <p:bldP spid="87" grpId="4"/>
      <p:bldP spid="87" grpId="5"/>
      <p:bldP spid="87" grpId="6"/>
      <p:bldP spid="88" grpId="0"/>
      <p:bldP spid="88" grpId="3"/>
      <p:bldP spid="88" grpId="4"/>
      <p:bldP spid="88" grpId="5"/>
      <p:bldP spid="88" grpId="6"/>
      <p:bldP spid="89" grpId="0"/>
      <p:bldP spid="89" grpId="3"/>
      <p:bldP spid="89" grpId="4"/>
      <p:bldP spid="89" grpId="5"/>
      <p:bldP spid="89" grpId="6"/>
      <p:bldP spid="90" grpId="0"/>
      <p:bldP spid="90" grpId="3"/>
      <p:bldP spid="90" grpId="4"/>
      <p:bldP spid="90" grpId="5"/>
      <p:bldP spid="90" grpId="6"/>
      <p:bldP spid="91" grpId="0"/>
      <p:bldP spid="91" grpId="3"/>
      <p:bldP spid="91" grpId="4"/>
      <p:bldP spid="91" grpId="5"/>
      <p:bldP spid="91" grpId="6"/>
      <p:bldP spid="92" grpId="0"/>
      <p:bldP spid="92" grpId="3"/>
      <p:bldP spid="92" grpId="4"/>
      <p:bldP spid="92" grpId="5"/>
      <p:bldP spid="92" grpId="6"/>
      <p:bldP spid="93" grpId="0"/>
      <p:bldP spid="93" grpId="1"/>
      <p:bldP spid="93" grpId="2"/>
      <p:bldP spid="93" grpId="3"/>
      <p:bldP spid="93" grpId="4"/>
      <p:bldP spid="94" grpId="0"/>
      <p:bldP spid="94" grpId="1"/>
      <p:bldP spid="94" grpId="2"/>
      <p:bldP spid="94" grpId="3"/>
      <p:bldP spid="94" grpId="4"/>
      <p:bldP spid="95" grpId="0"/>
      <p:bldP spid="95" grpId="1"/>
      <p:bldP spid="95" grpId="2"/>
      <p:bldP spid="95" grpId="3"/>
      <p:bldP spid="95" grpId="4"/>
      <p:bldP spid="96" grpId="0"/>
      <p:bldP spid="96" grpId="1"/>
      <p:bldP spid="96" grpId="2"/>
      <p:bldP spid="96" grpId="3"/>
      <p:bldP spid="96" grpId="4"/>
      <p:bldP spid="97" grpId="0"/>
      <p:bldP spid="97" grpId="1"/>
      <p:bldP spid="97" grpId="2"/>
      <p:bldP spid="97" grpId="3"/>
      <p:bldP spid="97" grpId="4"/>
      <p:bldP spid="98" grpId="0"/>
      <p:bldP spid="98" grpId="1"/>
      <p:bldP spid="98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289111" y="2001838"/>
            <a:ext cx="2827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</a:p>
          <a:p>
            <a:pPr algn="ctr"/>
            <a:endPara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407925" y="3937486"/>
            <a:ext cx="27993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info@mebders.com</a:t>
            </a:r>
            <a:endPara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©mebders.com</a:t>
            </a:r>
          </a:p>
          <a:p>
            <a:pPr algn="ctr"/>
            <a:endPara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Yuvarlatılmış Dikdörtgen 7">
            <a:hlinkClick r:id="" action="ppaction://hlinkshowjump?jump=endshow"/>
          </p:cNvPr>
          <p:cNvSpPr/>
          <p:nvPr/>
        </p:nvSpPr>
        <p:spPr>
          <a:xfrm>
            <a:off x="4139341" y="5254222"/>
            <a:ext cx="865317" cy="3390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Kapat</a:t>
            </a:r>
          </a:p>
        </p:txBody>
      </p:sp>
    </p:spTree>
    <p:extLst>
      <p:ext uri="{BB962C8B-B14F-4D97-AF65-F5344CB8AC3E}">
        <p14:creationId xmlns:p14="http://schemas.microsoft.com/office/powerpoint/2010/main" val="51825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c24959a3b3ad72ab28ff3f74963a382579f0d"/>
</p:tagLst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637</TotalTime>
  <Words>78</Words>
  <Application>Microsoft Office PowerPoint</Application>
  <PresentationFormat>Ekran Gösterisi (4:3)</PresentationFormat>
  <Paragraphs>67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Tahoma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Karaoke 23 Nisan</dc:title>
  <dc:creator>Muhammet Bozkurt;www.yenislayt.com</dc:creator>
  <cp:lastModifiedBy>Muhammet Bozkurt</cp:lastModifiedBy>
  <cp:revision>69</cp:revision>
  <dcterms:created xsi:type="dcterms:W3CDTF">2016-02-29T20:57:41Z</dcterms:created>
  <dcterms:modified xsi:type="dcterms:W3CDTF">2019-02-25T17:04:00Z</dcterms:modified>
  <cp:contentStatus/>
</cp:coreProperties>
</file>