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6" r:id="rId4"/>
    <p:sldId id="261" r:id="rId5"/>
    <p:sldId id="257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2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74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2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5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9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36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2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7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0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0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C22C-F96B-4C8B-A3F8-33FB18C4DDB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3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bder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gitim.yenislay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Yuvarlatılmış Dikdörtgen 6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8" name="Yuvarlatılmış Dikdörtgen 7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Yuvarlatılmış Dikdörtgen 8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11863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25522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Yuvarlatılmış Dikdörtgen 5">
            <a:hlinkClick r:id="rId4" action="ppaction://hlinksldjump"/>
          </p:cNvPr>
          <p:cNvSpPr/>
          <p:nvPr/>
        </p:nvSpPr>
        <p:spPr>
          <a:xfrm>
            <a:off x="7765576" y="4506935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Tekrar Dinle</a:t>
            </a:r>
          </a:p>
        </p:txBody>
      </p:sp>
      <p:sp>
        <p:nvSpPr>
          <p:cNvPr id="7" name="Yuvarlatılmış Dikdörtgen 6">
            <a:hlinkClick r:id="" action="ppaction://hlinkshowjump?jump=firstslide"/>
          </p:cNvPr>
          <p:cNvSpPr/>
          <p:nvPr/>
        </p:nvSpPr>
        <p:spPr>
          <a:xfrm>
            <a:off x="7789460" y="5014468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Menü</a:t>
            </a:r>
          </a:p>
        </p:txBody>
      </p:sp>
      <p:sp>
        <p:nvSpPr>
          <p:cNvPr id="8" name="Yuvarlatılmış Dikdörtgen 7">
            <a:hlinkClick r:id="" action="ppaction://hlinkshowjump?jump=lastslide"/>
          </p:cNvPr>
          <p:cNvSpPr/>
          <p:nvPr/>
        </p:nvSpPr>
        <p:spPr>
          <a:xfrm>
            <a:off x="7789460" y="5522001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38" y="1181779"/>
            <a:ext cx="2715960" cy="41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k-caliskan-olmaliyiz-sesli.wav"/>
          </p:stSnd>
        </p:sndAc>
      </p:transition>
    </mc:Choice>
    <mc:Fallback xmlns="">
      <p:transition spd="slow" advClick="0">
        <p:sndAc>
          <p:stSnd>
            <p:snd r:embed="rId6" name="cak-caliskan-olmaliyiz-sesl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repeatCount="4000" accel="12000" autoRev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1.94444E-6 4.44444E-6 L 0.01354 0.05555 L 0.02673 4.44444E-6 L 0.0408 0.05555 L 0.05434 4.44444E-6 L 0.06788 0.05555 L 0.08194 4.44444E-6 L 0.09496 0.05555 L 0.10903 4.44444E-6 L 0.12257 0.05555 L 0.13576 4.44444E-6 L 0.14982 0.05555 L 0.16302 4.44444E-6 L 0.17708 0.05555 L 0.19114 4.44444E-6 L 0.20364 0.05555 L 0.21823 4.44444E-6 " pathEditMode="relative" rAng="0" ptsTypes="AAAAAAAAAAAAAAAAA">
                                      <p:cBhvr>
                                        <p:cTn id="9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16098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17261" y="1834425"/>
            <a:ext cx="11065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719690" y="1834425"/>
            <a:ext cx="21905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çalışkan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878898" y="1834425"/>
            <a:ext cx="23861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olmalıyız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528334" y="2503839"/>
            <a:ext cx="8324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311840" y="2503839"/>
            <a:ext cx="121244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436210" y="2503839"/>
            <a:ext cx="10569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475518" y="2503839"/>
            <a:ext cx="80675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254981" y="2503839"/>
            <a:ext cx="157318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vatan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6736586" y="2503839"/>
            <a:ext cx="10569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536895" y="3173253"/>
            <a:ext cx="11065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639324" y="3173253"/>
            <a:ext cx="21905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çalışkan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798532" y="3173253"/>
            <a:ext cx="23861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olmalıyız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229079" y="1794025"/>
            <a:ext cx="198842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Tembel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3122931" y="1794025"/>
            <a:ext cx="189385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tembel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4960138" y="1794025"/>
            <a:ext cx="283340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durmamalı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285724" y="2323719"/>
            <a:ext cx="182812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Günler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3079763" y="2336722"/>
            <a:ext cx="90621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hiç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023800" y="2336722"/>
            <a:ext cx="104727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boş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5037933" y="2336722"/>
            <a:ext cx="273882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kalmamalı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1313614" y="2845681"/>
            <a:ext cx="8324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2121175" y="2823731"/>
            <a:ext cx="121244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04112" y="2823731"/>
            <a:ext cx="10569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4342110" y="2838214"/>
            <a:ext cx="80675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5107719" y="2845681"/>
            <a:ext cx="157318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vatan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6719803" y="2838214"/>
            <a:ext cx="10569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1319236" y="3400719"/>
            <a:ext cx="11065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2461375" y="3398510"/>
            <a:ext cx="21905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çalışkan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4679378" y="3422279"/>
            <a:ext cx="23861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olmalıyız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1384794" y="1652987"/>
            <a:ext cx="106009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2470025" y="1652987"/>
            <a:ext cx="58714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3082306" y="1652987"/>
            <a:ext cx="179126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zordur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4856483" y="1667308"/>
            <a:ext cx="254172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bilmeliyiz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364864" y="2211979"/>
            <a:ext cx="268278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Güçlükleri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4217509" y="2213005"/>
            <a:ext cx="281583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yenmeliyiz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1401581" y="2824543"/>
            <a:ext cx="8324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2170488" y="2807777"/>
            <a:ext cx="121244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3327142" y="2817983"/>
            <a:ext cx="10569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283060" y="2817983"/>
            <a:ext cx="80675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4994245" y="2807777"/>
            <a:ext cx="157318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vatan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6504866" y="2834129"/>
            <a:ext cx="10569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1401581" y="3389527"/>
            <a:ext cx="11065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2629471" y="3347677"/>
            <a:ext cx="21905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çalışkan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4885558" y="3336292"/>
            <a:ext cx="23861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7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olmalıyız</a:t>
            </a:r>
          </a:p>
        </p:txBody>
      </p:sp>
      <p:sp>
        <p:nvSpPr>
          <p:cNvPr id="53" name="Yuvarlatılmış Dikdörtgen 52">
            <a:hlinkClick r:id="rId4" action="ppaction://hlinksldjump"/>
          </p:cNvPr>
          <p:cNvSpPr/>
          <p:nvPr/>
        </p:nvSpPr>
        <p:spPr>
          <a:xfrm>
            <a:off x="7831051" y="5102288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Tekrar Dinle</a:t>
            </a:r>
          </a:p>
        </p:txBody>
      </p:sp>
      <p:sp>
        <p:nvSpPr>
          <p:cNvPr id="54" name="Yuvarlatılmış Dikdörtgen 53">
            <a:hlinkClick r:id="" action="ppaction://hlinkshowjump?jump=firstslide"/>
          </p:cNvPr>
          <p:cNvSpPr/>
          <p:nvPr/>
        </p:nvSpPr>
        <p:spPr>
          <a:xfrm>
            <a:off x="7853054" y="5582641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Menü</a:t>
            </a:r>
          </a:p>
        </p:txBody>
      </p:sp>
      <p:sp>
        <p:nvSpPr>
          <p:cNvPr id="55" name="Yuvarlatılmış Dikdörtgen 54">
            <a:hlinkClick r:id="" action="ppaction://hlinkshowjump?jump=lastslide"/>
          </p:cNvPr>
          <p:cNvSpPr/>
          <p:nvPr/>
        </p:nvSpPr>
        <p:spPr>
          <a:xfrm>
            <a:off x="7853054" y="6086861"/>
            <a:ext cx="1214651" cy="3390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86747" cy="986747"/>
          </a:xfrm>
          <a:prstGeom prst="rect">
            <a:avLst/>
          </a:prstGeom>
        </p:spPr>
      </p:pic>
      <p:sp>
        <p:nvSpPr>
          <p:cNvPr id="56" name="Yuvarlatılmış Dikdörtgen 55"/>
          <p:cNvSpPr/>
          <p:nvPr/>
        </p:nvSpPr>
        <p:spPr>
          <a:xfrm>
            <a:off x="100462" y="1959219"/>
            <a:ext cx="865317" cy="3390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</a:t>
            </a:r>
          </a:p>
        </p:txBody>
      </p:sp>
    </p:spTree>
    <p:extLst>
      <p:ext uri="{BB962C8B-B14F-4D97-AF65-F5344CB8AC3E}">
        <p14:creationId xmlns:p14="http://schemas.microsoft.com/office/powerpoint/2010/main" val="39627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k-caliskan-olmaliyiz.wav"/>
          </p:stSnd>
        </p:sndAc>
      </p:transition>
    </mc:Choice>
    <mc:Fallback xmlns="">
      <p:transition spd="slow" advClick="0">
        <p:sndAc>
          <p:stSnd>
            <p:snd r:embed="rId6" name="cak-caliskan-olmaliyiz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7.40741E-7 L -1.125 0.01412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autoRev="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autoRev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autoRev="1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autoRev="1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autoRev="1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autoRev="1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autoRev="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autoRev="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autoRev="1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autoRev="1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autoRev="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autoRev="1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autoRev="1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autoRev="1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autoRev="1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autoRev="1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autoRev="1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autoRev="1" fill="hold" grpId="1" nodeType="withEffect">
                                  <p:stCondLst>
                                    <p:cond delay="2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autoRev="1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autoRev="1" fill="hold" grpId="1" nodeType="withEffect">
                                  <p:stCondLst>
                                    <p:cond delay="2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autoRev="1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autoRev="1" fill="hold" grpId="1" nodeType="withEffect">
                                  <p:stCondLst>
                                    <p:cond delay="3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autoRev="1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autoRev="1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3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3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34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mph" presetSubtype="2" autoRev="1" fill="hold" grpId="0" nodeType="withEffect">
                                  <p:stCondLst>
                                    <p:cond delay="3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autoRev="1" fill="hold" grpId="0" nodeType="withEffect">
                                  <p:stCondLst>
                                    <p:cond delay="3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autoRev="1" fill="hold" grpId="0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autoRev="1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autoRev="1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autoRev="1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autoRev="1" fill="hold" grpId="0" nodeType="withEffect">
                                  <p:stCondLst>
                                    <p:cond delay="3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3" presetClass="emph" presetSubtype="2" autoRev="1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3" presetClass="emph" presetSubtype="2" autoRev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3" presetClass="emph" presetSubtype="2" autoRev="1" fill="hold" grpId="0" nodeType="withEffect">
                                  <p:stCondLst>
                                    <p:cond delay="4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3" presetClass="emph" presetSubtype="2" autoRev="1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2" autoRev="1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2" autoRev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2" autoRev="1" fill="hold" grpId="0" nodeType="withEffect">
                                  <p:stCondLst>
                                    <p:cond delay="4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" presetClass="emph" presetSubtype="2" autoRev="1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autoRev="1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autoRev="1" fill="hold" grpId="2" nodeType="withEffect">
                                  <p:stCondLst>
                                    <p:cond delay="4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autoRev="1" fill="hold" grpId="2" nodeType="withEffect">
                                  <p:stCondLst>
                                    <p:cond delay="4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autoRev="1" fill="hold" grpId="2" nodeType="withEffect">
                                  <p:stCondLst>
                                    <p:cond delay="4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autoRev="1" fill="hold" grpId="2" nodeType="withEffect">
                                  <p:stCondLst>
                                    <p:cond delay="5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autoRev="1" fill="hold" grpId="2" nodeType="withEffect">
                                  <p:stCondLst>
                                    <p:cond delay="5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autoRev="1" fill="hold" grpId="2" nodeType="withEffect">
                                  <p:stCondLst>
                                    <p:cond delay="5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autoRev="1" fill="hold" grpId="2" nodeType="withEffect">
                                  <p:stCondLst>
                                    <p:cond delay="5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autoRev="1" fill="hold" grpId="2" nodeType="withEffect">
                                  <p:stCondLst>
                                    <p:cond delay="5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autoRev="1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4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4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2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3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mph" presetSubtype="2" autoRev="1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3" presetClass="emph" presetSubtype="2" autoRev="1" fill="hold" grpId="0" nodeType="withEffect">
                                  <p:stCondLst>
                                    <p:cond delay="5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0" presetID="3" presetClass="emph" presetSubtype="2" autoRev="1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2" presetID="3" presetClass="emph" presetSubtype="2" autoRev="1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autoRev="1" fill="hold" grpId="0" nodeType="withEffect">
                                  <p:stCondLst>
                                    <p:cond delay="5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autoRev="1" fill="hold" grpId="0" nodeType="withEffect">
                                  <p:stCondLst>
                                    <p:cond delay="5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9" presetID="3" presetClass="emph" presetSubtype="2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autoRev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autoRev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autoRev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7" presetID="3" presetClass="emph" presetSubtype="2" autoRev="1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3" presetClass="emph" presetSubtype="2" autoRev="1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1" presetID="3" presetClass="emph" presetSubtype="2" autoRev="1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3" presetID="3" presetClass="emph" presetSubtype="2" autoRev="1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5" presetID="3" presetClass="emph" presetSubtype="2" autoRev="1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7" presetID="3" presetClass="emph" presetSubtype="2" autoRev="1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3" presetClass="emph" presetSubtype="2" autoRev="1" fill="hold" grpId="2" nodeType="withEffect">
                                  <p:stCondLst>
                                    <p:cond delay="1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3" presetClass="emph" presetSubtype="2" autoRev="1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3" presetID="3" presetClass="emph" presetSubtype="2" autoRev="1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3"/>
      <p:bldP spid="22" grpId="4"/>
      <p:bldP spid="23" grpId="0"/>
      <p:bldP spid="23" grpId="3"/>
      <p:bldP spid="23" grpId="4"/>
      <p:bldP spid="24" grpId="0"/>
      <p:bldP spid="24" grpId="3"/>
      <p:bldP spid="24" grpId="4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29" grpId="3"/>
      <p:bldP spid="30" grpId="0"/>
      <p:bldP spid="30" grpId="1"/>
      <p:bldP spid="30" grpId="2"/>
      <p:bldP spid="30" grpId="3"/>
      <p:bldP spid="31" grpId="0"/>
      <p:bldP spid="31" grpId="1"/>
      <p:bldP spid="31" grpId="2"/>
      <p:bldP spid="31" grpId="3"/>
      <p:bldP spid="32" grpId="0"/>
      <p:bldP spid="32" grpId="1"/>
      <p:bldP spid="32" grpId="2"/>
      <p:bldP spid="32" grpId="3"/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  <p:bldP spid="37" grpId="0"/>
      <p:bldP spid="37" grpId="1"/>
      <p:bldP spid="37" grpId="2"/>
      <p:bldP spid="37" grpId="3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89111" y="2001838"/>
            <a:ext cx="282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407925" y="3937486"/>
            <a:ext cx="2799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info@mebders.com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www.mebders.com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Yuvarlatılmış Dikdörtgen 7">
            <a:hlinkClick r:id="" action="ppaction://hlinkshowjump?jump=endshow"/>
          </p:cNvPr>
          <p:cNvSpPr/>
          <p:nvPr/>
        </p:nvSpPr>
        <p:spPr>
          <a:xfrm>
            <a:off x="4139341" y="5254222"/>
            <a:ext cx="865317" cy="339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5182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8f6c87ec3379c465693834ed1c5149a4181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77</Words>
  <Application>Microsoft Office PowerPoint</Application>
  <PresentationFormat>Ekran Gösterisi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Karaoke Çok Çalışkan Olmalıyız</dc:title>
  <dc:creator>Muhammet Bozkurt</dc:creator>
  <cp:lastModifiedBy>Muhammet Bozkurt</cp:lastModifiedBy>
  <cp:revision>38</cp:revision>
  <dcterms:created xsi:type="dcterms:W3CDTF">2016-02-29T20:57:41Z</dcterms:created>
  <dcterms:modified xsi:type="dcterms:W3CDTF">2019-02-26T16:04:04Z</dcterms:modified>
  <cp:contentStatus/>
</cp:coreProperties>
</file>