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66" r:id="rId2"/>
  </p:sldMasterIdLst>
  <p:notesMasterIdLst>
    <p:notesMasterId r:id="rId15"/>
  </p:notesMasterIdLst>
  <p:sldIdLst>
    <p:sldId id="269" r:id="rId3"/>
    <p:sldId id="282" r:id="rId4"/>
    <p:sldId id="285" r:id="rId5"/>
    <p:sldId id="353" r:id="rId6"/>
    <p:sldId id="360" r:id="rId7"/>
    <p:sldId id="349" r:id="rId8"/>
    <p:sldId id="361" r:id="rId9"/>
    <p:sldId id="362" r:id="rId10"/>
    <p:sldId id="363" r:id="rId11"/>
    <p:sldId id="364" r:id="rId12"/>
    <p:sldId id="359" r:id="rId13"/>
    <p:sldId id="267" r:id="rId14"/>
  </p:sldIdLst>
  <p:sldSz cx="12192000" cy="6858000"/>
  <p:notesSz cx="6858000" cy="9144000"/>
  <p:custDataLst>
    <p:tags r:id="rId16"/>
  </p:custDataLst>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5959"/>
    <a:srgbClr val="FF9900"/>
    <a:srgbClr val="FFB300"/>
    <a:srgbClr val="946C5D"/>
    <a:srgbClr val="D84315"/>
    <a:srgbClr val="F57C00"/>
    <a:srgbClr val="EFEFEF"/>
    <a:srgbClr val="75757D"/>
    <a:srgbClr val="D1D1D1"/>
    <a:srgbClr val="65656B"/>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44" autoAdjust="0"/>
    <p:restoredTop sz="94660"/>
  </p:normalViewPr>
  <p:slideViewPr>
    <p:cSldViewPr snapToGrid="0">
      <p:cViewPr>
        <p:scale>
          <a:sx n="60" d="100"/>
          <a:sy n="60" d="100"/>
        </p:scale>
        <p:origin x="38" y="6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A9BE18-E55A-4E69-95E2-6B400B8C7706}" type="datetimeFigureOut">
              <a:rPr lang="tr-TR" smtClean="0"/>
              <a:t>31.12.2017</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D3346F-CED2-4803-AD3F-681FC1019C3F}" type="slidenum">
              <a:rPr lang="tr-TR" smtClean="0"/>
              <a:t>‹#›</a:t>
            </a:fld>
            <a:endParaRPr lang="tr-TR"/>
          </a:p>
        </p:txBody>
      </p:sp>
    </p:spTree>
    <p:extLst>
      <p:ext uri="{BB962C8B-B14F-4D97-AF65-F5344CB8AC3E}">
        <p14:creationId xmlns:p14="http://schemas.microsoft.com/office/powerpoint/2010/main" val="3780118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a:noFill/>
        </p:spPr>
        <p:txBody>
          <a:bodyPr/>
          <a:lstStyle/>
          <a:p>
            <a:pPr eaLnBrk="1" hangingPunct="1"/>
            <a:endParaRPr lang="zh-CN" altLang="en-US"/>
          </a:p>
        </p:txBody>
      </p:sp>
    </p:spTree>
    <p:extLst>
      <p:ext uri="{BB962C8B-B14F-4D97-AF65-F5344CB8AC3E}">
        <p14:creationId xmlns:p14="http://schemas.microsoft.com/office/powerpoint/2010/main" val="2550088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81001"/>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107CD7D-0373-438D-A611-2B18760BCCA2}" type="datetimeFigureOut">
              <a:rPr lang="en-US">
                <a:solidFill>
                  <a:srgbClr val="000000">
                    <a:tint val="75000"/>
                  </a:srgbClr>
                </a:solidFill>
              </a:rPr>
              <a:pPr>
                <a:defRPr/>
              </a:pPr>
              <a:t>12/31/2017</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fld id="{9BB9F62D-FC13-4409-A200-9F9225F350D0}" type="slidenum">
              <a:rPr lang="en-US" altLang="tr-TR"/>
              <a:pPr/>
              <a:t>‹#›</a:t>
            </a:fld>
            <a:endParaRPr lang="en-US" altLang="tr-TR"/>
          </a:p>
        </p:txBody>
      </p:sp>
    </p:spTree>
    <p:extLst>
      <p:ext uri="{BB962C8B-B14F-4D97-AF65-F5344CB8AC3E}">
        <p14:creationId xmlns:p14="http://schemas.microsoft.com/office/powerpoint/2010/main" val="1592829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lored_Layout">
    <p:bg>
      <p:bgPr>
        <a:solidFill>
          <a:schemeClr val="tx1"/>
        </a:solidFill>
        <a:effectLst/>
      </p:bgPr>
    </p:bg>
    <p:spTree>
      <p:nvGrpSpPr>
        <p:cNvPr id="1" name=""/>
        <p:cNvGrpSpPr/>
        <p:nvPr/>
      </p:nvGrpSpPr>
      <p:grpSpPr>
        <a:xfrm>
          <a:off x="0" y="0"/>
          <a:ext cx="0" cy="0"/>
          <a:chOff x="0" y="0"/>
          <a:chExt cx="0" cy="0"/>
        </a:xfrm>
      </p:grpSpPr>
      <p:sp>
        <p:nvSpPr>
          <p:cNvPr id="3" name="Oval 2"/>
          <p:cNvSpPr/>
          <p:nvPr userDrawn="1"/>
        </p:nvSpPr>
        <p:spPr>
          <a:xfrm>
            <a:off x="342901" y="-533400"/>
            <a:ext cx="11544300" cy="7325784"/>
          </a:xfrm>
          <a:prstGeom prst="ellipse">
            <a:avLst/>
          </a:prstGeom>
          <a:gradFill flip="none" rotWithShape="1">
            <a:gsLst>
              <a:gs pos="37000">
                <a:schemeClr val="accent5">
                  <a:lumMod val="76000"/>
                </a:schemeClr>
              </a:gs>
              <a:gs pos="0">
                <a:schemeClr val="accent5"/>
              </a:gs>
              <a:gs pos="100000">
                <a:schemeClr val="tx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4" name="Rectangle 7"/>
          <p:cNvSpPr/>
          <p:nvPr userDrawn="1"/>
        </p:nvSpPr>
        <p:spPr>
          <a:xfrm>
            <a:off x="0" y="4191000"/>
            <a:ext cx="12192000" cy="2667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5" name="Oval 4"/>
          <p:cNvSpPr/>
          <p:nvPr userDrawn="1"/>
        </p:nvSpPr>
        <p:spPr>
          <a:xfrm>
            <a:off x="0" y="4343400"/>
            <a:ext cx="12192000" cy="2514600"/>
          </a:xfrm>
          <a:prstGeom prst="ellipse">
            <a:avLst/>
          </a:prstGeom>
          <a:gradFill flip="none" rotWithShape="1">
            <a:gsLst>
              <a:gs pos="40000">
                <a:schemeClr val="accent5">
                  <a:lumMod val="68000"/>
                </a:schemeClr>
              </a:gs>
              <a:gs pos="0">
                <a:schemeClr val="accent5"/>
              </a:gs>
              <a:gs pos="100000">
                <a:schemeClr val="tx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2" name="Title 1"/>
          <p:cNvSpPr>
            <a:spLocks noGrp="1"/>
          </p:cNvSpPr>
          <p:nvPr>
            <p:ph type="title"/>
          </p:nvPr>
        </p:nvSpPr>
        <p:spPr/>
        <p:txBody>
          <a:bodyPr/>
          <a:lstStyle/>
          <a:p>
            <a:r>
              <a:rPr lang="en-US"/>
              <a:t>Click to edit Master title style</a:t>
            </a:r>
          </a:p>
        </p:txBody>
      </p:sp>
      <p:sp>
        <p:nvSpPr>
          <p:cNvPr id="6" name="Date Placeholder 2"/>
          <p:cNvSpPr>
            <a:spLocks noGrp="1"/>
          </p:cNvSpPr>
          <p:nvPr>
            <p:ph type="dt" sz="half" idx="10"/>
          </p:nvPr>
        </p:nvSpPr>
        <p:spPr/>
        <p:txBody>
          <a:bodyPr/>
          <a:lstStyle>
            <a:lvl1pPr>
              <a:defRPr/>
            </a:lvl1pPr>
          </a:lstStyle>
          <a:p>
            <a:pPr>
              <a:defRPr/>
            </a:pPr>
            <a:fld id="{F875CDFB-02A4-4794-A347-70471386EC81}" type="datetimeFigureOut">
              <a:rPr lang="en-US">
                <a:solidFill>
                  <a:srgbClr val="000000">
                    <a:tint val="75000"/>
                  </a:srgbClr>
                </a:solidFill>
              </a:rPr>
              <a:pPr>
                <a:defRPr/>
              </a:pPr>
              <a:t>12/31/2017</a:t>
            </a:fld>
            <a:endParaRPr lang="en-US">
              <a:solidFill>
                <a:srgbClr val="000000">
                  <a:tint val="75000"/>
                </a:srgbClr>
              </a:solidFill>
            </a:endParaRPr>
          </a:p>
        </p:txBody>
      </p:sp>
      <p:sp>
        <p:nvSpPr>
          <p:cNvPr id="7" name="Footer Placeholder 3"/>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8" name="Slide Number Placeholder 4"/>
          <p:cNvSpPr>
            <a:spLocks noGrp="1"/>
          </p:cNvSpPr>
          <p:nvPr>
            <p:ph type="sldNum" sz="quarter" idx="12"/>
          </p:nvPr>
        </p:nvSpPr>
        <p:spPr/>
        <p:txBody>
          <a:bodyPr/>
          <a:lstStyle>
            <a:lvl1pPr>
              <a:defRPr/>
            </a:lvl1pPr>
          </a:lstStyle>
          <a:p>
            <a:fld id="{0AB282FE-E361-4CEC-A72F-9E53845330A7}" type="slidenum">
              <a:rPr lang="en-US" altLang="tr-TR"/>
              <a:pPr/>
              <a:t>‹#›</a:t>
            </a:fld>
            <a:endParaRPr lang="en-US" altLang="tr-TR"/>
          </a:p>
        </p:txBody>
      </p:sp>
    </p:spTree>
    <p:extLst>
      <p:ext uri="{BB962C8B-B14F-4D97-AF65-F5344CB8AC3E}">
        <p14:creationId xmlns:p14="http://schemas.microsoft.com/office/powerpoint/2010/main" val="1664785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9A72E33-7180-4F0E-9AE5-95E5069AEEC5}" type="datetimeFigureOut">
              <a:rPr lang="en-US" altLang="zh-CN"/>
              <a:pPr>
                <a:defRPr/>
              </a:pPr>
              <a:t>12/31/2017</a:t>
            </a:fld>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B116ECB4-EBFD-487C-84FC-D00780CD34C5}" type="slidenum">
              <a:rPr lang="en-US" altLang="zh-CN"/>
              <a:pPr>
                <a:defRPr/>
              </a:pPr>
              <a:t>‹#›</a:t>
            </a:fld>
            <a:endParaRPr lang="en-US" altLang="zh-CN"/>
          </a:p>
        </p:txBody>
      </p:sp>
    </p:spTree>
    <p:extLst>
      <p:ext uri="{BB962C8B-B14F-4D97-AF65-F5344CB8AC3E}">
        <p14:creationId xmlns:p14="http://schemas.microsoft.com/office/powerpoint/2010/main" val="19286978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141B20"/>
            </a:gs>
            <a:gs pos="19000">
              <a:srgbClr val="141B20"/>
            </a:gs>
            <a:gs pos="39999">
              <a:srgbClr val="27343F"/>
            </a:gs>
            <a:gs pos="67000">
              <a:srgbClr val="000000"/>
            </a:gs>
            <a:gs pos="100000">
              <a:srgbClr val="485F74"/>
            </a:gs>
          </a:gsLst>
          <a:lin ang="54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tr-TR"/>
              <a:t>Click to edit Master title style</a:t>
            </a:r>
          </a:p>
        </p:txBody>
      </p:sp>
      <p:sp>
        <p:nvSpPr>
          <p:cNvPr id="1027" name="Text Placeholder 2"/>
          <p:cNvSpPr>
            <a:spLocks noGrp="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tr-TR"/>
              <a:t>Click to edit Master text styles</a:t>
            </a:r>
          </a:p>
          <a:p>
            <a:pPr lvl="1"/>
            <a:r>
              <a:rPr lang="en-US" altLang="tr-TR"/>
              <a:t>Second level</a:t>
            </a:r>
          </a:p>
          <a:p>
            <a:pPr lvl="2"/>
            <a:r>
              <a:rPr lang="en-US" altLang="tr-TR"/>
              <a:t>Third level</a:t>
            </a:r>
          </a:p>
          <a:p>
            <a:pPr lvl="3"/>
            <a:r>
              <a:rPr lang="en-US" altLang="tr-TR"/>
              <a:t>Fourth level</a:t>
            </a:r>
          </a:p>
          <a:p>
            <a:pPr lvl="4"/>
            <a:r>
              <a:rPr lang="en-US" altLang="tr-TR"/>
              <a:t>Fifth level</a:t>
            </a:r>
          </a:p>
        </p:txBody>
      </p:sp>
      <p:sp>
        <p:nvSpPr>
          <p:cNvPr id="4" name="Date Placeholder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fontAlgn="auto">
              <a:spcBef>
                <a:spcPts val="0"/>
              </a:spcBef>
              <a:spcAft>
                <a:spcPts val="0"/>
              </a:spcAft>
              <a:defRPr sz="1600" smtClean="0">
                <a:solidFill>
                  <a:schemeClr val="tx1">
                    <a:tint val="75000"/>
                  </a:schemeClr>
                </a:solidFill>
                <a:latin typeface="+mn-lt"/>
                <a:cs typeface="+mn-cs"/>
              </a:defRPr>
            </a:lvl1pPr>
          </a:lstStyle>
          <a:p>
            <a:pPr>
              <a:defRPr/>
            </a:pPr>
            <a:fld id="{00F46347-80BD-4281-9A7D-0AED6FAD8E00}" type="datetimeFigureOut">
              <a:rPr lang="en-US">
                <a:solidFill>
                  <a:srgbClr val="000000">
                    <a:tint val="75000"/>
                  </a:srgbClr>
                </a:solidFill>
              </a:rPr>
              <a:pPr>
                <a:defRPr/>
              </a:pPr>
              <a:t>12/31/2017</a:t>
            </a:fld>
            <a:endParaRPr lang="en-US">
              <a:solidFill>
                <a:srgbClr val="000000">
                  <a:tint val="75000"/>
                </a:srgbClr>
              </a:solidFill>
            </a:endParaRPr>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fontAlgn="auto">
              <a:spcBef>
                <a:spcPts val="0"/>
              </a:spcBef>
              <a:spcAft>
                <a:spcPts val="0"/>
              </a:spcAft>
              <a:defRPr sz="1600">
                <a:solidFill>
                  <a:schemeClr val="tx1">
                    <a:tint val="75000"/>
                  </a:schemeClr>
                </a:solidFill>
                <a:latin typeface="+mn-lt"/>
                <a:cs typeface="+mn-cs"/>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wrap="square" lIns="91440" tIns="45720" rIns="91440" bIns="45720" numCol="1" anchor="ctr" anchorCtr="0" compatLnSpc="1">
            <a:prstTxWarp prst="textNoShape">
              <a:avLst/>
            </a:prstTxWarp>
          </a:bodyPr>
          <a:lstStyle>
            <a:lvl1pPr algn="r">
              <a:defRPr sz="1600">
                <a:solidFill>
                  <a:srgbClr val="898989"/>
                </a:solidFill>
              </a:defRPr>
            </a:lvl1pPr>
          </a:lstStyle>
          <a:p>
            <a:pPr fontAlgn="base">
              <a:spcBef>
                <a:spcPct val="0"/>
              </a:spcBef>
              <a:spcAft>
                <a:spcPct val="0"/>
              </a:spcAft>
            </a:pPr>
            <a:fld id="{A6681F1F-4A5D-4C37-BE75-A4938DB575D2}" type="slidenum">
              <a:rPr lang="en-US" altLang="tr-TR">
                <a:cs typeface="Arial" panose="020B0604020202020204" pitchFamily="34" charset="0"/>
              </a:rPr>
              <a:pPr fontAlgn="base">
                <a:spcBef>
                  <a:spcPct val="0"/>
                </a:spcBef>
                <a:spcAft>
                  <a:spcPct val="0"/>
                </a:spcAft>
              </a:pPr>
              <a:t>‹#›</a:t>
            </a:fld>
            <a:endParaRPr lang="en-US" altLang="tr-TR">
              <a:cs typeface="Arial" panose="020B0604020202020204" pitchFamily="34" charset="0"/>
            </a:endParaRPr>
          </a:p>
        </p:txBody>
      </p:sp>
    </p:spTree>
    <p:extLst>
      <p:ext uri="{BB962C8B-B14F-4D97-AF65-F5344CB8AC3E}">
        <p14:creationId xmlns:p14="http://schemas.microsoft.com/office/powerpoint/2010/main" val="814099885"/>
      </p:ext>
    </p:extLst>
  </p:cSld>
  <p:clrMap bg1="lt1" tx1="dk1" bg2="lt2" tx2="dk2" accent1="accent1" accent2="accent2" accent3="accent3" accent4="accent4" accent5="accent5" accent6="accent6" hlink="hlink" folHlink="folHlink"/>
  <p:sldLayoutIdLst>
    <p:sldLayoutId id="2147483664" r:id="rId1"/>
    <p:sldLayoutId id="2147483665" r:id="rId2"/>
  </p:sldLayoutIdLst>
  <p:txStyles>
    <p:titleStyle>
      <a:lvl1pPr algn="ctr" rtl="0" fontAlgn="base">
        <a:spcBef>
          <a:spcPct val="0"/>
        </a:spcBef>
        <a:spcAft>
          <a:spcPct val="0"/>
        </a:spcAft>
        <a:defRPr sz="5867" kern="1200">
          <a:solidFill>
            <a:schemeClr val="tx1"/>
          </a:solidFill>
          <a:latin typeface="+mj-lt"/>
          <a:ea typeface="+mj-ea"/>
          <a:cs typeface="+mj-cs"/>
        </a:defRPr>
      </a:lvl1pPr>
      <a:lvl2pPr algn="ctr" rtl="0" fontAlgn="base">
        <a:spcBef>
          <a:spcPct val="0"/>
        </a:spcBef>
        <a:spcAft>
          <a:spcPct val="0"/>
        </a:spcAft>
        <a:defRPr sz="5867">
          <a:solidFill>
            <a:schemeClr val="tx1"/>
          </a:solidFill>
          <a:latin typeface="Calibri" panose="020F0502020204030204" pitchFamily="34" charset="0"/>
        </a:defRPr>
      </a:lvl2pPr>
      <a:lvl3pPr algn="ctr" rtl="0" fontAlgn="base">
        <a:spcBef>
          <a:spcPct val="0"/>
        </a:spcBef>
        <a:spcAft>
          <a:spcPct val="0"/>
        </a:spcAft>
        <a:defRPr sz="5867">
          <a:solidFill>
            <a:schemeClr val="tx1"/>
          </a:solidFill>
          <a:latin typeface="Calibri" panose="020F0502020204030204" pitchFamily="34" charset="0"/>
        </a:defRPr>
      </a:lvl3pPr>
      <a:lvl4pPr algn="ctr" rtl="0" fontAlgn="base">
        <a:spcBef>
          <a:spcPct val="0"/>
        </a:spcBef>
        <a:spcAft>
          <a:spcPct val="0"/>
        </a:spcAft>
        <a:defRPr sz="5867">
          <a:solidFill>
            <a:schemeClr val="tx1"/>
          </a:solidFill>
          <a:latin typeface="Calibri" panose="020F0502020204030204" pitchFamily="34" charset="0"/>
        </a:defRPr>
      </a:lvl4pPr>
      <a:lvl5pPr algn="ctr" rtl="0" fontAlgn="base">
        <a:spcBef>
          <a:spcPct val="0"/>
        </a:spcBef>
        <a:spcAft>
          <a:spcPct val="0"/>
        </a:spcAft>
        <a:defRPr sz="5867">
          <a:solidFill>
            <a:schemeClr val="tx1"/>
          </a:solidFill>
          <a:latin typeface="Calibri" panose="020F0502020204030204" pitchFamily="34" charset="0"/>
        </a:defRPr>
      </a:lvl5pPr>
      <a:lvl6pPr marL="609585" algn="ctr" rtl="0" fontAlgn="base">
        <a:spcBef>
          <a:spcPct val="0"/>
        </a:spcBef>
        <a:spcAft>
          <a:spcPct val="0"/>
        </a:spcAft>
        <a:defRPr sz="5867">
          <a:solidFill>
            <a:schemeClr val="tx1"/>
          </a:solidFill>
          <a:latin typeface="Calibri" panose="020F0502020204030204" pitchFamily="34" charset="0"/>
        </a:defRPr>
      </a:lvl6pPr>
      <a:lvl7pPr marL="1219170" algn="ctr" rtl="0" fontAlgn="base">
        <a:spcBef>
          <a:spcPct val="0"/>
        </a:spcBef>
        <a:spcAft>
          <a:spcPct val="0"/>
        </a:spcAft>
        <a:defRPr sz="5867">
          <a:solidFill>
            <a:schemeClr val="tx1"/>
          </a:solidFill>
          <a:latin typeface="Calibri" panose="020F0502020204030204" pitchFamily="34" charset="0"/>
        </a:defRPr>
      </a:lvl7pPr>
      <a:lvl8pPr marL="1828754" algn="ctr" rtl="0" fontAlgn="base">
        <a:spcBef>
          <a:spcPct val="0"/>
        </a:spcBef>
        <a:spcAft>
          <a:spcPct val="0"/>
        </a:spcAft>
        <a:defRPr sz="5867">
          <a:solidFill>
            <a:schemeClr val="tx1"/>
          </a:solidFill>
          <a:latin typeface="Calibri" panose="020F0502020204030204" pitchFamily="34" charset="0"/>
        </a:defRPr>
      </a:lvl8pPr>
      <a:lvl9pPr marL="2438339" algn="ctr" rtl="0" fontAlgn="base">
        <a:spcBef>
          <a:spcPct val="0"/>
        </a:spcBef>
        <a:spcAft>
          <a:spcPct val="0"/>
        </a:spcAft>
        <a:defRPr sz="5867">
          <a:solidFill>
            <a:schemeClr val="tx1"/>
          </a:solidFill>
          <a:latin typeface="Calibri" panose="020F0502020204030204" pitchFamily="34" charset="0"/>
        </a:defRPr>
      </a:lvl9pPr>
    </p:titleStyle>
    <p:bodyStyle>
      <a:lvl1pPr marL="457189" indent="-457189" algn="l" rtl="0" fontAlgn="base">
        <a:spcBef>
          <a:spcPct val="20000"/>
        </a:spcBef>
        <a:spcAft>
          <a:spcPct val="0"/>
        </a:spcAft>
        <a:buFont typeface="Arial" panose="020B0604020202020204" pitchFamily="34" charset="0"/>
        <a:buChar char="•"/>
        <a:defRPr sz="4267" kern="1200">
          <a:solidFill>
            <a:schemeClr val="tx1"/>
          </a:solidFill>
          <a:latin typeface="+mn-lt"/>
          <a:ea typeface="+mn-ea"/>
          <a:cs typeface="+mn-cs"/>
        </a:defRPr>
      </a:lvl1pPr>
      <a:lvl2pPr marL="990575" indent="-380990" algn="l" rtl="0" fontAlgn="base">
        <a:spcBef>
          <a:spcPct val="20000"/>
        </a:spcBef>
        <a:spcAft>
          <a:spcPct val="0"/>
        </a:spcAft>
        <a:buFont typeface="Arial" panose="020B0604020202020204" pitchFamily="34" charset="0"/>
        <a:buChar char="–"/>
        <a:defRPr sz="3733" kern="1200">
          <a:solidFill>
            <a:schemeClr val="tx1"/>
          </a:solidFill>
          <a:latin typeface="+mn-lt"/>
          <a:ea typeface="+mn-ea"/>
          <a:cs typeface="+mn-cs"/>
        </a:defRPr>
      </a:lvl2pPr>
      <a:lvl3pPr marL="1523962" indent="-304792"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3547" indent="-304792" algn="l" rtl="0" fontAlgn="base">
        <a:spcBef>
          <a:spcPct val="20000"/>
        </a:spcBef>
        <a:spcAft>
          <a:spcPct val="0"/>
        </a:spcAft>
        <a:buFont typeface="Arial" panose="020B0604020202020204" pitchFamily="34" charset="0"/>
        <a:buChar char="–"/>
        <a:defRPr sz="2667" kern="1200">
          <a:solidFill>
            <a:schemeClr val="tx1"/>
          </a:solidFill>
          <a:latin typeface="+mn-lt"/>
          <a:ea typeface="+mn-ea"/>
          <a:cs typeface="+mn-cs"/>
        </a:defRPr>
      </a:lvl4pPr>
      <a:lvl5pPr marL="2743131" indent="-304792" algn="l" rtl="0" fontAlgn="base">
        <a:spcBef>
          <a:spcPct val="20000"/>
        </a:spcBef>
        <a:spcAft>
          <a:spcPct val="0"/>
        </a:spcAft>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7" name="Text Placeholder 2"/>
          <p:cNvSpPr>
            <a:spLocks noGrp="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4" name="Date Placeholder 3"/>
          <p:cNvSpPr>
            <a:spLocks noGrp="1"/>
          </p:cNvSpPr>
          <p:nvPr>
            <p:ph type="dt" sz="half" idx="2"/>
          </p:nvPr>
        </p:nvSpPr>
        <p:spPr>
          <a:xfrm>
            <a:off x="609600" y="6356351"/>
            <a:ext cx="2844800" cy="366183"/>
          </a:xfrm>
          <a:prstGeom prst="rect">
            <a:avLst/>
          </a:prstGeom>
        </p:spPr>
        <p:txBody>
          <a:bodyPr vert="horz" wrap="square" lIns="91440" tIns="45720" rIns="91440" bIns="45720" numCol="1" anchor="ctr" anchorCtr="0" compatLnSpc="1">
            <a:prstTxWarp prst="textNoShape">
              <a:avLst/>
            </a:prstTxWarp>
          </a:bodyPr>
          <a:lstStyle>
            <a:lvl1pPr eaLnBrk="1" hangingPunct="1">
              <a:defRPr sz="1600">
                <a:solidFill>
                  <a:srgbClr val="898989"/>
                </a:solidFill>
                <a:latin typeface="Calibri" pitchFamily="34" charset="0"/>
                <a:ea typeface="宋体" charset="-122"/>
              </a:defRPr>
            </a:lvl1pPr>
          </a:lstStyle>
          <a:p>
            <a:pPr>
              <a:defRPr/>
            </a:pPr>
            <a:fld id="{1F9846A7-B61F-4A91-9A75-3AC0DE6012D5}" type="datetimeFigureOut">
              <a:rPr lang="en-US" altLang="zh-CN"/>
              <a:pPr>
                <a:defRPr/>
              </a:pPr>
              <a:t>12/31/2017</a:t>
            </a:fld>
            <a:endParaRPr lang="en-US" altLang="zh-CN"/>
          </a:p>
        </p:txBody>
      </p:sp>
      <p:sp>
        <p:nvSpPr>
          <p:cNvPr id="5" name="Footer Placeholder 4"/>
          <p:cNvSpPr>
            <a:spLocks noGrp="1"/>
          </p:cNvSpPr>
          <p:nvPr>
            <p:ph type="ftr" sz="quarter" idx="3"/>
          </p:nvPr>
        </p:nvSpPr>
        <p:spPr>
          <a:xfrm>
            <a:off x="4165600" y="6356351"/>
            <a:ext cx="3860800" cy="366183"/>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600">
                <a:solidFill>
                  <a:srgbClr val="898989"/>
                </a:solidFill>
                <a:latin typeface="Calibri" pitchFamily="34" charset="0"/>
                <a:ea typeface="宋体" charset="-122"/>
              </a:defRPr>
            </a:lvl1pPr>
          </a:lstStyle>
          <a:p>
            <a:pPr>
              <a:defRPr/>
            </a:pPr>
            <a:endParaRPr lang="en-US" altLang="zh-CN"/>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smtClean="0">
                <a:solidFill>
                  <a:srgbClr val="898989"/>
                </a:solidFill>
                <a:latin typeface="Calibri" panose="020F0502020204030204" pitchFamily="34" charset="0"/>
              </a:defRPr>
            </a:lvl1pPr>
          </a:lstStyle>
          <a:p>
            <a:pPr>
              <a:defRPr/>
            </a:pPr>
            <a:fld id="{33DD8AF5-D1A0-4FF0-A38E-961B02DA8A5C}" type="slidenum">
              <a:rPr lang="en-US" altLang="zh-CN"/>
              <a:pPr>
                <a:defRPr/>
              </a:pPr>
              <a:t>‹#›</a:t>
            </a:fld>
            <a:endParaRPr lang="en-US" altLang="zh-CN"/>
          </a:p>
        </p:txBody>
      </p:sp>
    </p:spTree>
    <p:extLst>
      <p:ext uri="{BB962C8B-B14F-4D97-AF65-F5344CB8AC3E}">
        <p14:creationId xmlns:p14="http://schemas.microsoft.com/office/powerpoint/2010/main" val="3830827715"/>
      </p:ext>
    </p:extLst>
  </p:cSld>
  <p:clrMap bg1="lt1" tx1="dk1" bg2="lt2" tx2="dk2" accent1="accent1" accent2="accent2" accent3="accent3" accent4="accent4" accent5="accent5" accent6="accent6" hlink="hlink" folHlink="folHlink"/>
  <p:sldLayoutIdLst>
    <p:sldLayoutId id="2147483667" r:id="rId1"/>
  </p:sldLayoutIdLst>
  <p:txStyles>
    <p:titleStyle>
      <a:lvl1pPr algn="ctr" defTabSz="609585" rtl="0" eaLnBrk="0" fontAlgn="base" hangingPunct="0">
        <a:spcBef>
          <a:spcPct val="0"/>
        </a:spcBef>
        <a:spcAft>
          <a:spcPct val="0"/>
        </a:spcAft>
        <a:defRPr sz="5867" kern="1200">
          <a:solidFill>
            <a:schemeClr val="tx1"/>
          </a:solidFill>
          <a:latin typeface="+mj-lt"/>
          <a:ea typeface="+mj-ea"/>
          <a:cs typeface="+mj-cs"/>
        </a:defRPr>
      </a:lvl1pPr>
      <a:lvl2pPr algn="ctr" defTabSz="609585" rtl="0" eaLnBrk="0" fontAlgn="base" hangingPunct="0">
        <a:spcBef>
          <a:spcPct val="0"/>
        </a:spcBef>
        <a:spcAft>
          <a:spcPct val="0"/>
        </a:spcAft>
        <a:defRPr sz="5867">
          <a:solidFill>
            <a:schemeClr val="tx1"/>
          </a:solidFill>
          <a:latin typeface="Calibri" pitchFamily="34" charset="0"/>
        </a:defRPr>
      </a:lvl2pPr>
      <a:lvl3pPr algn="ctr" defTabSz="609585" rtl="0" eaLnBrk="0" fontAlgn="base" hangingPunct="0">
        <a:spcBef>
          <a:spcPct val="0"/>
        </a:spcBef>
        <a:spcAft>
          <a:spcPct val="0"/>
        </a:spcAft>
        <a:defRPr sz="5867">
          <a:solidFill>
            <a:schemeClr val="tx1"/>
          </a:solidFill>
          <a:latin typeface="Calibri" pitchFamily="34" charset="0"/>
        </a:defRPr>
      </a:lvl3pPr>
      <a:lvl4pPr algn="ctr" defTabSz="609585" rtl="0" eaLnBrk="0" fontAlgn="base" hangingPunct="0">
        <a:spcBef>
          <a:spcPct val="0"/>
        </a:spcBef>
        <a:spcAft>
          <a:spcPct val="0"/>
        </a:spcAft>
        <a:defRPr sz="5867">
          <a:solidFill>
            <a:schemeClr val="tx1"/>
          </a:solidFill>
          <a:latin typeface="Calibri" pitchFamily="34" charset="0"/>
        </a:defRPr>
      </a:lvl4pPr>
      <a:lvl5pPr algn="ctr" defTabSz="609585" rtl="0" eaLnBrk="0" fontAlgn="base" hangingPunct="0">
        <a:spcBef>
          <a:spcPct val="0"/>
        </a:spcBef>
        <a:spcAft>
          <a:spcPct val="0"/>
        </a:spcAft>
        <a:defRPr sz="5867">
          <a:solidFill>
            <a:schemeClr val="tx1"/>
          </a:solidFill>
          <a:latin typeface="Calibri" pitchFamily="34" charset="0"/>
        </a:defRPr>
      </a:lvl5pPr>
      <a:lvl6pPr marL="609585" algn="ctr" defTabSz="609585" rtl="0" fontAlgn="base">
        <a:spcBef>
          <a:spcPct val="0"/>
        </a:spcBef>
        <a:spcAft>
          <a:spcPct val="0"/>
        </a:spcAft>
        <a:defRPr sz="5867">
          <a:solidFill>
            <a:schemeClr val="tx1"/>
          </a:solidFill>
          <a:latin typeface="Calibri" pitchFamily="34" charset="0"/>
        </a:defRPr>
      </a:lvl6pPr>
      <a:lvl7pPr marL="1219170" algn="ctr" defTabSz="609585" rtl="0" fontAlgn="base">
        <a:spcBef>
          <a:spcPct val="0"/>
        </a:spcBef>
        <a:spcAft>
          <a:spcPct val="0"/>
        </a:spcAft>
        <a:defRPr sz="5867">
          <a:solidFill>
            <a:schemeClr val="tx1"/>
          </a:solidFill>
          <a:latin typeface="Calibri" pitchFamily="34" charset="0"/>
        </a:defRPr>
      </a:lvl7pPr>
      <a:lvl8pPr marL="1828754" algn="ctr" defTabSz="609585" rtl="0" fontAlgn="base">
        <a:spcBef>
          <a:spcPct val="0"/>
        </a:spcBef>
        <a:spcAft>
          <a:spcPct val="0"/>
        </a:spcAft>
        <a:defRPr sz="5867">
          <a:solidFill>
            <a:schemeClr val="tx1"/>
          </a:solidFill>
          <a:latin typeface="Calibri" pitchFamily="34" charset="0"/>
        </a:defRPr>
      </a:lvl8pPr>
      <a:lvl9pPr marL="2438339" algn="ctr" defTabSz="609585" rtl="0" fontAlgn="base">
        <a:spcBef>
          <a:spcPct val="0"/>
        </a:spcBef>
        <a:spcAft>
          <a:spcPct val="0"/>
        </a:spcAft>
        <a:defRPr sz="5867">
          <a:solidFill>
            <a:schemeClr val="tx1"/>
          </a:solidFill>
          <a:latin typeface="Calibri" pitchFamily="34" charset="0"/>
        </a:defRPr>
      </a:lvl9pPr>
    </p:titleStyle>
    <p:bodyStyle>
      <a:lvl1pPr marL="457189" indent="-457189" algn="l" defTabSz="609585" rtl="0" eaLnBrk="0" fontAlgn="base" hangingPunct="0">
        <a:spcBef>
          <a:spcPct val="20000"/>
        </a:spcBef>
        <a:spcAft>
          <a:spcPct val="0"/>
        </a:spcAft>
        <a:buFont typeface="Arial" panose="020B0604020202020204" pitchFamily="34" charset="0"/>
        <a:buChar char="•"/>
        <a:defRPr sz="4267" kern="1200">
          <a:solidFill>
            <a:schemeClr val="tx1"/>
          </a:solidFill>
          <a:latin typeface="+mn-lt"/>
          <a:ea typeface="+mn-ea"/>
          <a:cs typeface="+mn-cs"/>
        </a:defRPr>
      </a:lvl1pPr>
      <a:lvl2pPr marL="990575" indent="-380990" algn="l" defTabSz="609585" rtl="0" eaLnBrk="0" fontAlgn="base" hangingPunct="0">
        <a:spcBef>
          <a:spcPct val="20000"/>
        </a:spcBef>
        <a:spcAft>
          <a:spcPct val="0"/>
        </a:spcAft>
        <a:buFont typeface="Arial" panose="020B0604020202020204" pitchFamily="34" charset="0"/>
        <a:buChar char="–"/>
        <a:defRPr sz="3733" kern="1200">
          <a:solidFill>
            <a:schemeClr val="tx1"/>
          </a:solidFill>
          <a:latin typeface="+mn-lt"/>
          <a:ea typeface="+mn-ea"/>
          <a:cs typeface="+mn-cs"/>
        </a:defRPr>
      </a:lvl2pPr>
      <a:lvl3pPr marL="1523962" indent="-304792" algn="l" defTabSz="609585"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3547" indent="-304792" algn="l" defTabSz="609585"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n-ea"/>
          <a:cs typeface="+mn-cs"/>
        </a:defRPr>
      </a:lvl4pPr>
      <a:lvl5pPr marL="2743131" indent="-304792" algn="l" defTabSz="609585"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slide" Target="slide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2.xml"/><Relationship Id="rId5" Type="http://schemas.openxmlformats.org/officeDocument/2006/relationships/hyperlink" Target="http://www.mebders.com/" TargetMode="External"/><Relationship Id="rId4" Type="http://schemas.openxmlformats.org/officeDocument/2006/relationships/hyperlink" Target="mailto:info@mebders.com" TargetMode="Externa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BABABA"/>
            </a:gs>
            <a:gs pos="3000">
              <a:srgbClr val="BABABA"/>
            </a:gs>
            <a:gs pos="56000">
              <a:srgbClr val="FFFFFF"/>
            </a:gs>
            <a:gs pos="63000">
              <a:srgbClr val="D1D1D1"/>
            </a:gs>
            <a:gs pos="100000">
              <a:schemeClr val="bg1"/>
            </a:gs>
          </a:gsLst>
          <a:lin ang="5400000"/>
        </a:gradFill>
        <a:effectLst/>
      </p:bgPr>
    </p:bg>
    <p:spTree>
      <p:nvGrpSpPr>
        <p:cNvPr id="1" name=""/>
        <p:cNvGrpSpPr/>
        <p:nvPr/>
      </p:nvGrpSpPr>
      <p:grpSpPr>
        <a:xfrm>
          <a:off x="0" y="0"/>
          <a:ext cx="0" cy="0"/>
          <a:chOff x="0" y="0"/>
          <a:chExt cx="0" cy="0"/>
        </a:xfrm>
      </p:grpSpPr>
      <p:sp>
        <p:nvSpPr>
          <p:cNvPr id="23" name="bottom_box"/>
          <p:cNvSpPr/>
          <p:nvPr/>
        </p:nvSpPr>
        <p:spPr>
          <a:xfrm rot="5400000">
            <a:off x="5905500" y="571500"/>
            <a:ext cx="381000" cy="1219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365760" anchor="ctr"/>
          <a:lstStyle/>
          <a:p>
            <a:pPr algn="r">
              <a:defRPr/>
            </a:pPr>
            <a:endParaRPr lang="en-US" sz="3733" b="1" dirty="0">
              <a:solidFill>
                <a:srgbClr val="FFFFFF"/>
              </a:solidFill>
            </a:endParaRPr>
          </a:p>
        </p:txBody>
      </p:sp>
      <p:pic>
        <p:nvPicPr>
          <p:cNvPr id="32" name="Resim 3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7653" y="3524008"/>
            <a:ext cx="1589676" cy="2836296"/>
          </a:xfrm>
          <a:prstGeom prst="rect">
            <a:avLst/>
          </a:prstGeom>
        </p:spPr>
      </p:pic>
      <p:pic>
        <p:nvPicPr>
          <p:cNvPr id="27"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82473" y="-121626"/>
            <a:ext cx="8548789" cy="6658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Metin kutusu 28"/>
          <p:cNvSpPr txBox="1"/>
          <p:nvPr/>
        </p:nvSpPr>
        <p:spPr>
          <a:xfrm>
            <a:off x="3220946" y="776563"/>
            <a:ext cx="2420856" cy="477054"/>
          </a:xfrm>
          <a:prstGeom prst="rect">
            <a:avLst/>
          </a:prstGeom>
          <a:noFill/>
        </p:spPr>
        <p:txBody>
          <a:bodyPr wrap="none" rtlCol="0">
            <a:spAutoFit/>
          </a:bodyPr>
          <a:lstStyle/>
          <a:p>
            <a:r>
              <a:rPr lang="tr-TR" sz="2500" dirty="0">
                <a:solidFill>
                  <a:srgbClr val="6C0000">
                    <a:lumMod val="50000"/>
                  </a:srgbClr>
                </a:solidFill>
                <a:ea typeface="Tahoma" panose="020B0604030504040204" pitchFamily="34" charset="0"/>
                <a:cs typeface="Tahoma" panose="020B0604030504040204" pitchFamily="34" charset="0"/>
              </a:rPr>
              <a:t>SINIF		: </a:t>
            </a:r>
            <a:r>
              <a:rPr lang="tr-TR" sz="2500" dirty="0">
                <a:solidFill>
                  <a:srgbClr val="F0F3FB">
                    <a:lumMod val="25000"/>
                  </a:srgbClr>
                </a:solidFill>
                <a:ea typeface="Tahoma" panose="020B0604030504040204" pitchFamily="34" charset="0"/>
                <a:cs typeface="Tahoma" panose="020B0604030504040204" pitchFamily="34" charset="0"/>
              </a:rPr>
              <a:t>3</a:t>
            </a:r>
          </a:p>
        </p:txBody>
      </p:sp>
      <p:sp>
        <p:nvSpPr>
          <p:cNvPr id="30" name="Metin kutusu 29"/>
          <p:cNvSpPr txBox="1"/>
          <p:nvPr/>
        </p:nvSpPr>
        <p:spPr>
          <a:xfrm>
            <a:off x="3220946" y="1223543"/>
            <a:ext cx="4402167" cy="477054"/>
          </a:xfrm>
          <a:prstGeom prst="rect">
            <a:avLst/>
          </a:prstGeom>
          <a:noFill/>
        </p:spPr>
        <p:txBody>
          <a:bodyPr wrap="none" rtlCol="0">
            <a:spAutoFit/>
          </a:bodyPr>
          <a:lstStyle/>
          <a:p>
            <a:r>
              <a:rPr lang="tr-TR" sz="2500" dirty="0">
                <a:solidFill>
                  <a:srgbClr val="6C0000">
                    <a:lumMod val="50000"/>
                  </a:srgbClr>
                </a:solidFill>
                <a:ea typeface="Tahoma" panose="020B0604030504040204" pitchFamily="34" charset="0"/>
                <a:cs typeface="Tahoma" panose="020B0604030504040204" pitchFamily="34" charset="0"/>
              </a:rPr>
              <a:t>DERS		: </a:t>
            </a:r>
            <a:r>
              <a:rPr lang="tr-TR" sz="2500" dirty="0">
                <a:solidFill>
                  <a:srgbClr val="F0F3FB">
                    <a:lumMod val="25000"/>
                  </a:srgbClr>
                </a:solidFill>
                <a:ea typeface="Tahoma" panose="020B0604030504040204" pitchFamily="34" charset="0"/>
                <a:cs typeface="Tahoma" panose="020B0604030504040204" pitchFamily="34" charset="0"/>
              </a:rPr>
              <a:t>FEN BİLİMLERİ</a:t>
            </a:r>
          </a:p>
        </p:txBody>
      </p:sp>
      <p:sp>
        <p:nvSpPr>
          <p:cNvPr id="31" name="Metin kutusu 30"/>
          <p:cNvSpPr txBox="1"/>
          <p:nvPr/>
        </p:nvSpPr>
        <p:spPr>
          <a:xfrm>
            <a:off x="3220946" y="2144772"/>
            <a:ext cx="6504079" cy="477054"/>
          </a:xfrm>
          <a:prstGeom prst="rect">
            <a:avLst/>
          </a:prstGeom>
          <a:noFill/>
        </p:spPr>
        <p:txBody>
          <a:bodyPr wrap="square" rtlCol="0">
            <a:spAutoFit/>
          </a:bodyPr>
          <a:lstStyle/>
          <a:p>
            <a:r>
              <a:rPr lang="tr-TR" sz="2500" dirty="0">
                <a:solidFill>
                  <a:srgbClr val="6C0000">
                    <a:lumMod val="50000"/>
                  </a:srgbClr>
                </a:solidFill>
                <a:ea typeface="Tahoma" panose="020B0604030504040204" pitchFamily="34" charset="0"/>
                <a:cs typeface="Tahoma" panose="020B0604030504040204" pitchFamily="34" charset="0"/>
              </a:rPr>
              <a:t>BÖLÜM	: </a:t>
            </a:r>
            <a:r>
              <a:rPr lang="tr-TR" sz="2500" dirty="0">
                <a:solidFill>
                  <a:srgbClr val="F0F3FB">
                    <a:lumMod val="25000"/>
                  </a:srgbClr>
                </a:solidFill>
                <a:ea typeface="Tahoma" panose="020B0604030504040204" pitchFamily="34" charset="0"/>
                <a:cs typeface="Tahoma" panose="020B0604030504040204" pitchFamily="34" charset="0"/>
              </a:rPr>
              <a:t>IŞIĞIN GÖRMEDEKİ ROLÜ</a:t>
            </a:r>
          </a:p>
        </p:txBody>
      </p:sp>
      <p:sp>
        <p:nvSpPr>
          <p:cNvPr id="33" name="Yuvarlatılmış Dikdörtgen 32">
            <a:hlinkClick r:id="rId5" action="ppaction://hlinksldjump"/>
          </p:cNvPr>
          <p:cNvSpPr/>
          <p:nvPr/>
        </p:nvSpPr>
        <p:spPr>
          <a:xfrm>
            <a:off x="10232782" y="5484590"/>
            <a:ext cx="1296365" cy="46298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1600" dirty="0">
                <a:solidFill>
                  <a:srgbClr val="000000"/>
                </a:solidFill>
                <a:ea typeface="Tahoma" panose="020B0604030504040204" pitchFamily="34" charset="0"/>
                <a:cs typeface="Tahoma" panose="020B0604030504040204" pitchFamily="34" charset="0"/>
              </a:rPr>
              <a:t>Derse Geç</a:t>
            </a:r>
          </a:p>
        </p:txBody>
      </p:sp>
      <p:sp>
        <p:nvSpPr>
          <p:cNvPr id="36" name="Metin kutusu 35"/>
          <p:cNvSpPr txBox="1"/>
          <p:nvPr/>
        </p:nvSpPr>
        <p:spPr>
          <a:xfrm>
            <a:off x="3220946" y="1699195"/>
            <a:ext cx="6795450" cy="477054"/>
          </a:xfrm>
          <a:prstGeom prst="rect">
            <a:avLst/>
          </a:prstGeom>
          <a:noFill/>
        </p:spPr>
        <p:txBody>
          <a:bodyPr wrap="none" rtlCol="0">
            <a:spAutoFit/>
          </a:bodyPr>
          <a:lstStyle/>
          <a:p>
            <a:r>
              <a:rPr lang="tr-TR" sz="2500" dirty="0">
                <a:solidFill>
                  <a:srgbClr val="6C0000">
                    <a:lumMod val="50000"/>
                  </a:srgbClr>
                </a:solidFill>
                <a:ea typeface="Tahoma" panose="020B0604030504040204" pitchFamily="34" charset="0"/>
                <a:cs typeface="Tahoma" panose="020B0604030504040204" pitchFamily="34" charset="0"/>
              </a:rPr>
              <a:t>ÜNİTE		: </a:t>
            </a:r>
            <a:r>
              <a:rPr lang="tr-TR" sz="2500" dirty="0">
                <a:solidFill>
                  <a:srgbClr val="F0F3FB">
                    <a:lumMod val="25000"/>
                  </a:srgbClr>
                </a:solidFill>
                <a:ea typeface="Tahoma" panose="020B0604030504040204" pitchFamily="34" charset="0"/>
                <a:cs typeface="Tahoma" panose="020B0604030504040204" pitchFamily="34" charset="0"/>
              </a:rPr>
              <a:t>ÇEVREMİZDEKİ IŞIK VE SESLER</a:t>
            </a:r>
          </a:p>
        </p:txBody>
      </p:sp>
      <p:sp>
        <p:nvSpPr>
          <p:cNvPr id="11" name="Metin kutusu 10"/>
          <p:cNvSpPr txBox="1"/>
          <p:nvPr/>
        </p:nvSpPr>
        <p:spPr>
          <a:xfrm>
            <a:off x="3220946" y="3059064"/>
            <a:ext cx="6504079" cy="1031051"/>
          </a:xfrm>
          <a:prstGeom prst="rect">
            <a:avLst/>
          </a:prstGeom>
          <a:noFill/>
        </p:spPr>
        <p:txBody>
          <a:bodyPr wrap="square" rtlCol="0">
            <a:spAutoFit/>
          </a:bodyPr>
          <a:lstStyle/>
          <a:p>
            <a:r>
              <a:rPr lang="tr-TR" sz="2500" dirty="0">
                <a:solidFill>
                  <a:srgbClr val="6C0000">
                    <a:lumMod val="50000"/>
                  </a:srgbClr>
                </a:solidFill>
                <a:latin typeface="Tahoma" panose="020B0604030504040204" pitchFamily="34" charset="0"/>
                <a:ea typeface="Tahoma" panose="020B0604030504040204" pitchFamily="34" charset="0"/>
                <a:cs typeface="Tahoma" panose="020B0604030504040204" pitchFamily="34" charset="0"/>
              </a:rPr>
              <a:t>KAZANIM	: </a:t>
            </a:r>
            <a:r>
              <a:rPr lang="tr-TR" dirty="0">
                <a:solidFill>
                  <a:srgbClr val="F0F3FB">
                    <a:lumMod val="25000"/>
                  </a:srgbClr>
                </a:solidFill>
                <a:latin typeface="Tahoma" panose="020B0604030504040204" pitchFamily="34" charset="0"/>
                <a:ea typeface="Tahoma" panose="020B0604030504040204" pitchFamily="34" charset="0"/>
                <a:cs typeface="Tahoma" panose="020B0604030504040204" pitchFamily="34" charset="0"/>
              </a:rPr>
              <a:t>4.1.1. Gözlemleri sonucunda görme olayının gerçekleşebilmesi için ışığın gerekli olduğu sonucunu çıkarır.</a:t>
            </a:r>
          </a:p>
        </p:txBody>
      </p:sp>
      <p:sp>
        <p:nvSpPr>
          <p:cNvPr id="12" name="Metin kutusu 11"/>
          <p:cNvSpPr txBox="1"/>
          <p:nvPr/>
        </p:nvSpPr>
        <p:spPr>
          <a:xfrm>
            <a:off x="3220947" y="2598786"/>
            <a:ext cx="3397084" cy="477054"/>
          </a:xfrm>
          <a:prstGeom prst="rect">
            <a:avLst/>
          </a:prstGeom>
          <a:noFill/>
        </p:spPr>
        <p:txBody>
          <a:bodyPr wrap="none" rtlCol="0">
            <a:spAutoFit/>
          </a:bodyPr>
          <a:lstStyle/>
          <a:p>
            <a:r>
              <a:rPr lang="tr-TR" sz="25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SÜRE		: </a:t>
            </a:r>
            <a:r>
              <a:rPr lang="tr-TR" sz="25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3 DERS</a:t>
            </a:r>
          </a:p>
        </p:txBody>
      </p:sp>
    </p:spTree>
    <p:custDataLst>
      <p:tags r:id="rId1"/>
    </p:custDataLst>
    <p:extLst>
      <p:ext uri="{BB962C8B-B14F-4D97-AF65-F5344CB8AC3E}">
        <p14:creationId xmlns:p14="http://schemas.microsoft.com/office/powerpoint/2010/main" val="21048185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BABABA"/>
            </a:gs>
            <a:gs pos="3000">
              <a:srgbClr val="BABABA"/>
            </a:gs>
            <a:gs pos="56000">
              <a:srgbClr val="FFFFFF"/>
            </a:gs>
            <a:gs pos="63000">
              <a:srgbClr val="D1D1D1"/>
            </a:gs>
            <a:gs pos="100000">
              <a:schemeClr val="bg1"/>
            </a:gs>
          </a:gsLst>
          <a:lin ang="5400000"/>
        </a:gradFill>
        <a:effectLst/>
      </p:bgPr>
    </p:bg>
    <p:spTree>
      <p:nvGrpSpPr>
        <p:cNvPr id="1" name=""/>
        <p:cNvGrpSpPr/>
        <p:nvPr/>
      </p:nvGrpSpPr>
      <p:grpSpPr>
        <a:xfrm>
          <a:off x="0" y="0"/>
          <a:ext cx="0" cy="0"/>
          <a:chOff x="0" y="0"/>
          <a:chExt cx="0" cy="0"/>
        </a:xfrm>
      </p:grpSpPr>
      <p:sp>
        <p:nvSpPr>
          <p:cNvPr id="23" name="bottom_box"/>
          <p:cNvSpPr/>
          <p:nvPr/>
        </p:nvSpPr>
        <p:spPr>
          <a:xfrm rot="5400000">
            <a:off x="5905500" y="571500"/>
            <a:ext cx="381000" cy="1219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36576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3733" b="1" i="0" u="none" strike="noStrike" kern="1200" cap="none" spc="0" normalizeH="0" baseline="0" noProof="0" dirty="0">
              <a:ln>
                <a:noFill/>
              </a:ln>
              <a:solidFill>
                <a:srgbClr val="FFFFFF"/>
              </a:solidFill>
              <a:effectLst/>
              <a:uLnTx/>
              <a:uFillTx/>
              <a:latin typeface="Tahoma"/>
              <a:ea typeface="+mn-ea"/>
              <a:cs typeface="+mn-cs"/>
            </a:endParaRPr>
          </a:p>
        </p:txBody>
      </p:sp>
      <p:pic>
        <p:nvPicPr>
          <p:cNvPr id="15" name="Main_Board"/>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40230" y="522643"/>
            <a:ext cx="7507577" cy="659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6"/>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780977" y="2314039"/>
            <a:ext cx="2488746" cy="4425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Sağ Ok 19">
            <a:hlinkClick r:id="" action="ppaction://hlinkshowjump?jump=nextslide"/>
          </p:cNvPr>
          <p:cNvSpPr/>
          <p:nvPr/>
        </p:nvSpPr>
        <p:spPr>
          <a:xfrm>
            <a:off x="11279652" y="5391285"/>
            <a:ext cx="565061" cy="471607"/>
          </a:xfrm>
          <a:prstGeom prst="rightArrow">
            <a:avLst/>
          </a:prstGeom>
          <a:solidFill>
            <a:srgbClr val="D595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srgbClr val="FFFFFF"/>
              </a:solidFill>
              <a:effectLst/>
              <a:uLnTx/>
              <a:uFillTx/>
              <a:latin typeface="Tahoma"/>
              <a:ea typeface="+mn-ea"/>
              <a:cs typeface="+mn-cs"/>
            </a:endParaRPr>
          </a:p>
        </p:txBody>
      </p:sp>
      <p:sp>
        <p:nvSpPr>
          <p:cNvPr id="21" name="Metin kutusu 20"/>
          <p:cNvSpPr txBox="1"/>
          <p:nvPr/>
        </p:nvSpPr>
        <p:spPr>
          <a:xfrm>
            <a:off x="10384971" y="4979843"/>
            <a:ext cx="116855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srgbClr val="523100"/>
                </a:solidFill>
                <a:effectLst/>
                <a:uLnTx/>
                <a:uFillTx/>
                <a:latin typeface="Tahoma"/>
                <a:ea typeface="+mn-ea"/>
                <a:cs typeface="+mn-cs"/>
              </a:rPr>
              <a:t>(9 – 10)</a:t>
            </a:r>
          </a:p>
        </p:txBody>
      </p:sp>
      <p:pic>
        <p:nvPicPr>
          <p:cNvPr id="34" name="Resim 33">
            <a:hlinkClick r:id="" action="ppaction://hlinkshowjump?jump=lastslide"/>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0655940" y="6434888"/>
            <a:ext cx="465223" cy="465223"/>
          </a:xfrm>
          <a:prstGeom prst="rect">
            <a:avLst/>
          </a:prstGeom>
        </p:spPr>
      </p:pic>
      <p:sp>
        <p:nvSpPr>
          <p:cNvPr id="12" name="Dikdörtgen 11"/>
          <p:cNvSpPr/>
          <p:nvPr/>
        </p:nvSpPr>
        <p:spPr>
          <a:xfrm>
            <a:off x="2212380" y="1355165"/>
            <a:ext cx="6930612" cy="461665"/>
          </a:xfrm>
          <a:prstGeom prst="rect">
            <a:avLst/>
          </a:prstGeom>
          <a:noFill/>
        </p:spPr>
        <p:txBody>
          <a:bodyPr wrap="square" lIns="91440" tIns="45720" rIns="91440" bIns="4572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Tahoma"/>
                <a:ea typeface="+mn-ea"/>
                <a:cs typeface="+mn-cs"/>
              </a:rPr>
              <a:t>	</a:t>
            </a:r>
          </a:p>
        </p:txBody>
      </p:sp>
      <p:pic>
        <p:nvPicPr>
          <p:cNvPr id="4" name="Resim 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0" y="2701172"/>
            <a:ext cx="2479790" cy="3650776"/>
          </a:xfrm>
          <a:prstGeom prst="rect">
            <a:avLst/>
          </a:prstGeom>
        </p:spPr>
      </p:pic>
      <p:sp>
        <p:nvSpPr>
          <p:cNvPr id="22" name="Metin kutusu 21">
            <a:extLst>
              <a:ext uri="{FF2B5EF4-FFF2-40B4-BE49-F238E27FC236}">
                <a16:creationId xmlns:a16="http://schemas.microsoft.com/office/drawing/2014/main" id="{A389D235-58EF-4319-80DD-7990180E004A}"/>
              </a:ext>
            </a:extLst>
          </p:cNvPr>
          <p:cNvSpPr txBox="1"/>
          <p:nvPr/>
        </p:nvSpPr>
        <p:spPr>
          <a:xfrm>
            <a:off x="9960668" y="3999988"/>
            <a:ext cx="188404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srgbClr val="523100"/>
                </a:solidFill>
                <a:effectLst/>
                <a:uLnTx/>
                <a:uFillTx/>
                <a:latin typeface="Tahoma"/>
                <a:ea typeface="+mn-ea"/>
                <a:cs typeface="+mn-cs"/>
              </a:rPr>
              <a:t>Neler öğrendik ?</a:t>
            </a:r>
          </a:p>
        </p:txBody>
      </p:sp>
      <p:sp>
        <p:nvSpPr>
          <p:cNvPr id="24" name="Dikdörtgen 23">
            <a:extLst>
              <a:ext uri="{FF2B5EF4-FFF2-40B4-BE49-F238E27FC236}">
                <a16:creationId xmlns:a16="http://schemas.microsoft.com/office/drawing/2014/main" id="{D6B7BA8F-19DE-43D3-A56C-8E3CBE79B46E}"/>
              </a:ext>
            </a:extLst>
          </p:cNvPr>
          <p:cNvSpPr/>
          <p:nvPr/>
        </p:nvSpPr>
        <p:spPr>
          <a:xfrm>
            <a:off x="2340876" y="1313055"/>
            <a:ext cx="3336810" cy="461665"/>
          </a:xfrm>
          <a:prstGeom prst="rect">
            <a:avLst/>
          </a:prstGeom>
          <a:noFill/>
        </p:spPr>
        <p:txBody>
          <a:bodyPr wrap="square" lIns="91440" tIns="45720" rIns="91440" bIns="45720">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tr-TR" sz="24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Tahoma"/>
                <a:ea typeface="+mn-ea"/>
                <a:cs typeface="+mn-cs"/>
              </a:rPr>
              <a:t>Neler Öğrendik ?</a:t>
            </a:r>
          </a:p>
        </p:txBody>
      </p:sp>
      <p:sp>
        <p:nvSpPr>
          <p:cNvPr id="2" name="Akış Çizelgesi: El İle Girdi 1">
            <a:extLst>
              <a:ext uri="{FF2B5EF4-FFF2-40B4-BE49-F238E27FC236}">
                <a16:creationId xmlns:a16="http://schemas.microsoft.com/office/drawing/2014/main" id="{FD1B307E-9B2E-4282-A20B-55D378383D00}"/>
              </a:ext>
            </a:extLst>
          </p:cNvPr>
          <p:cNvSpPr/>
          <p:nvPr/>
        </p:nvSpPr>
        <p:spPr>
          <a:xfrm>
            <a:off x="4833136" y="1934358"/>
            <a:ext cx="1689100" cy="759361"/>
          </a:xfrm>
          <a:prstGeom prst="flowChartManualInpu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tr-TR" sz="3600" dirty="0"/>
              <a:t>IŞIK</a:t>
            </a:r>
          </a:p>
        </p:txBody>
      </p:sp>
      <p:cxnSp>
        <p:nvCxnSpPr>
          <p:cNvPr id="5" name="Düz Ok Bağlayıcısı 4">
            <a:extLst>
              <a:ext uri="{FF2B5EF4-FFF2-40B4-BE49-F238E27FC236}">
                <a16:creationId xmlns:a16="http://schemas.microsoft.com/office/drawing/2014/main" id="{EA621BC2-3678-4895-ACF7-4FCADAB98F57}"/>
              </a:ext>
            </a:extLst>
          </p:cNvPr>
          <p:cNvCxnSpPr>
            <a:stCxn id="2" idx="2"/>
          </p:cNvCxnSpPr>
          <p:nvPr/>
        </p:nvCxnSpPr>
        <p:spPr>
          <a:xfrm flipH="1">
            <a:off x="4000500" y="2693719"/>
            <a:ext cx="1677186" cy="735281"/>
          </a:xfrm>
          <a:prstGeom prst="straightConnector1">
            <a:avLst/>
          </a:prstGeom>
          <a:ln w="38100">
            <a:solidFill>
              <a:srgbClr val="595959"/>
            </a:solidFill>
            <a:tailEnd type="triangle"/>
          </a:ln>
        </p:spPr>
        <p:style>
          <a:lnRef idx="1">
            <a:schemeClr val="accent1"/>
          </a:lnRef>
          <a:fillRef idx="0">
            <a:schemeClr val="accent1"/>
          </a:fillRef>
          <a:effectRef idx="0">
            <a:schemeClr val="accent1"/>
          </a:effectRef>
          <a:fontRef idx="minor">
            <a:schemeClr val="tx1"/>
          </a:fontRef>
        </p:style>
      </p:cxnSp>
      <p:sp>
        <p:nvSpPr>
          <p:cNvPr id="17" name="Akış Çizelgesi: El İle Girdi 16">
            <a:extLst>
              <a:ext uri="{FF2B5EF4-FFF2-40B4-BE49-F238E27FC236}">
                <a16:creationId xmlns:a16="http://schemas.microsoft.com/office/drawing/2014/main" id="{D519DEC4-230F-4BDC-B64F-CEC0DCA086C5}"/>
              </a:ext>
            </a:extLst>
          </p:cNvPr>
          <p:cNvSpPr/>
          <p:nvPr/>
        </p:nvSpPr>
        <p:spPr>
          <a:xfrm>
            <a:off x="2391516" y="3421283"/>
            <a:ext cx="1951884" cy="1295766"/>
          </a:xfrm>
          <a:prstGeom prst="flowChartManualInpu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tr-TR" dirty="0"/>
              <a:t>Çıplak gözle ışık kaynaklarına bakmamalıyız.</a:t>
            </a:r>
          </a:p>
        </p:txBody>
      </p:sp>
      <p:cxnSp>
        <p:nvCxnSpPr>
          <p:cNvPr id="18" name="Düz Ok Bağlayıcısı 17">
            <a:extLst>
              <a:ext uri="{FF2B5EF4-FFF2-40B4-BE49-F238E27FC236}">
                <a16:creationId xmlns:a16="http://schemas.microsoft.com/office/drawing/2014/main" id="{CE6FFF7A-C34D-4AB5-B073-12AD29D67BAB}"/>
              </a:ext>
            </a:extLst>
          </p:cNvPr>
          <p:cNvCxnSpPr>
            <a:cxnSpLocks/>
          </p:cNvCxnSpPr>
          <p:nvPr/>
        </p:nvCxnSpPr>
        <p:spPr>
          <a:xfrm>
            <a:off x="5677686" y="2679699"/>
            <a:ext cx="0" cy="749301"/>
          </a:xfrm>
          <a:prstGeom prst="straightConnector1">
            <a:avLst/>
          </a:prstGeom>
          <a:ln w="38100">
            <a:solidFill>
              <a:srgbClr val="595959"/>
            </a:solidFill>
            <a:tailEnd type="triangle"/>
          </a:ln>
        </p:spPr>
        <p:style>
          <a:lnRef idx="1">
            <a:schemeClr val="accent1"/>
          </a:lnRef>
          <a:fillRef idx="0">
            <a:schemeClr val="accent1"/>
          </a:fillRef>
          <a:effectRef idx="0">
            <a:schemeClr val="accent1"/>
          </a:effectRef>
          <a:fontRef idx="minor">
            <a:schemeClr val="tx1"/>
          </a:fontRef>
        </p:style>
      </p:cxnSp>
      <p:sp>
        <p:nvSpPr>
          <p:cNvPr id="25" name="Akış Çizelgesi: El İle Girdi 24">
            <a:extLst>
              <a:ext uri="{FF2B5EF4-FFF2-40B4-BE49-F238E27FC236}">
                <a16:creationId xmlns:a16="http://schemas.microsoft.com/office/drawing/2014/main" id="{4C178BF1-4315-4CB8-9142-8F9A4F29D16D}"/>
              </a:ext>
            </a:extLst>
          </p:cNvPr>
          <p:cNvSpPr/>
          <p:nvPr/>
        </p:nvSpPr>
        <p:spPr>
          <a:xfrm>
            <a:off x="4613490" y="3289593"/>
            <a:ext cx="1951884" cy="1295766"/>
          </a:xfrm>
          <a:prstGeom prst="flowChartManualInpu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tr-TR" dirty="0"/>
              <a:t>Yeterli ışıkta net görürüz.</a:t>
            </a:r>
          </a:p>
        </p:txBody>
      </p:sp>
      <p:sp>
        <p:nvSpPr>
          <p:cNvPr id="26" name="Akış Çizelgesi: El İle Girdi 25">
            <a:extLst>
              <a:ext uri="{FF2B5EF4-FFF2-40B4-BE49-F238E27FC236}">
                <a16:creationId xmlns:a16="http://schemas.microsoft.com/office/drawing/2014/main" id="{9F353C3D-017A-4753-9118-AE5EFF6C1D2B}"/>
              </a:ext>
            </a:extLst>
          </p:cNvPr>
          <p:cNvSpPr/>
          <p:nvPr/>
        </p:nvSpPr>
        <p:spPr>
          <a:xfrm>
            <a:off x="6900481" y="3170718"/>
            <a:ext cx="1951884" cy="1295766"/>
          </a:xfrm>
          <a:prstGeom prst="flowChartManualInpu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tr-TR" dirty="0"/>
              <a:t>Görebilmemiz için ışık gereklidir.</a:t>
            </a:r>
          </a:p>
        </p:txBody>
      </p:sp>
      <p:cxnSp>
        <p:nvCxnSpPr>
          <p:cNvPr id="27" name="Düz Ok Bağlayıcısı 26">
            <a:extLst>
              <a:ext uri="{FF2B5EF4-FFF2-40B4-BE49-F238E27FC236}">
                <a16:creationId xmlns:a16="http://schemas.microsoft.com/office/drawing/2014/main" id="{37373558-B25E-406C-8B38-323F7F18D51D}"/>
              </a:ext>
            </a:extLst>
          </p:cNvPr>
          <p:cNvCxnSpPr>
            <a:cxnSpLocks/>
          </p:cNvCxnSpPr>
          <p:nvPr/>
        </p:nvCxnSpPr>
        <p:spPr>
          <a:xfrm>
            <a:off x="5664460" y="2705634"/>
            <a:ext cx="2809338" cy="541849"/>
          </a:xfrm>
          <a:prstGeom prst="straightConnector1">
            <a:avLst/>
          </a:prstGeom>
          <a:ln w="38100">
            <a:solidFill>
              <a:srgbClr val="595959"/>
            </a:solidFill>
            <a:tailEnd type="triangle"/>
          </a:ln>
        </p:spPr>
        <p:style>
          <a:lnRef idx="1">
            <a:schemeClr val="accent1"/>
          </a:lnRef>
          <a:fillRef idx="0">
            <a:schemeClr val="accent1"/>
          </a:fillRef>
          <a:effectRef idx="0">
            <a:schemeClr val="accent1"/>
          </a:effectRef>
          <a:fontRef idx="minor">
            <a:schemeClr val="tx1"/>
          </a:fontRef>
        </p:style>
      </p:cxnSp>
      <p:sp>
        <p:nvSpPr>
          <p:cNvPr id="28" name="Metin kutusu 27">
            <a:extLst>
              <a:ext uri="{FF2B5EF4-FFF2-40B4-BE49-F238E27FC236}">
                <a16:creationId xmlns:a16="http://schemas.microsoft.com/office/drawing/2014/main" id="{985A7334-F10A-4478-9445-DD9B2D5E24CC}"/>
              </a:ext>
            </a:extLst>
          </p:cNvPr>
          <p:cNvSpPr txBox="1"/>
          <p:nvPr/>
        </p:nvSpPr>
        <p:spPr>
          <a:xfrm>
            <a:off x="10064318" y="2848140"/>
            <a:ext cx="1641796" cy="923330"/>
          </a:xfrm>
          <a:prstGeom prst="rect">
            <a:avLst/>
          </a:prstGeom>
          <a:noFill/>
        </p:spPr>
        <p:txBody>
          <a:bodyPr wrap="none" rtlCol="0">
            <a:spAutoFit/>
          </a:bodyPr>
          <a:lstStyle/>
          <a:p>
            <a:pPr algn="ctr"/>
            <a:r>
              <a:rPr lang="tr-TR" b="1" dirty="0">
                <a:ln/>
                <a:pattFill prst="dkUpDiag">
                  <a:fgClr>
                    <a:srgbClr val="FFFFFF">
                      <a:lumMod val="50000"/>
                    </a:srgbClr>
                  </a:fgClr>
                  <a:bgClr>
                    <a:srgbClr val="000000">
                      <a:lumMod val="75000"/>
                      <a:lumOff val="25000"/>
                    </a:srgbClr>
                  </a:bgClr>
                </a:pattFill>
                <a:effectLst>
                  <a:outerShdw blurRad="38100" dist="19050" dir="2700000" algn="tl" rotWithShape="0">
                    <a:srgbClr val="000000">
                      <a:lumMod val="50000"/>
                      <a:alpha val="40000"/>
                    </a:srgbClr>
                  </a:outerShdw>
                </a:effectLst>
              </a:rPr>
              <a:t>IŞIĞIN </a:t>
            </a:r>
          </a:p>
          <a:p>
            <a:pPr algn="ctr"/>
            <a:r>
              <a:rPr lang="tr-TR" b="1" dirty="0">
                <a:ln/>
                <a:pattFill prst="dkUpDiag">
                  <a:fgClr>
                    <a:srgbClr val="FFFFFF">
                      <a:lumMod val="50000"/>
                    </a:srgbClr>
                  </a:fgClr>
                  <a:bgClr>
                    <a:srgbClr val="000000">
                      <a:lumMod val="75000"/>
                      <a:lumOff val="25000"/>
                    </a:srgbClr>
                  </a:bgClr>
                </a:pattFill>
                <a:effectLst>
                  <a:outerShdw blurRad="38100" dist="19050" dir="2700000" algn="tl" rotWithShape="0">
                    <a:srgbClr val="000000">
                      <a:lumMod val="50000"/>
                      <a:alpha val="40000"/>
                    </a:srgbClr>
                  </a:outerShdw>
                </a:effectLst>
              </a:rPr>
              <a:t>GÖRMEDEKİ</a:t>
            </a:r>
          </a:p>
          <a:p>
            <a:pPr algn="ctr"/>
            <a:r>
              <a:rPr lang="tr-TR" b="1" dirty="0">
                <a:ln/>
                <a:pattFill prst="dkUpDiag">
                  <a:fgClr>
                    <a:srgbClr val="FFFFFF">
                      <a:lumMod val="50000"/>
                    </a:srgbClr>
                  </a:fgClr>
                  <a:bgClr>
                    <a:srgbClr val="000000">
                      <a:lumMod val="75000"/>
                      <a:lumOff val="25000"/>
                    </a:srgbClr>
                  </a:bgClr>
                </a:pattFill>
                <a:effectLst>
                  <a:outerShdw blurRad="38100" dist="19050" dir="2700000" algn="tl" rotWithShape="0">
                    <a:srgbClr val="000000">
                      <a:lumMod val="50000"/>
                      <a:alpha val="40000"/>
                    </a:srgbClr>
                  </a:outerShdw>
                </a:effectLst>
              </a:rPr>
              <a:t>ROLÜ</a:t>
            </a:r>
          </a:p>
        </p:txBody>
      </p:sp>
      <p:sp>
        <p:nvSpPr>
          <p:cNvPr id="29" name="Dikdörtgen 28">
            <a:extLst>
              <a:ext uri="{FF2B5EF4-FFF2-40B4-BE49-F238E27FC236}">
                <a16:creationId xmlns:a16="http://schemas.microsoft.com/office/drawing/2014/main" id="{C549090C-DA9E-4BD1-86D5-E38154A5570F}"/>
              </a:ext>
            </a:extLst>
          </p:cNvPr>
          <p:cNvSpPr/>
          <p:nvPr/>
        </p:nvSpPr>
        <p:spPr>
          <a:xfrm>
            <a:off x="4156005" y="6477000"/>
            <a:ext cx="3276025" cy="307777"/>
          </a:xfrm>
          <a:prstGeom prst="rect">
            <a:avLst/>
          </a:prstGeom>
          <a:noFill/>
        </p:spPr>
        <p:txBody>
          <a:bodyPr wrap="none" lIns="91440" tIns="45720" rIns="91440" bIns="45720">
            <a:spAutoFit/>
          </a:bodyPr>
          <a:lstStyle/>
          <a:p>
            <a:pPr algn="ctr"/>
            <a:r>
              <a:rPr lang="tr-TR" sz="1400" b="0" cap="none" spc="0" dirty="0">
                <a:ln w="0"/>
                <a:solidFill>
                  <a:schemeClr val="bg1"/>
                </a:solidFill>
                <a:effectLst>
                  <a:outerShdw blurRad="38100" dist="19050" dir="2700000" algn="tl" rotWithShape="0">
                    <a:schemeClr val="dk1">
                      <a:alpha val="40000"/>
                    </a:schemeClr>
                  </a:outerShdw>
                </a:effectLst>
              </a:rPr>
              <a:t>Not : Klavyede </a:t>
            </a:r>
            <a:r>
              <a:rPr lang="tr-TR" sz="1400" b="0" cap="none" spc="0" dirty="0" err="1">
                <a:ln w="0"/>
                <a:solidFill>
                  <a:schemeClr val="bg1"/>
                </a:solidFill>
                <a:effectLst>
                  <a:outerShdw blurRad="38100" dist="19050" dir="2700000" algn="tl" rotWithShape="0">
                    <a:schemeClr val="dk1">
                      <a:alpha val="40000"/>
                    </a:schemeClr>
                  </a:outerShdw>
                </a:effectLst>
              </a:rPr>
              <a:t>enter</a:t>
            </a:r>
            <a:r>
              <a:rPr lang="tr-TR" sz="1400" b="0" cap="none" spc="0" dirty="0">
                <a:ln w="0"/>
                <a:solidFill>
                  <a:schemeClr val="bg1"/>
                </a:solidFill>
                <a:effectLst>
                  <a:outerShdw blurRad="38100" dist="19050" dir="2700000" algn="tl" rotWithShape="0">
                    <a:schemeClr val="dk1">
                      <a:alpha val="40000"/>
                    </a:schemeClr>
                  </a:outerShdw>
                </a:effectLst>
              </a:rPr>
              <a:t> tuşuyla ilerleyiniz.</a:t>
            </a:r>
          </a:p>
        </p:txBody>
      </p:sp>
    </p:spTree>
    <p:custDataLst>
      <p:tags r:id="rId1"/>
    </p:custDataLst>
    <p:extLst>
      <p:ext uri="{BB962C8B-B14F-4D97-AF65-F5344CB8AC3E}">
        <p14:creationId xmlns:p14="http://schemas.microsoft.com/office/powerpoint/2010/main" val="1543623794"/>
      </p:ext>
    </p:extLst>
  </p:cSld>
  <p:clrMapOvr>
    <a:masterClrMapping/>
  </p:clrMapOvr>
  <p:transition spd="med" advClick="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500"/>
                                        <p:tgtEl>
                                          <p:spTgt spid="18"/>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5" grpId="0" animBg="1"/>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BABABA"/>
            </a:gs>
            <a:gs pos="3000">
              <a:srgbClr val="BABABA"/>
            </a:gs>
            <a:gs pos="56000">
              <a:srgbClr val="FFFFFF"/>
            </a:gs>
            <a:gs pos="63000">
              <a:srgbClr val="D1D1D1"/>
            </a:gs>
            <a:gs pos="100000">
              <a:schemeClr val="bg1"/>
            </a:gs>
          </a:gsLst>
          <a:lin ang="5400000"/>
        </a:gradFill>
        <a:effectLst/>
      </p:bgPr>
    </p:bg>
    <p:spTree>
      <p:nvGrpSpPr>
        <p:cNvPr id="1" name=""/>
        <p:cNvGrpSpPr/>
        <p:nvPr/>
      </p:nvGrpSpPr>
      <p:grpSpPr>
        <a:xfrm>
          <a:off x="0" y="0"/>
          <a:ext cx="0" cy="0"/>
          <a:chOff x="0" y="0"/>
          <a:chExt cx="0" cy="0"/>
        </a:xfrm>
      </p:grpSpPr>
      <p:sp>
        <p:nvSpPr>
          <p:cNvPr id="23" name="bottom_box"/>
          <p:cNvSpPr/>
          <p:nvPr/>
        </p:nvSpPr>
        <p:spPr>
          <a:xfrm rot="5400000">
            <a:off x="5905500" y="571500"/>
            <a:ext cx="381000" cy="1219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36576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3733" b="1" i="0" u="none" strike="noStrike" kern="1200" cap="none" spc="0" normalizeH="0" baseline="0" noProof="0" dirty="0">
              <a:ln>
                <a:noFill/>
              </a:ln>
              <a:solidFill>
                <a:srgbClr val="FFFFFF"/>
              </a:solidFill>
              <a:effectLst/>
              <a:uLnTx/>
              <a:uFillTx/>
              <a:latin typeface="Tahoma"/>
              <a:ea typeface="+mn-ea"/>
              <a:cs typeface="+mn-cs"/>
            </a:endParaRPr>
          </a:p>
        </p:txBody>
      </p:sp>
      <p:pic>
        <p:nvPicPr>
          <p:cNvPr id="15" name="Main_Board"/>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40230" y="522643"/>
            <a:ext cx="7507577" cy="659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6"/>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780977" y="2314039"/>
            <a:ext cx="2488746" cy="4425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Sağ Ok 19">
            <a:hlinkClick r:id="" action="ppaction://hlinkshowjump?jump=nextslide"/>
          </p:cNvPr>
          <p:cNvSpPr/>
          <p:nvPr/>
        </p:nvSpPr>
        <p:spPr>
          <a:xfrm>
            <a:off x="11279652" y="5391285"/>
            <a:ext cx="565061" cy="471607"/>
          </a:xfrm>
          <a:prstGeom prst="rightArrow">
            <a:avLst/>
          </a:prstGeom>
          <a:solidFill>
            <a:srgbClr val="D595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srgbClr val="FFFFFF"/>
              </a:solidFill>
              <a:effectLst/>
              <a:uLnTx/>
              <a:uFillTx/>
              <a:latin typeface="Tahoma"/>
              <a:ea typeface="+mn-ea"/>
              <a:cs typeface="+mn-cs"/>
            </a:endParaRPr>
          </a:p>
        </p:txBody>
      </p:sp>
      <p:sp>
        <p:nvSpPr>
          <p:cNvPr id="21" name="Metin kutusu 20"/>
          <p:cNvSpPr txBox="1"/>
          <p:nvPr/>
        </p:nvSpPr>
        <p:spPr>
          <a:xfrm>
            <a:off x="10384971" y="4979843"/>
            <a:ext cx="116855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srgbClr val="523100"/>
                </a:solidFill>
                <a:effectLst/>
                <a:uLnTx/>
                <a:uFillTx/>
                <a:latin typeface="Tahoma"/>
                <a:ea typeface="+mn-ea"/>
                <a:cs typeface="+mn-cs"/>
              </a:rPr>
              <a:t>(10 – 10)</a:t>
            </a:r>
          </a:p>
        </p:txBody>
      </p:sp>
      <p:pic>
        <p:nvPicPr>
          <p:cNvPr id="34" name="Resim 33">
            <a:hlinkClick r:id="" action="ppaction://hlinkshowjump?jump=lastslide"/>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0655940" y="6434888"/>
            <a:ext cx="465223" cy="465223"/>
          </a:xfrm>
          <a:prstGeom prst="rect">
            <a:avLst/>
          </a:prstGeom>
        </p:spPr>
      </p:pic>
      <p:sp>
        <p:nvSpPr>
          <p:cNvPr id="12" name="Dikdörtgen 11"/>
          <p:cNvSpPr/>
          <p:nvPr/>
        </p:nvSpPr>
        <p:spPr>
          <a:xfrm>
            <a:off x="2212380" y="1355165"/>
            <a:ext cx="6930612" cy="461665"/>
          </a:xfrm>
          <a:prstGeom prst="rect">
            <a:avLst/>
          </a:prstGeom>
          <a:noFill/>
        </p:spPr>
        <p:txBody>
          <a:bodyPr wrap="square" lIns="91440" tIns="45720" rIns="91440" bIns="4572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Tahoma"/>
                <a:ea typeface="+mn-ea"/>
                <a:cs typeface="+mn-cs"/>
              </a:rPr>
              <a:t>	</a:t>
            </a:r>
          </a:p>
        </p:txBody>
      </p:sp>
      <p:pic>
        <p:nvPicPr>
          <p:cNvPr id="4" name="Resim 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0" y="2701172"/>
            <a:ext cx="2479790" cy="3650776"/>
          </a:xfrm>
          <a:prstGeom prst="rect">
            <a:avLst/>
          </a:prstGeom>
        </p:spPr>
      </p:pic>
      <p:sp>
        <p:nvSpPr>
          <p:cNvPr id="22" name="Metin kutusu 21">
            <a:extLst>
              <a:ext uri="{FF2B5EF4-FFF2-40B4-BE49-F238E27FC236}">
                <a16:creationId xmlns:a16="http://schemas.microsoft.com/office/drawing/2014/main" id="{A389D235-58EF-4319-80DD-7990180E004A}"/>
              </a:ext>
            </a:extLst>
          </p:cNvPr>
          <p:cNvSpPr txBox="1"/>
          <p:nvPr/>
        </p:nvSpPr>
        <p:spPr>
          <a:xfrm>
            <a:off x="9960668" y="3999988"/>
            <a:ext cx="188404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srgbClr val="523100"/>
                </a:solidFill>
                <a:effectLst/>
                <a:uLnTx/>
                <a:uFillTx/>
                <a:latin typeface="Tahoma"/>
                <a:ea typeface="+mn-ea"/>
                <a:cs typeface="+mn-cs"/>
              </a:rPr>
              <a:t>Etkinlik</a:t>
            </a:r>
          </a:p>
        </p:txBody>
      </p:sp>
      <p:sp>
        <p:nvSpPr>
          <p:cNvPr id="24" name="Dikdörtgen 23">
            <a:extLst>
              <a:ext uri="{FF2B5EF4-FFF2-40B4-BE49-F238E27FC236}">
                <a16:creationId xmlns:a16="http://schemas.microsoft.com/office/drawing/2014/main" id="{D6B7BA8F-19DE-43D3-A56C-8E3CBE79B46E}"/>
              </a:ext>
            </a:extLst>
          </p:cNvPr>
          <p:cNvSpPr/>
          <p:nvPr/>
        </p:nvSpPr>
        <p:spPr>
          <a:xfrm>
            <a:off x="2479790" y="1878385"/>
            <a:ext cx="5832937" cy="461665"/>
          </a:xfrm>
          <a:prstGeom prst="rect">
            <a:avLst/>
          </a:prstGeom>
          <a:noFill/>
        </p:spPr>
        <p:txBody>
          <a:bodyPr wrap="square" lIns="91440" tIns="45720" rIns="91440" bIns="45720">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tr-TR" sz="24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Tahoma"/>
                <a:ea typeface="+mn-ea"/>
                <a:cs typeface="+mn-cs"/>
              </a:rPr>
              <a:t>Kitabımızdaki etkinlikleri yapalım..</a:t>
            </a:r>
          </a:p>
        </p:txBody>
      </p:sp>
      <p:sp>
        <p:nvSpPr>
          <p:cNvPr id="13" name="Metin kutusu 12">
            <a:extLst>
              <a:ext uri="{FF2B5EF4-FFF2-40B4-BE49-F238E27FC236}">
                <a16:creationId xmlns:a16="http://schemas.microsoft.com/office/drawing/2014/main" id="{66DF008E-C140-49E7-A405-448ADE39CBD8}"/>
              </a:ext>
            </a:extLst>
          </p:cNvPr>
          <p:cNvSpPr txBox="1"/>
          <p:nvPr/>
        </p:nvSpPr>
        <p:spPr>
          <a:xfrm>
            <a:off x="10064318" y="2848140"/>
            <a:ext cx="1641796" cy="923330"/>
          </a:xfrm>
          <a:prstGeom prst="rect">
            <a:avLst/>
          </a:prstGeom>
          <a:noFill/>
        </p:spPr>
        <p:txBody>
          <a:bodyPr wrap="none" rtlCol="0">
            <a:spAutoFit/>
          </a:bodyPr>
          <a:lstStyle/>
          <a:p>
            <a:pPr algn="ctr"/>
            <a:r>
              <a:rPr lang="tr-TR" b="1" dirty="0">
                <a:ln/>
                <a:pattFill prst="dkUpDiag">
                  <a:fgClr>
                    <a:srgbClr val="FFFFFF">
                      <a:lumMod val="50000"/>
                    </a:srgbClr>
                  </a:fgClr>
                  <a:bgClr>
                    <a:srgbClr val="000000">
                      <a:lumMod val="75000"/>
                      <a:lumOff val="25000"/>
                    </a:srgbClr>
                  </a:bgClr>
                </a:pattFill>
                <a:effectLst>
                  <a:outerShdw blurRad="38100" dist="19050" dir="2700000" algn="tl" rotWithShape="0">
                    <a:srgbClr val="000000">
                      <a:lumMod val="50000"/>
                      <a:alpha val="40000"/>
                    </a:srgbClr>
                  </a:outerShdw>
                </a:effectLst>
              </a:rPr>
              <a:t>IŞIĞIN </a:t>
            </a:r>
          </a:p>
          <a:p>
            <a:pPr algn="ctr"/>
            <a:r>
              <a:rPr lang="tr-TR" b="1" dirty="0">
                <a:ln/>
                <a:pattFill prst="dkUpDiag">
                  <a:fgClr>
                    <a:srgbClr val="FFFFFF">
                      <a:lumMod val="50000"/>
                    </a:srgbClr>
                  </a:fgClr>
                  <a:bgClr>
                    <a:srgbClr val="000000">
                      <a:lumMod val="75000"/>
                      <a:lumOff val="25000"/>
                    </a:srgbClr>
                  </a:bgClr>
                </a:pattFill>
                <a:effectLst>
                  <a:outerShdw blurRad="38100" dist="19050" dir="2700000" algn="tl" rotWithShape="0">
                    <a:srgbClr val="000000">
                      <a:lumMod val="50000"/>
                      <a:alpha val="40000"/>
                    </a:srgbClr>
                  </a:outerShdw>
                </a:effectLst>
              </a:rPr>
              <a:t>GÖRMEDEKİ</a:t>
            </a:r>
          </a:p>
          <a:p>
            <a:pPr algn="ctr"/>
            <a:r>
              <a:rPr lang="tr-TR" b="1" dirty="0">
                <a:ln/>
                <a:pattFill prst="dkUpDiag">
                  <a:fgClr>
                    <a:srgbClr val="FFFFFF">
                      <a:lumMod val="50000"/>
                    </a:srgbClr>
                  </a:fgClr>
                  <a:bgClr>
                    <a:srgbClr val="000000">
                      <a:lumMod val="75000"/>
                      <a:lumOff val="25000"/>
                    </a:srgbClr>
                  </a:bgClr>
                </a:pattFill>
                <a:effectLst>
                  <a:outerShdw blurRad="38100" dist="19050" dir="2700000" algn="tl" rotWithShape="0">
                    <a:srgbClr val="000000">
                      <a:lumMod val="50000"/>
                      <a:alpha val="40000"/>
                    </a:srgbClr>
                  </a:outerShdw>
                </a:effectLst>
              </a:rPr>
              <a:t>ROLÜ</a:t>
            </a:r>
          </a:p>
        </p:txBody>
      </p:sp>
    </p:spTree>
    <p:custDataLst>
      <p:tags r:id="rId1"/>
    </p:custDataLst>
    <p:extLst>
      <p:ext uri="{BB962C8B-B14F-4D97-AF65-F5344CB8AC3E}">
        <p14:creationId xmlns:p14="http://schemas.microsoft.com/office/powerpoint/2010/main" val="3203577772"/>
      </p:ext>
    </p:extLst>
  </p:cSld>
  <p:clrMapOvr>
    <a:masterClrMapping/>
  </p:clrMapOvr>
  <p:transition spd="med" advClick="0">
    <p:pull/>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BABABA"/>
            </a:gs>
            <a:gs pos="3000">
              <a:srgbClr val="BABABA"/>
            </a:gs>
            <a:gs pos="56000">
              <a:srgbClr val="FFFFFF"/>
            </a:gs>
            <a:gs pos="63000">
              <a:srgbClr val="D1D1D1"/>
            </a:gs>
            <a:gs pos="100000">
              <a:schemeClr val="bg1"/>
            </a:gs>
          </a:gsLst>
          <a:lin ang="5400000"/>
        </a:gradFill>
        <a:effectLst/>
      </p:bgPr>
    </p:bg>
    <p:spTree>
      <p:nvGrpSpPr>
        <p:cNvPr id="1" name=""/>
        <p:cNvGrpSpPr/>
        <p:nvPr/>
      </p:nvGrpSpPr>
      <p:grpSpPr>
        <a:xfrm>
          <a:off x="0" y="0"/>
          <a:ext cx="0" cy="0"/>
          <a:chOff x="0" y="0"/>
          <a:chExt cx="0" cy="0"/>
        </a:xfrm>
      </p:grpSpPr>
      <p:sp>
        <p:nvSpPr>
          <p:cNvPr id="23" name="bottom_box"/>
          <p:cNvSpPr/>
          <p:nvPr/>
        </p:nvSpPr>
        <p:spPr>
          <a:xfrm rot="5400000">
            <a:off x="5905500" y="571500"/>
            <a:ext cx="381000" cy="1219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365760" anchor="ctr"/>
          <a:lstStyle/>
          <a:p>
            <a:pPr algn="r">
              <a:defRPr/>
            </a:pPr>
            <a:endParaRPr lang="en-US" sz="3733" b="1" dirty="0">
              <a:solidFill>
                <a:srgbClr val="FFFFFF"/>
              </a:solidFill>
            </a:endParaRPr>
          </a:p>
        </p:txBody>
      </p:sp>
      <p:pic>
        <p:nvPicPr>
          <p:cNvPr id="13"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55152" y="-191074"/>
            <a:ext cx="8548789" cy="6658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Metin kutusu 14"/>
          <p:cNvSpPr txBox="1"/>
          <p:nvPr/>
        </p:nvSpPr>
        <p:spPr>
          <a:xfrm>
            <a:off x="3843575" y="567362"/>
            <a:ext cx="4592340" cy="3631763"/>
          </a:xfrm>
          <a:prstGeom prst="rect">
            <a:avLst/>
          </a:prstGeom>
          <a:noFill/>
        </p:spPr>
        <p:txBody>
          <a:bodyPr wrap="square" rtlCol="0">
            <a:spAutoFit/>
          </a:bodyPr>
          <a:lstStyle/>
          <a:p>
            <a:pPr algn="ctr"/>
            <a:endParaRPr lang="tr-TR" sz="2000" dirty="0">
              <a:solidFill>
                <a:srgbClr val="000000"/>
              </a:solidFill>
              <a:ea typeface="Tahoma" panose="020B0604030504040204" pitchFamily="34" charset="0"/>
              <a:cs typeface="Tahoma" panose="020B0604030504040204" pitchFamily="34" charset="0"/>
            </a:endParaRPr>
          </a:p>
          <a:p>
            <a:pPr algn="ctr"/>
            <a:r>
              <a:rPr lang="tr-TR" sz="3000" dirty="0">
                <a:solidFill>
                  <a:srgbClr val="000000"/>
                </a:solidFill>
                <a:ea typeface="Tahoma" panose="020B0604030504040204" pitchFamily="34" charset="0"/>
                <a:cs typeface="Tahoma" panose="020B0604030504040204" pitchFamily="34" charset="0"/>
              </a:rPr>
              <a:t>HAZIRLAYAN</a:t>
            </a:r>
          </a:p>
          <a:p>
            <a:pPr algn="ctr"/>
            <a:endParaRPr lang="tr-TR" sz="3000" dirty="0">
              <a:solidFill>
                <a:srgbClr val="000000"/>
              </a:solidFill>
              <a:ea typeface="Tahoma" panose="020B0604030504040204" pitchFamily="34" charset="0"/>
              <a:cs typeface="Tahoma" panose="020B0604030504040204" pitchFamily="34" charset="0"/>
            </a:endParaRPr>
          </a:p>
          <a:p>
            <a:pPr algn="ctr"/>
            <a:r>
              <a:rPr lang="tr-TR" sz="2500" dirty="0">
                <a:solidFill>
                  <a:srgbClr val="000000"/>
                </a:solidFill>
                <a:ea typeface="Tahoma" panose="020B0604030504040204" pitchFamily="34" charset="0"/>
                <a:cs typeface="Tahoma" panose="020B0604030504040204" pitchFamily="34" charset="0"/>
              </a:rPr>
              <a:t>Muhammet BOZKURT</a:t>
            </a:r>
          </a:p>
          <a:p>
            <a:pPr algn="ctr"/>
            <a:r>
              <a:rPr lang="tr-TR" sz="2500" dirty="0">
                <a:solidFill>
                  <a:srgbClr val="000000"/>
                </a:solidFill>
                <a:ea typeface="Tahoma" panose="020B0604030504040204" pitchFamily="34" charset="0"/>
                <a:cs typeface="Tahoma" panose="020B0604030504040204" pitchFamily="34" charset="0"/>
                <a:hlinkClick r:id="rId4"/>
              </a:rPr>
              <a:t>info@mebders.com</a:t>
            </a:r>
            <a:endParaRPr lang="tr-TR" sz="2500" dirty="0">
              <a:solidFill>
                <a:srgbClr val="000000"/>
              </a:solidFill>
              <a:ea typeface="Tahoma" panose="020B0604030504040204" pitchFamily="34" charset="0"/>
              <a:cs typeface="Tahoma" panose="020B0604030504040204" pitchFamily="34" charset="0"/>
            </a:endParaRPr>
          </a:p>
          <a:p>
            <a:pPr algn="ctr"/>
            <a:endParaRPr lang="tr-TR" sz="2500" dirty="0">
              <a:solidFill>
                <a:srgbClr val="000000"/>
              </a:solidFill>
              <a:ea typeface="Tahoma" panose="020B0604030504040204" pitchFamily="34" charset="0"/>
              <a:cs typeface="Tahoma" panose="020B0604030504040204" pitchFamily="34" charset="0"/>
            </a:endParaRPr>
          </a:p>
          <a:p>
            <a:pPr algn="ctr"/>
            <a:r>
              <a:rPr lang="tr-TR" sz="2500" dirty="0">
                <a:solidFill>
                  <a:srgbClr val="000000"/>
                </a:solidFill>
                <a:ea typeface="Tahoma" panose="020B0604030504040204" pitchFamily="34" charset="0"/>
                <a:cs typeface="Tahoma" panose="020B0604030504040204" pitchFamily="34" charset="0"/>
                <a:hlinkClick r:id="rId5"/>
              </a:rPr>
              <a:t>www.mebders.com</a:t>
            </a:r>
            <a:endParaRPr lang="tr-TR" sz="2500" dirty="0">
              <a:solidFill>
                <a:srgbClr val="000000"/>
              </a:solidFill>
              <a:ea typeface="Tahoma" panose="020B0604030504040204" pitchFamily="34" charset="0"/>
              <a:cs typeface="Tahoma" panose="020B0604030504040204" pitchFamily="34" charset="0"/>
            </a:endParaRPr>
          </a:p>
          <a:p>
            <a:pPr algn="ctr"/>
            <a:endParaRPr lang="tr-TR" sz="2500" dirty="0">
              <a:solidFill>
                <a:srgbClr val="000000"/>
              </a:solidFill>
              <a:ea typeface="Tahoma" panose="020B0604030504040204" pitchFamily="34" charset="0"/>
              <a:cs typeface="Tahoma" panose="020B0604030504040204" pitchFamily="34" charset="0"/>
            </a:endParaRPr>
          </a:p>
          <a:p>
            <a:pPr algn="ctr"/>
            <a:endParaRPr lang="tr-TR" sz="2500" dirty="0">
              <a:solidFill>
                <a:srgbClr val="000000"/>
              </a:solidFill>
              <a:ea typeface="Tahoma" panose="020B0604030504040204" pitchFamily="34" charset="0"/>
              <a:cs typeface="Tahoma" panose="020B0604030504040204" pitchFamily="34" charset="0"/>
            </a:endParaRPr>
          </a:p>
        </p:txBody>
      </p:sp>
      <p:sp>
        <p:nvSpPr>
          <p:cNvPr id="2" name="Metin kutusu 1"/>
          <p:cNvSpPr txBox="1"/>
          <p:nvPr/>
        </p:nvSpPr>
        <p:spPr>
          <a:xfrm>
            <a:off x="5252323" y="4884152"/>
            <a:ext cx="1774845" cy="369332"/>
          </a:xfrm>
          <a:prstGeom prst="rect">
            <a:avLst/>
          </a:prstGeom>
          <a:noFill/>
        </p:spPr>
        <p:txBody>
          <a:bodyPr wrap="none" rtlCol="0">
            <a:spAutoFit/>
          </a:bodyPr>
          <a:lstStyle/>
          <a:p>
            <a:r>
              <a:rPr lang="tr-TR" dirty="0"/>
              <a:t>©mebders.com</a:t>
            </a:r>
          </a:p>
        </p:txBody>
      </p:sp>
      <p:sp>
        <p:nvSpPr>
          <p:cNvPr id="7" name="Yuvarlatılmış Dikdörtgen 6">
            <a:hlinkClick r:id="" action="ppaction://hlinkshowjump?jump=endshow"/>
          </p:cNvPr>
          <p:cNvSpPr/>
          <p:nvPr/>
        </p:nvSpPr>
        <p:spPr>
          <a:xfrm>
            <a:off x="10202454" y="5656997"/>
            <a:ext cx="1296365" cy="46298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1600" dirty="0">
                <a:solidFill>
                  <a:srgbClr val="000000"/>
                </a:solidFill>
                <a:latin typeface="Tahoma" panose="020B0604030504040204" pitchFamily="34" charset="0"/>
                <a:ea typeface="Tahoma" panose="020B0604030504040204" pitchFamily="34" charset="0"/>
                <a:cs typeface="Tahoma" panose="020B0604030504040204" pitchFamily="34" charset="0"/>
              </a:rPr>
              <a:t>Kapat</a:t>
            </a:r>
          </a:p>
        </p:txBody>
      </p:sp>
    </p:spTree>
    <p:custDataLst>
      <p:tags r:id="rId1"/>
    </p:custDataLst>
    <p:extLst>
      <p:ext uri="{BB962C8B-B14F-4D97-AF65-F5344CB8AC3E}">
        <p14:creationId xmlns:p14="http://schemas.microsoft.com/office/powerpoint/2010/main" val="2718299552"/>
      </p:ext>
    </p:extLst>
  </p:cSld>
  <p:clrMapOvr>
    <a:masterClrMapping/>
  </p:clrMapOvr>
  <p:transition spd="med" advClick="0">
    <p:pull/>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BABABA"/>
            </a:gs>
            <a:gs pos="3000">
              <a:srgbClr val="BABABA"/>
            </a:gs>
            <a:gs pos="56000">
              <a:srgbClr val="FFFFFF"/>
            </a:gs>
            <a:gs pos="63000">
              <a:srgbClr val="D1D1D1"/>
            </a:gs>
            <a:gs pos="100000">
              <a:schemeClr val="bg1"/>
            </a:gs>
          </a:gsLst>
          <a:lin ang="5400000"/>
        </a:gradFill>
        <a:effectLst/>
      </p:bgPr>
    </p:bg>
    <p:spTree>
      <p:nvGrpSpPr>
        <p:cNvPr id="1" name=""/>
        <p:cNvGrpSpPr/>
        <p:nvPr/>
      </p:nvGrpSpPr>
      <p:grpSpPr>
        <a:xfrm>
          <a:off x="0" y="0"/>
          <a:ext cx="0" cy="0"/>
          <a:chOff x="0" y="0"/>
          <a:chExt cx="0" cy="0"/>
        </a:xfrm>
      </p:grpSpPr>
      <p:sp>
        <p:nvSpPr>
          <p:cNvPr id="23" name="bottom_box"/>
          <p:cNvSpPr/>
          <p:nvPr/>
        </p:nvSpPr>
        <p:spPr>
          <a:xfrm rot="5400000">
            <a:off x="5905500" y="571500"/>
            <a:ext cx="381000" cy="1219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365760" anchor="ctr"/>
          <a:lstStyle/>
          <a:p>
            <a:pPr algn="r">
              <a:defRPr/>
            </a:pPr>
            <a:endParaRPr lang="en-US" sz="3733" b="1" dirty="0">
              <a:solidFill>
                <a:srgbClr val="FFFFFF"/>
              </a:solidFill>
            </a:endParaRPr>
          </a:p>
        </p:txBody>
      </p:sp>
      <p:pic>
        <p:nvPicPr>
          <p:cNvPr id="15" name="Main_Board"/>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040230" y="522643"/>
            <a:ext cx="7507577" cy="659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6"/>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9780977" y="2314039"/>
            <a:ext cx="2488746" cy="4425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Sağ Ok 19">
            <a:hlinkClick r:id="" action="ppaction://hlinkshowjump?jump=nextslide"/>
          </p:cNvPr>
          <p:cNvSpPr/>
          <p:nvPr/>
        </p:nvSpPr>
        <p:spPr>
          <a:xfrm>
            <a:off x="11279652" y="5391285"/>
            <a:ext cx="565061" cy="471607"/>
          </a:xfrm>
          <a:prstGeom prst="rightArrow">
            <a:avLst/>
          </a:prstGeom>
          <a:solidFill>
            <a:srgbClr val="D595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FF"/>
              </a:solidFill>
            </a:endParaRPr>
          </a:p>
        </p:txBody>
      </p:sp>
      <p:sp>
        <p:nvSpPr>
          <p:cNvPr id="21" name="Metin kutusu 20"/>
          <p:cNvSpPr txBox="1"/>
          <p:nvPr/>
        </p:nvSpPr>
        <p:spPr>
          <a:xfrm>
            <a:off x="10343449" y="4967344"/>
            <a:ext cx="1083516" cy="369332"/>
          </a:xfrm>
          <a:prstGeom prst="rect">
            <a:avLst/>
          </a:prstGeom>
          <a:noFill/>
        </p:spPr>
        <p:txBody>
          <a:bodyPr wrap="square" rtlCol="0">
            <a:spAutoFit/>
          </a:bodyPr>
          <a:lstStyle/>
          <a:p>
            <a:r>
              <a:rPr lang="tr-TR" dirty="0">
                <a:solidFill>
                  <a:srgbClr val="523100"/>
                </a:solidFill>
              </a:rPr>
              <a:t>(1 – 10)</a:t>
            </a:r>
          </a:p>
        </p:txBody>
      </p:sp>
      <p:pic>
        <p:nvPicPr>
          <p:cNvPr id="34" name="Resim 33">
            <a:hlinkClick r:id="" action="ppaction://hlinkshowjump?jump=lastslide"/>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0655940" y="6434888"/>
            <a:ext cx="465223" cy="465223"/>
          </a:xfrm>
          <a:prstGeom prst="rect">
            <a:avLst/>
          </a:prstGeom>
        </p:spPr>
      </p:pic>
      <p:sp>
        <p:nvSpPr>
          <p:cNvPr id="13" name="Metin kutusu 12"/>
          <p:cNvSpPr txBox="1"/>
          <p:nvPr/>
        </p:nvSpPr>
        <p:spPr>
          <a:xfrm>
            <a:off x="10005576" y="3976295"/>
            <a:ext cx="1759263" cy="615553"/>
          </a:xfrm>
          <a:prstGeom prst="rect">
            <a:avLst/>
          </a:prstGeom>
          <a:noFill/>
        </p:spPr>
        <p:txBody>
          <a:bodyPr wrap="none" rtlCol="0">
            <a:spAutoFit/>
          </a:bodyPr>
          <a:lstStyle/>
          <a:p>
            <a:pPr algn="ctr"/>
            <a:r>
              <a:rPr lang="tr-TR" dirty="0">
                <a:solidFill>
                  <a:schemeClr val="bg2">
                    <a:lumMod val="25000"/>
                  </a:schemeClr>
                </a:solidFill>
              </a:rPr>
              <a:t>Anahtar Sözcük</a:t>
            </a:r>
          </a:p>
          <a:p>
            <a:pPr algn="ctr"/>
            <a:r>
              <a:rPr lang="tr-TR" sz="1600" dirty="0">
                <a:solidFill>
                  <a:schemeClr val="bg2">
                    <a:lumMod val="25000"/>
                  </a:schemeClr>
                </a:solidFill>
              </a:rPr>
              <a:t>Etkinliği</a:t>
            </a:r>
            <a:endParaRPr lang="tr-TR" sz="1600" dirty="0">
              <a:solidFill>
                <a:srgbClr val="523100"/>
              </a:solidFill>
            </a:endParaRPr>
          </a:p>
        </p:txBody>
      </p:sp>
      <p:sp>
        <p:nvSpPr>
          <p:cNvPr id="12" name="Dikdörtgen 11"/>
          <p:cNvSpPr/>
          <p:nvPr/>
        </p:nvSpPr>
        <p:spPr>
          <a:xfrm>
            <a:off x="2212380" y="1355165"/>
            <a:ext cx="6930612" cy="461665"/>
          </a:xfrm>
          <a:prstGeom prst="rect">
            <a:avLst/>
          </a:prstGeom>
          <a:noFill/>
        </p:spPr>
        <p:txBody>
          <a:bodyPr wrap="square" lIns="91440" tIns="45720" rIns="91440" bIns="45720">
            <a:spAutoFit/>
          </a:bodyPr>
          <a:lstStyle/>
          <a:p>
            <a:pPr algn="just"/>
            <a:r>
              <a:rPr lang="tr-TR" sz="2400" dirty="0">
                <a:ln w="0"/>
                <a:solidFill>
                  <a:srgbClr val="000000"/>
                </a:solidFill>
                <a:effectLst>
                  <a:outerShdw blurRad="38100" dist="19050" dir="2700000" algn="tl" rotWithShape="0">
                    <a:srgbClr val="000000">
                      <a:alpha val="40000"/>
                    </a:srgbClr>
                  </a:outerShdw>
                </a:effectLst>
              </a:rPr>
              <a:t>	</a:t>
            </a:r>
          </a:p>
        </p:txBody>
      </p:sp>
      <p:pic>
        <p:nvPicPr>
          <p:cNvPr id="4" name="Resim 3"/>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0" y="2701172"/>
            <a:ext cx="2479790" cy="3650776"/>
          </a:xfrm>
          <a:prstGeom prst="rect">
            <a:avLst/>
          </a:prstGeom>
        </p:spPr>
      </p:pic>
      <p:sp>
        <p:nvSpPr>
          <p:cNvPr id="27" name="Dikdörtgen 26"/>
          <p:cNvSpPr/>
          <p:nvPr/>
        </p:nvSpPr>
        <p:spPr>
          <a:xfrm>
            <a:off x="2679052" y="6516551"/>
            <a:ext cx="7103419" cy="307777"/>
          </a:xfrm>
          <a:prstGeom prst="rect">
            <a:avLst/>
          </a:prstGeom>
          <a:noFill/>
        </p:spPr>
        <p:txBody>
          <a:bodyPr wrap="none" lIns="91440" tIns="45720" rIns="91440" bIns="45720">
            <a:spAutoFit/>
          </a:bodyPr>
          <a:lstStyle/>
          <a:p>
            <a:pPr algn="ctr"/>
            <a:r>
              <a:rPr lang="tr-TR" sz="1400" b="0" cap="none" spc="0" dirty="0">
                <a:ln w="0"/>
                <a:solidFill>
                  <a:schemeClr val="bg1"/>
                </a:solidFill>
                <a:effectLst>
                  <a:outerShdw blurRad="38100" dist="19050" dir="2700000" algn="tl" rotWithShape="0">
                    <a:schemeClr val="dk1">
                      <a:alpha val="40000"/>
                    </a:schemeClr>
                  </a:outerShdw>
                </a:effectLst>
              </a:rPr>
              <a:t>Not : Başlat </a:t>
            </a:r>
            <a:r>
              <a:rPr lang="tr-TR" sz="1400" b="0" cap="none" spc="0" dirty="0" err="1">
                <a:ln w="0"/>
                <a:solidFill>
                  <a:schemeClr val="bg1"/>
                </a:solidFill>
                <a:effectLst>
                  <a:outerShdw blurRad="38100" dist="19050" dir="2700000" algn="tl" rotWithShape="0">
                    <a:schemeClr val="dk1">
                      <a:alpha val="40000"/>
                    </a:schemeClr>
                  </a:outerShdw>
                </a:effectLst>
              </a:rPr>
              <a:t>bütonuyla</a:t>
            </a:r>
            <a:r>
              <a:rPr lang="tr-TR" sz="1400" b="0" cap="none" spc="0" dirty="0">
                <a:ln w="0"/>
                <a:solidFill>
                  <a:schemeClr val="bg1"/>
                </a:solidFill>
                <a:effectLst>
                  <a:outerShdw blurRad="38100" dist="19050" dir="2700000" algn="tl" rotWithShape="0">
                    <a:schemeClr val="dk1">
                      <a:alpha val="40000"/>
                    </a:schemeClr>
                  </a:outerShdw>
                </a:effectLst>
              </a:rPr>
              <a:t> her öğrenci kendisine çıkan kelime hakkında düşüncelerini söyler.</a:t>
            </a:r>
          </a:p>
        </p:txBody>
      </p:sp>
      <p:sp>
        <p:nvSpPr>
          <p:cNvPr id="24" name="Dikdörtgen 23"/>
          <p:cNvSpPr/>
          <p:nvPr/>
        </p:nvSpPr>
        <p:spPr>
          <a:xfrm>
            <a:off x="2504557" y="1461899"/>
            <a:ext cx="1792706" cy="79408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defPPr>
              <a:defRPr lang="tr-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tr-TR" sz="2500" dirty="0">
                <a:solidFill>
                  <a:schemeClr val="tx1">
                    <a:lumMod val="95000"/>
                    <a:lumOff val="5000"/>
                  </a:schemeClr>
                </a:solidFill>
              </a:rPr>
              <a:t>ışık</a:t>
            </a:r>
          </a:p>
        </p:txBody>
      </p:sp>
      <p:sp>
        <p:nvSpPr>
          <p:cNvPr id="28" name="Dikdörtgen 27"/>
          <p:cNvSpPr/>
          <p:nvPr/>
        </p:nvSpPr>
        <p:spPr>
          <a:xfrm>
            <a:off x="7180847" y="1459476"/>
            <a:ext cx="1792706" cy="79408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2500" dirty="0">
                <a:solidFill>
                  <a:schemeClr val="tx1">
                    <a:lumMod val="95000"/>
                    <a:lumOff val="5000"/>
                  </a:schemeClr>
                </a:solidFill>
              </a:rPr>
              <a:t>ışık</a:t>
            </a:r>
          </a:p>
        </p:txBody>
      </p:sp>
      <p:sp>
        <p:nvSpPr>
          <p:cNvPr id="29" name="Dikdörtgen 28"/>
          <p:cNvSpPr/>
          <p:nvPr/>
        </p:nvSpPr>
        <p:spPr>
          <a:xfrm>
            <a:off x="2498974" y="3025786"/>
            <a:ext cx="1792706" cy="79408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2500" dirty="0">
                <a:solidFill>
                  <a:schemeClr val="tx1">
                    <a:lumMod val="95000"/>
                    <a:lumOff val="5000"/>
                  </a:schemeClr>
                </a:solidFill>
              </a:rPr>
              <a:t>görme</a:t>
            </a:r>
          </a:p>
        </p:txBody>
      </p:sp>
      <p:sp>
        <p:nvSpPr>
          <p:cNvPr id="30" name="Dikdörtgen 29"/>
          <p:cNvSpPr/>
          <p:nvPr/>
        </p:nvSpPr>
        <p:spPr>
          <a:xfrm>
            <a:off x="4897665" y="3021553"/>
            <a:ext cx="1792706" cy="79408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2500" dirty="0">
                <a:solidFill>
                  <a:schemeClr val="tx1">
                    <a:lumMod val="95000"/>
                    <a:lumOff val="5000"/>
                  </a:schemeClr>
                </a:solidFill>
              </a:rPr>
              <a:t>görme</a:t>
            </a:r>
          </a:p>
        </p:txBody>
      </p:sp>
      <p:sp>
        <p:nvSpPr>
          <p:cNvPr id="31" name="Dikdörtgen 30"/>
          <p:cNvSpPr/>
          <p:nvPr/>
        </p:nvSpPr>
        <p:spPr>
          <a:xfrm>
            <a:off x="7175001" y="3015300"/>
            <a:ext cx="1792706" cy="79408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2500" dirty="0">
                <a:solidFill>
                  <a:schemeClr val="tx1">
                    <a:lumMod val="95000"/>
                    <a:lumOff val="5000"/>
                  </a:schemeClr>
                </a:solidFill>
              </a:rPr>
              <a:t>görme</a:t>
            </a:r>
          </a:p>
        </p:txBody>
      </p:sp>
      <p:sp>
        <p:nvSpPr>
          <p:cNvPr id="32" name="Dikdörtgen 31"/>
          <p:cNvSpPr/>
          <p:nvPr/>
        </p:nvSpPr>
        <p:spPr>
          <a:xfrm>
            <a:off x="2490264" y="4542591"/>
            <a:ext cx="1792706" cy="79408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2500" dirty="0">
                <a:solidFill>
                  <a:schemeClr val="tx1">
                    <a:lumMod val="95000"/>
                    <a:lumOff val="5000"/>
                  </a:schemeClr>
                </a:solidFill>
              </a:rPr>
              <a:t>göz</a:t>
            </a:r>
          </a:p>
        </p:txBody>
      </p:sp>
      <p:sp>
        <p:nvSpPr>
          <p:cNvPr id="33" name="Dikdörtgen 32"/>
          <p:cNvSpPr/>
          <p:nvPr/>
        </p:nvSpPr>
        <p:spPr>
          <a:xfrm>
            <a:off x="4897665" y="4542846"/>
            <a:ext cx="1792706" cy="79408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2500" dirty="0">
                <a:solidFill>
                  <a:schemeClr val="tx1">
                    <a:lumMod val="95000"/>
                    <a:lumOff val="5000"/>
                  </a:schemeClr>
                </a:solidFill>
              </a:rPr>
              <a:t>göz</a:t>
            </a:r>
          </a:p>
        </p:txBody>
      </p:sp>
      <p:sp>
        <p:nvSpPr>
          <p:cNvPr id="35" name="Dikdörtgen 34"/>
          <p:cNvSpPr/>
          <p:nvPr/>
        </p:nvSpPr>
        <p:spPr>
          <a:xfrm>
            <a:off x="7180847" y="4542591"/>
            <a:ext cx="1792706" cy="79408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2500" dirty="0">
                <a:solidFill>
                  <a:schemeClr val="tx1">
                    <a:lumMod val="95000"/>
                    <a:lumOff val="5000"/>
                  </a:schemeClr>
                </a:solidFill>
              </a:rPr>
              <a:t>göz</a:t>
            </a:r>
          </a:p>
        </p:txBody>
      </p:sp>
      <p:sp>
        <p:nvSpPr>
          <p:cNvPr id="36" name="Dikdörtgen 35"/>
          <p:cNvSpPr/>
          <p:nvPr/>
        </p:nvSpPr>
        <p:spPr>
          <a:xfrm>
            <a:off x="4897665" y="1461899"/>
            <a:ext cx="1792706" cy="79408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2500" dirty="0">
                <a:solidFill>
                  <a:schemeClr val="tx1">
                    <a:lumMod val="95000"/>
                    <a:lumOff val="5000"/>
                  </a:schemeClr>
                </a:solidFill>
              </a:rPr>
              <a:t>ışık</a:t>
            </a:r>
          </a:p>
        </p:txBody>
      </p:sp>
      <p:sp>
        <p:nvSpPr>
          <p:cNvPr id="64" name="Dikdörtgen 63"/>
          <p:cNvSpPr/>
          <p:nvPr/>
        </p:nvSpPr>
        <p:spPr>
          <a:xfrm>
            <a:off x="2484972" y="1276269"/>
            <a:ext cx="1980000" cy="1260000"/>
          </a:xfrm>
          <a:prstGeom prst="rect">
            <a:avLst/>
          </a:prstGeom>
          <a:gradFill>
            <a:gsLst>
              <a:gs pos="0">
                <a:srgbClr val="5B9BD5">
                  <a:lumMod val="67000"/>
                </a:srgbClr>
              </a:gs>
              <a:gs pos="48000">
                <a:srgbClr val="5B9BD5">
                  <a:lumMod val="97000"/>
                  <a:lumOff val="3000"/>
                </a:srgbClr>
              </a:gs>
              <a:gs pos="100000">
                <a:srgbClr val="5B9BD5">
                  <a:lumMod val="60000"/>
                  <a:lumOff val="40000"/>
                </a:srgbClr>
              </a:gs>
            </a:gsLst>
            <a:lin ang="16200000" scaled="1"/>
          </a:gradFill>
          <a:ln w="60325" cap="flat" cmpd="sng" algn="ctr">
            <a:gradFill flip="none" rotWithShape="1">
              <a:gsLst>
                <a:gs pos="0">
                  <a:srgbClr val="4472C4">
                    <a:lumMod val="67000"/>
                  </a:srgbClr>
                </a:gs>
                <a:gs pos="48000">
                  <a:srgbClr val="4472C4">
                    <a:lumMod val="97000"/>
                    <a:lumOff val="3000"/>
                  </a:srgbClr>
                </a:gs>
                <a:gs pos="100000">
                  <a:srgbClr val="4472C4">
                    <a:lumMod val="60000"/>
                    <a:lumOff val="40000"/>
                  </a:srgbClr>
                </a:gs>
              </a:gsLst>
              <a:lin ang="16200000" scaled="1"/>
              <a:tileRect/>
            </a:grad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5" name="Dikdörtgen 64"/>
          <p:cNvSpPr/>
          <p:nvPr/>
        </p:nvSpPr>
        <p:spPr>
          <a:xfrm>
            <a:off x="4785184" y="1276269"/>
            <a:ext cx="1980000" cy="1260000"/>
          </a:xfrm>
          <a:prstGeom prst="rect">
            <a:avLst/>
          </a:prstGeom>
          <a:gradFill>
            <a:gsLst>
              <a:gs pos="0">
                <a:srgbClr val="5B9BD5">
                  <a:lumMod val="67000"/>
                </a:srgbClr>
              </a:gs>
              <a:gs pos="48000">
                <a:srgbClr val="5B9BD5">
                  <a:lumMod val="97000"/>
                  <a:lumOff val="3000"/>
                </a:srgbClr>
              </a:gs>
              <a:gs pos="100000">
                <a:srgbClr val="5B9BD5">
                  <a:lumMod val="60000"/>
                  <a:lumOff val="40000"/>
                </a:srgbClr>
              </a:gs>
            </a:gsLst>
            <a:lin ang="16200000" scaled="1"/>
          </a:gradFill>
          <a:ln w="60325" cap="flat" cmpd="sng" algn="ctr">
            <a:gradFill flip="none" rotWithShape="1">
              <a:gsLst>
                <a:gs pos="0">
                  <a:srgbClr val="4472C4">
                    <a:lumMod val="67000"/>
                  </a:srgbClr>
                </a:gs>
                <a:gs pos="48000">
                  <a:srgbClr val="4472C4">
                    <a:lumMod val="97000"/>
                    <a:lumOff val="3000"/>
                  </a:srgbClr>
                </a:gs>
                <a:gs pos="100000">
                  <a:srgbClr val="4472C4">
                    <a:lumMod val="60000"/>
                    <a:lumOff val="40000"/>
                  </a:srgbClr>
                </a:gs>
              </a:gsLst>
              <a:lin ang="16200000" scaled="1"/>
              <a:tileRect/>
            </a:grad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6" name="Dikdörtgen 65"/>
          <p:cNvSpPr/>
          <p:nvPr/>
        </p:nvSpPr>
        <p:spPr>
          <a:xfrm>
            <a:off x="7081354" y="1276269"/>
            <a:ext cx="1980000" cy="1260000"/>
          </a:xfrm>
          <a:prstGeom prst="rect">
            <a:avLst/>
          </a:prstGeom>
          <a:gradFill>
            <a:gsLst>
              <a:gs pos="0">
                <a:srgbClr val="5B9BD5">
                  <a:lumMod val="67000"/>
                </a:srgbClr>
              </a:gs>
              <a:gs pos="48000">
                <a:srgbClr val="5B9BD5">
                  <a:lumMod val="97000"/>
                  <a:lumOff val="3000"/>
                </a:srgbClr>
              </a:gs>
              <a:gs pos="100000">
                <a:srgbClr val="5B9BD5">
                  <a:lumMod val="60000"/>
                  <a:lumOff val="40000"/>
                </a:srgbClr>
              </a:gs>
            </a:gsLst>
            <a:lin ang="16200000" scaled="1"/>
          </a:gradFill>
          <a:ln w="60325" cap="flat" cmpd="sng" algn="ctr">
            <a:gradFill flip="none" rotWithShape="1">
              <a:gsLst>
                <a:gs pos="0">
                  <a:srgbClr val="4472C4">
                    <a:lumMod val="67000"/>
                  </a:srgbClr>
                </a:gs>
                <a:gs pos="48000">
                  <a:srgbClr val="4472C4">
                    <a:lumMod val="97000"/>
                    <a:lumOff val="3000"/>
                  </a:srgbClr>
                </a:gs>
                <a:gs pos="100000">
                  <a:srgbClr val="4472C4">
                    <a:lumMod val="60000"/>
                    <a:lumOff val="40000"/>
                  </a:srgbClr>
                </a:gs>
              </a:gsLst>
              <a:lin ang="16200000" scaled="1"/>
              <a:tileRect/>
            </a:grad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9" name="Dikdörtgen 68"/>
          <p:cNvSpPr/>
          <p:nvPr/>
        </p:nvSpPr>
        <p:spPr>
          <a:xfrm>
            <a:off x="2479790" y="2799235"/>
            <a:ext cx="1980000" cy="1260000"/>
          </a:xfrm>
          <a:prstGeom prst="rect">
            <a:avLst/>
          </a:prstGeom>
          <a:gradFill>
            <a:gsLst>
              <a:gs pos="0">
                <a:srgbClr val="5B9BD5">
                  <a:lumMod val="67000"/>
                </a:srgbClr>
              </a:gs>
              <a:gs pos="48000">
                <a:srgbClr val="5B9BD5">
                  <a:lumMod val="97000"/>
                  <a:lumOff val="3000"/>
                </a:srgbClr>
              </a:gs>
              <a:gs pos="100000">
                <a:srgbClr val="5B9BD5">
                  <a:lumMod val="60000"/>
                  <a:lumOff val="40000"/>
                </a:srgbClr>
              </a:gs>
            </a:gsLst>
            <a:lin ang="16200000" scaled="1"/>
          </a:gradFill>
          <a:ln w="60325" cap="flat" cmpd="sng" algn="ctr">
            <a:gradFill flip="none" rotWithShape="1">
              <a:gsLst>
                <a:gs pos="0">
                  <a:srgbClr val="4472C4">
                    <a:lumMod val="67000"/>
                  </a:srgbClr>
                </a:gs>
                <a:gs pos="48000">
                  <a:srgbClr val="4472C4">
                    <a:lumMod val="97000"/>
                    <a:lumOff val="3000"/>
                  </a:srgbClr>
                </a:gs>
                <a:gs pos="100000">
                  <a:srgbClr val="4472C4">
                    <a:lumMod val="60000"/>
                    <a:lumOff val="40000"/>
                  </a:srgbClr>
                </a:gs>
              </a:gsLst>
              <a:lin ang="16200000" scaled="1"/>
              <a:tileRect/>
            </a:grad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0" name="Dikdörtgen 69"/>
          <p:cNvSpPr/>
          <p:nvPr/>
        </p:nvSpPr>
        <p:spPr>
          <a:xfrm>
            <a:off x="4804018" y="2796397"/>
            <a:ext cx="1980000" cy="1260000"/>
          </a:xfrm>
          <a:prstGeom prst="rect">
            <a:avLst/>
          </a:prstGeom>
          <a:gradFill>
            <a:gsLst>
              <a:gs pos="0">
                <a:srgbClr val="5B9BD5">
                  <a:lumMod val="67000"/>
                </a:srgbClr>
              </a:gs>
              <a:gs pos="48000">
                <a:srgbClr val="5B9BD5">
                  <a:lumMod val="97000"/>
                  <a:lumOff val="3000"/>
                </a:srgbClr>
              </a:gs>
              <a:gs pos="100000">
                <a:srgbClr val="5B9BD5">
                  <a:lumMod val="60000"/>
                  <a:lumOff val="40000"/>
                </a:srgbClr>
              </a:gs>
            </a:gsLst>
            <a:lin ang="16200000" scaled="1"/>
          </a:gradFill>
          <a:ln w="60325" cap="flat" cmpd="sng" algn="ctr">
            <a:gradFill flip="none" rotWithShape="1">
              <a:gsLst>
                <a:gs pos="0">
                  <a:srgbClr val="4472C4">
                    <a:lumMod val="67000"/>
                  </a:srgbClr>
                </a:gs>
                <a:gs pos="48000">
                  <a:srgbClr val="4472C4">
                    <a:lumMod val="97000"/>
                    <a:lumOff val="3000"/>
                  </a:srgbClr>
                </a:gs>
                <a:gs pos="100000">
                  <a:srgbClr val="4472C4">
                    <a:lumMod val="60000"/>
                    <a:lumOff val="40000"/>
                  </a:srgbClr>
                </a:gs>
              </a:gsLst>
              <a:lin ang="16200000" scaled="1"/>
              <a:tileRect/>
            </a:grad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1" name="Dikdörtgen 70"/>
          <p:cNvSpPr/>
          <p:nvPr/>
        </p:nvSpPr>
        <p:spPr>
          <a:xfrm>
            <a:off x="7086594" y="2793581"/>
            <a:ext cx="1980000" cy="1260000"/>
          </a:xfrm>
          <a:prstGeom prst="rect">
            <a:avLst/>
          </a:prstGeom>
          <a:gradFill>
            <a:gsLst>
              <a:gs pos="0">
                <a:srgbClr val="5B9BD5">
                  <a:lumMod val="67000"/>
                </a:srgbClr>
              </a:gs>
              <a:gs pos="48000">
                <a:srgbClr val="5B9BD5">
                  <a:lumMod val="97000"/>
                  <a:lumOff val="3000"/>
                </a:srgbClr>
              </a:gs>
              <a:gs pos="100000">
                <a:srgbClr val="5B9BD5">
                  <a:lumMod val="60000"/>
                  <a:lumOff val="40000"/>
                </a:srgbClr>
              </a:gs>
            </a:gsLst>
            <a:lin ang="16200000" scaled="1"/>
          </a:gradFill>
          <a:ln w="60325" cap="flat" cmpd="sng" algn="ctr">
            <a:gradFill flip="none" rotWithShape="1">
              <a:gsLst>
                <a:gs pos="0">
                  <a:srgbClr val="4472C4">
                    <a:lumMod val="67000"/>
                  </a:srgbClr>
                </a:gs>
                <a:gs pos="48000">
                  <a:srgbClr val="4472C4">
                    <a:lumMod val="97000"/>
                    <a:lumOff val="3000"/>
                  </a:srgbClr>
                </a:gs>
                <a:gs pos="100000">
                  <a:srgbClr val="4472C4">
                    <a:lumMod val="60000"/>
                    <a:lumOff val="40000"/>
                  </a:srgbClr>
                </a:gs>
              </a:gsLst>
              <a:lin ang="16200000" scaled="1"/>
              <a:tileRect/>
            </a:grad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2" name="Dikdörtgen 71"/>
          <p:cNvSpPr/>
          <p:nvPr/>
        </p:nvSpPr>
        <p:spPr>
          <a:xfrm>
            <a:off x="2479790" y="4337344"/>
            <a:ext cx="1980000" cy="1260000"/>
          </a:xfrm>
          <a:prstGeom prst="rect">
            <a:avLst/>
          </a:prstGeom>
          <a:gradFill>
            <a:gsLst>
              <a:gs pos="0">
                <a:srgbClr val="5B9BD5">
                  <a:lumMod val="67000"/>
                </a:srgbClr>
              </a:gs>
              <a:gs pos="48000">
                <a:srgbClr val="5B9BD5">
                  <a:lumMod val="97000"/>
                  <a:lumOff val="3000"/>
                </a:srgbClr>
              </a:gs>
              <a:gs pos="100000">
                <a:srgbClr val="5B9BD5">
                  <a:lumMod val="60000"/>
                  <a:lumOff val="40000"/>
                </a:srgbClr>
              </a:gs>
            </a:gsLst>
            <a:lin ang="16200000" scaled="1"/>
          </a:gradFill>
          <a:ln w="60325" cap="flat" cmpd="sng" algn="ctr">
            <a:gradFill flip="none" rotWithShape="1">
              <a:gsLst>
                <a:gs pos="0">
                  <a:srgbClr val="4472C4">
                    <a:lumMod val="67000"/>
                  </a:srgbClr>
                </a:gs>
                <a:gs pos="48000">
                  <a:srgbClr val="4472C4">
                    <a:lumMod val="97000"/>
                    <a:lumOff val="3000"/>
                  </a:srgbClr>
                </a:gs>
                <a:gs pos="100000">
                  <a:srgbClr val="4472C4">
                    <a:lumMod val="60000"/>
                    <a:lumOff val="40000"/>
                  </a:srgbClr>
                </a:gs>
              </a:gsLst>
              <a:lin ang="16200000" scaled="1"/>
              <a:tileRect/>
            </a:grad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3" name="Dikdörtgen 72"/>
          <p:cNvSpPr/>
          <p:nvPr/>
        </p:nvSpPr>
        <p:spPr>
          <a:xfrm>
            <a:off x="4826741" y="4342951"/>
            <a:ext cx="1980000" cy="1260000"/>
          </a:xfrm>
          <a:prstGeom prst="rect">
            <a:avLst/>
          </a:prstGeom>
          <a:gradFill>
            <a:gsLst>
              <a:gs pos="0">
                <a:srgbClr val="5B9BD5">
                  <a:lumMod val="67000"/>
                </a:srgbClr>
              </a:gs>
              <a:gs pos="48000">
                <a:srgbClr val="5B9BD5">
                  <a:lumMod val="97000"/>
                  <a:lumOff val="3000"/>
                </a:srgbClr>
              </a:gs>
              <a:gs pos="100000">
                <a:srgbClr val="5B9BD5">
                  <a:lumMod val="60000"/>
                  <a:lumOff val="40000"/>
                </a:srgbClr>
              </a:gs>
            </a:gsLst>
            <a:lin ang="16200000" scaled="1"/>
          </a:gradFill>
          <a:ln w="60325" cap="flat" cmpd="sng" algn="ctr">
            <a:gradFill flip="none" rotWithShape="1">
              <a:gsLst>
                <a:gs pos="0">
                  <a:srgbClr val="4472C4">
                    <a:lumMod val="67000"/>
                  </a:srgbClr>
                </a:gs>
                <a:gs pos="48000">
                  <a:srgbClr val="4472C4">
                    <a:lumMod val="97000"/>
                    <a:lumOff val="3000"/>
                  </a:srgbClr>
                </a:gs>
                <a:gs pos="100000">
                  <a:srgbClr val="4472C4">
                    <a:lumMod val="60000"/>
                    <a:lumOff val="40000"/>
                  </a:srgbClr>
                </a:gs>
              </a:gsLst>
              <a:lin ang="16200000" scaled="1"/>
              <a:tileRect/>
            </a:grad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4" name="Dikdörtgen 73"/>
          <p:cNvSpPr/>
          <p:nvPr/>
        </p:nvSpPr>
        <p:spPr>
          <a:xfrm>
            <a:off x="7081354" y="4326872"/>
            <a:ext cx="1980000" cy="1260000"/>
          </a:xfrm>
          <a:prstGeom prst="rect">
            <a:avLst/>
          </a:prstGeom>
          <a:gradFill>
            <a:gsLst>
              <a:gs pos="0">
                <a:srgbClr val="5B9BD5">
                  <a:lumMod val="67000"/>
                </a:srgbClr>
              </a:gs>
              <a:gs pos="48000">
                <a:srgbClr val="5B9BD5">
                  <a:lumMod val="97000"/>
                  <a:lumOff val="3000"/>
                </a:srgbClr>
              </a:gs>
              <a:gs pos="100000">
                <a:srgbClr val="5B9BD5">
                  <a:lumMod val="60000"/>
                  <a:lumOff val="40000"/>
                </a:srgbClr>
              </a:gs>
            </a:gsLst>
            <a:lin ang="16200000" scaled="1"/>
          </a:gradFill>
          <a:ln w="60325" cap="flat" cmpd="sng" algn="ctr">
            <a:gradFill flip="none" rotWithShape="1">
              <a:gsLst>
                <a:gs pos="0">
                  <a:srgbClr val="4472C4">
                    <a:lumMod val="67000"/>
                  </a:srgbClr>
                </a:gs>
                <a:gs pos="48000">
                  <a:srgbClr val="4472C4">
                    <a:lumMod val="97000"/>
                    <a:lumOff val="3000"/>
                  </a:srgbClr>
                </a:gs>
                <a:gs pos="100000">
                  <a:srgbClr val="4472C4">
                    <a:lumMod val="60000"/>
                    <a:lumOff val="40000"/>
                  </a:srgbClr>
                </a:gs>
              </a:gsLst>
              <a:lin ang="16200000" scaled="1"/>
              <a:tileRect/>
            </a:grad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6" name="Dikdörtgen 75"/>
          <p:cNvSpPr/>
          <p:nvPr/>
        </p:nvSpPr>
        <p:spPr>
          <a:xfrm>
            <a:off x="5047713" y="6060649"/>
            <a:ext cx="1466850" cy="285750"/>
          </a:xfrm>
          <a:prstGeom prst="rect">
            <a:avLst/>
          </a:prstGeom>
          <a:solidFill>
            <a:srgbClr val="5B9BD5"/>
          </a:solidFill>
          <a:ln w="12700" cap="flat" cmpd="sng" algn="ctr">
            <a:no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800" b="0" i="0" u="none" strike="noStrike" kern="0" cap="none" spc="0" normalizeH="0" baseline="0" noProof="0" dirty="0">
                <a:ln>
                  <a:noFill/>
                </a:ln>
                <a:solidFill>
                  <a:prstClr val="white"/>
                </a:solidFill>
                <a:effectLst/>
                <a:uLnTx/>
                <a:uFillTx/>
                <a:latin typeface="Calibri" panose="020F0502020204030204"/>
                <a:ea typeface="+mn-ea"/>
                <a:cs typeface="+mn-cs"/>
              </a:rPr>
              <a:t>Başlat</a:t>
            </a:r>
          </a:p>
        </p:txBody>
      </p:sp>
      <p:sp>
        <p:nvSpPr>
          <p:cNvPr id="42" name="Metin kutusu 41"/>
          <p:cNvSpPr txBox="1"/>
          <p:nvPr/>
        </p:nvSpPr>
        <p:spPr>
          <a:xfrm>
            <a:off x="10064318" y="2848140"/>
            <a:ext cx="1641796" cy="923330"/>
          </a:xfrm>
          <a:prstGeom prst="rect">
            <a:avLst/>
          </a:prstGeom>
          <a:noFill/>
        </p:spPr>
        <p:txBody>
          <a:bodyPr wrap="none" rtlCol="0">
            <a:spAutoFit/>
          </a:bodyPr>
          <a:lstStyle/>
          <a:p>
            <a:pPr algn="ctr"/>
            <a:r>
              <a:rPr lang="tr-TR" b="1" dirty="0">
                <a:ln/>
                <a:pattFill prst="dkUpDiag">
                  <a:fgClr>
                    <a:srgbClr val="FFFFFF">
                      <a:lumMod val="50000"/>
                    </a:srgbClr>
                  </a:fgClr>
                  <a:bgClr>
                    <a:srgbClr val="000000">
                      <a:lumMod val="75000"/>
                      <a:lumOff val="25000"/>
                    </a:srgbClr>
                  </a:bgClr>
                </a:pattFill>
                <a:effectLst>
                  <a:outerShdw blurRad="38100" dist="19050" dir="2700000" algn="tl" rotWithShape="0">
                    <a:srgbClr val="000000">
                      <a:lumMod val="50000"/>
                      <a:alpha val="40000"/>
                    </a:srgbClr>
                  </a:outerShdw>
                </a:effectLst>
              </a:rPr>
              <a:t>IŞIĞIN </a:t>
            </a:r>
          </a:p>
          <a:p>
            <a:pPr algn="ctr"/>
            <a:r>
              <a:rPr lang="tr-TR" b="1" dirty="0">
                <a:ln/>
                <a:pattFill prst="dkUpDiag">
                  <a:fgClr>
                    <a:srgbClr val="FFFFFF">
                      <a:lumMod val="50000"/>
                    </a:srgbClr>
                  </a:fgClr>
                  <a:bgClr>
                    <a:srgbClr val="000000">
                      <a:lumMod val="75000"/>
                      <a:lumOff val="25000"/>
                    </a:srgbClr>
                  </a:bgClr>
                </a:pattFill>
                <a:effectLst>
                  <a:outerShdw blurRad="38100" dist="19050" dir="2700000" algn="tl" rotWithShape="0">
                    <a:srgbClr val="000000">
                      <a:lumMod val="50000"/>
                      <a:alpha val="40000"/>
                    </a:srgbClr>
                  </a:outerShdw>
                </a:effectLst>
              </a:rPr>
              <a:t>GÖRMEDEKİ</a:t>
            </a:r>
          </a:p>
          <a:p>
            <a:pPr algn="ctr"/>
            <a:r>
              <a:rPr lang="tr-TR" b="1" dirty="0">
                <a:ln/>
                <a:pattFill prst="dkUpDiag">
                  <a:fgClr>
                    <a:srgbClr val="FFFFFF">
                      <a:lumMod val="50000"/>
                    </a:srgbClr>
                  </a:fgClr>
                  <a:bgClr>
                    <a:srgbClr val="000000">
                      <a:lumMod val="75000"/>
                      <a:lumOff val="25000"/>
                    </a:srgbClr>
                  </a:bgClr>
                </a:pattFill>
                <a:effectLst>
                  <a:outerShdw blurRad="38100" dist="19050" dir="2700000" algn="tl" rotWithShape="0">
                    <a:srgbClr val="000000">
                      <a:lumMod val="50000"/>
                      <a:alpha val="40000"/>
                    </a:srgbClr>
                  </a:outerShdw>
                </a:effectLst>
              </a:rPr>
              <a:t>ROLÜ</a:t>
            </a:r>
          </a:p>
        </p:txBody>
      </p:sp>
    </p:spTree>
    <p:custDataLst>
      <p:tags r:id="rId1"/>
    </p:custDataLst>
    <p:extLst>
      <p:ext uri="{BB962C8B-B14F-4D97-AF65-F5344CB8AC3E}">
        <p14:creationId xmlns:p14="http://schemas.microsoft.com/office/powerpoint/2010/main" val="432486538"/>
      </p:ext>
    </p:extLst>
  </p:cSld>
  <p:clrMapOvr>
    <a:masterClrMapping/>
  </p:clrMapOvr>
  <p:transition spd="med" advClick="0">
    <p:pull/>
  </p:transition>
  <p:timing>
    <p:tnLst>
      <p:par>
        <p:cTn id="1" dur="indefinite" restart="never" nodeType="tmRoot">
          <p:childTnLst>
            <p:seq concurrent="1" nextAc="seek">
              <p:cTn id="2" restart="whenNotActive" fill="hold" evtFilter="cancelBubble" nodeType="interactiveSeq">
                <p:stCondLst>
                  <p:cond evt="onClick" delay="0">
                    <p:tgtEl>
                      <p:spTgt spid="7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remove" grpId="0" nodeType="clickEffect">
                                  <p:stCondLst>
                                    <p:cond delay="0"/>
                                  </p:stCondLst>
                                  <p:childTnLst>
                                    <p:animEffect transition="out" filter="fade">
                                      <p:cBhvr>
                                        <p:cTn id="6" dur="100"/>
                                        <p:tgtEl>
                                          <p:spTgt spid="64"/>
                                        </p:tgtEl>
                                      </p:cBhvr>
                                    </p:animEffect>
                                    <p:set>
                                      <p:cBhvr>
                                        <p:cTn id="7" dur="1" fill="hold">
                                          <p:stCondLst>
                                            <p:cond delay="99"/>
                                          </p:stCondLst>
                                        </p:cTn>
                                        <p:tgtEl>
                                          <p:spTgt spid="64"/>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buzztmemory3.wav"/>
                                        </p:tgtEl>
                                      </p:cMediaNode>
                                    </p:audio>
                                  </p:subTnLst>
                                </p:cTn>
                              </p:par>
                            </p:childTnLst>
                          </p:cTn>
                        </p:par>
                        <p:par>
                          <p:cTn id="8" fill="hold">
                            <p:stCondLst>
                              <p:cond delay="100"/>
                            </p:stCondLst>
                            <p:childTnLst>
                              <p:par>
                                <p:cTn id="9" presetID="10" presetClass="exit" presetSubtype="0" fill="remove" grpId="0" nodeType="afterEffect">
                                  <p:stCondLst>
                                    <p:cond delay="0"/>
                                  </p:stCondLst>
                                  <p:childTnLst>
                                    <p:animEffect transition="out" filter="fade">
                                      <p:cBhvr>
                                        <p:cTn id="10" dur="100"/>
                                        <p:tgtEl>
                                          <p:spTgt spid="71"/>
                                        </p:tgtEl>
                                      </p:cBhvr>
                                    </p:animEffect>
                                    <p:set>
                                      <p:cBhvr>
                                        <p:cTn id="11" dur="1" fill="hold">
                                          <p:stCondLst>
                                            <p:cond delay="99"/>
                                          </p:stCondLst>
                                        </p:cTn>
                                        <p:tgtEl>
                                          <p:spTgt spid="71"/>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3" name="buzztmemory3.wav"/>
                                        </p:tgtEl>
                                      </p:cMediaNode>
                                    </p:audio>
                                  </p:subTnLst>
                                </p:cTn>
                              </p:par>
                            </p:childTnLst>
                          </p:cTn>
                        </p:par>
                        <p:par>
                          <p:cTn id="12" fill="hold">
                            <p:stCondLst>
                              <p:cond delay="200"/>
                            </p:stCondLst>
                            <p:childTnLst>
                              <p:par>
                                <p:cTn id="13" presetID="10" presetClass="exit" presetSubtype="0" fill="remove" grpId="0" nodeType="afterEffect">
                                  <p:stCondLst>
                                    <p:cond delay="0"/>
                                  </p:stCondLst>
                                  <p:childTnLst>
                                    <p:animEffect transition="out" filter="fade">
                                      <p:cBhvr>
                                        <p:cTn id="14" dur="100"/>
                                        <p:tgtEl>
                                          <p:spTgt spid="69"/>
                                        </p:tgtEl>
                                      </p:cBhvr>
                                    </p:animEffect>
                                    <p:set>
                                      <p:cBhvr>
                                        <p:cTn id="15" dur="1" fill="hold">
                                          <p:stCondLst>
                                            <p:cond delay="99"/>
                                          </p:stCondLst>
                                        </p:cTn>
                                        <p:tgtEl>
                                          <p:spTgt spid="69"/>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3" name="buzztmemory3.wav"/>
                                        </p:tgtEl>
                                      </p:cMediaNode>
                                    </p:audio>
                                  </p:subTnLst>
                                </p:cTn>
                              </p:par>
                            </p:childTnLst>
                          </p:cTn>
                        </p:par>
                        <p:par>
                          <p:cTn id="16" fill="hold">
                            <p:stCondLst>
                              <p:cond delay="300"/>
                            </p:stCondLst>
                            <p:childTnLst>
                              <p:par>
                                <p:cTn id="17" presetID="10" presetClass="exit" presetSubtype="0" fill="remove" grpId="0" nodeType="afterEffect">
                                  <p:stCondLst>
                                    <p:cond delay="0"/>
                                  </p:stCondLst>
                                  <p:childTnLst>
                                    <p:animEffect transition="out" filter="fade">
                                      <p:cBhvr>
                                        <p:cTn id="18" dur="100"/>
                                        <p:tgtEl>
                                          <p:spTgt spid="66"/>
                                        </p:tgtEl>
                                      </p:cBhvr>
                                    </p:animEffect>
                                    <p:set>
                                      <p:cBhvr>
                                        <p:cTn id="19" dur="1" fill="hold">
                                          <p:stCondLst>
                                            <p:cond delay="99"/>
                                          </p:stCondLst>
                                        </p:cTn>
                                        <p:tgtEl>
                                          <p:spTgt spid="66"/>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buzztmemory3.wav"/>
                                        </p:tgtEl>
                                      </p:cMediaNode>
                                    </p:audio>
                                  </p:subTnLst>
                                </p:cTn>
                              </p:par>
                            </p:childTnLst>
                          </p:cTn>
                        </p:par>
                        <p:par>
                          <p:cTn id="20" fill="hold">
                            <p:stCondLst>
                              <p:cond delay="400"/>
                            </p:stCondLst>
                            <p:childTnLst>
                              <p:par>
                                <p:cTn id="21" presetID="10" presetClass="exit" presetSubtype="0" fill="remove" grpId="0" nodeType="afterEffect">
                                  <p:stCondLst>
                                    <p:cond delay="0"/>
                                  </p:stCondLst>
                                  <p:childTnLst>
                                    <p:animEffect transition="out" filter="fade">
                                      <p:cBhvr>
                                        <p:cTn id="22" dur="100"/>
                                        <p:tgtEl>
                                          <p:spTgt spid="74"/>
                                        </p:tgtEl>
                                      </p:cBhvr>
                                    </p:animEffect>
                                    <p:set>
                                      <p:cBhvr>
                                        <p:cTn id="23" dur="1" fill="hold">
                                          <p:stCondLst>
                                            <p:cond delay="99"/>
                                          </p:stCondLst>
                                        </p:cTn>
                                        <p:tgtEl>
                                          <p:spTgt spid="74"/>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3" name="buzztmemory3.wav"/>
                                        </p:tgtEl>
                                      </p:cMediaNode>
                                    </p:audio>
                                  </p:subTnLst>
                                </p:cTn>
                              </p:par>
                            </p:childTnLst>
                          </p:cTn>
                        </p:par>
                        <p:par>
                          <p:cTn id="24" fill="hold">
                            <p:stCondLst>
                              <p:cond delay="500"/>
                            </p:stCondLst>
                            <p:childTnLst>
                              <p:par>
                                <p:cTn id="25" presetID="10" presetClass="exit" presetSubtype="0" fill="remove" grpId="0" nodeType="afterEffect">
                                  <p:stCondLst>
                                    <p:cond delay="0"/>
                                  </p:stCondLst>
                                  <p:childTnLst>
                                    <p:animEffect transition="out" filter="fade">
                                      <p:cBhvr>
                                        <p:cTn id="26" dur="100"/>
                                        <p:tgtEl>
                                          <p:spTgt spid="70"/>
                                        </p:tgtEl>
                                      </p:cBhvr>
                                    </p:animEffect>
                                    <p:set>
                                      <p:cBhvr>
                                        <p:cTn id="27" dur="1" fill="hold">
                                          <p:stCondLst>
                                            <p:cond delay="99"/>
                                          </p:stCondLst>
                                        </p:cTn>
                                        <p:tgtEl>
                                          <p:spTgt spid="70"/>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buzztmemory3.wav"/>
                                        </p:tgtEl>
                                      </p:cMediaNode>
                                    </p:audio>
                                  </p:subTnLst>
                                </p:cTn>
                              </p:par>
                            </p:childTnLst>
                          </p:cTn>
                        </p:par>
                        <p:par>
                          <p:cTn id="28" fill="hold">
                            <p:stCondLst>
                              <p:cond delay="600"/>
                            </p:stCondLst>
                            <p:childTnLst>
                              <p:par>
                                <p:cTn id="29" presetID="10" presetClass="exit" presetSubtype="0" fill="remove" grpId="0" nodeType="afterEffect">
                                  <p:stCondLst>
                                    <p:cond delay="0"/>
                                  </p:stCondLst>
                                  <p:childTnLst>
                                    <p:animEffect transition="out" filter="fade">
                                      <p:cBhvr>
                                        <p:cTn id="30" dur="100"/>
                                        <p:tgtEl>
                                          <p:spTgt spid="65"/>
                                        </p:tgtEl>
                                      </p:cBhvr>
                                    </p:animEffect>
                                    <p:set>
                                      <p:cBhvr>
                                        <p:cTn id="31" dur="1" fill="hold">
                                          <p:stCondLst>
                                            <p:cond delay="99"/>
                                          </p:stCondLst>
                                        </p:cTn>
                                        <p:tgtEl>
                                          <p:spTgt spid="65"/>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buzztmemory3.wav"/>
                                        </p:tgtEl>
                                      </p:cMediaNode>
                                    </p:audio>
                                  </p:subTnLst>
                                </p:cTn>
                              </p:par>
                            </p:childTnLst>
                          </p:cTn>
                        </p:par>
                        <p:par>
                          <p:cTn id="32" fill="hold">
                            <p:stCondLst>
                              <p:cond delay="700"/>
                            </p:stCondLst>
                            <p:childTnLst>
                              <p:par>
                                <p:cTn id="33" presetID="10" presetClass="exit" presetSubtype="0" fill="remove" grpId="0" nodeType="afterEffect">
                                  <p:stCondLst>
                                    <p:cond delay="0"/>
                                  </p:stCondLst>
                                  <p:childTnLst>
                                    <p:animEffect transition="out" filter="fade">
                                      <p:cBhvr>
                                        <p:cTn id="34" dur="100"/>
                                        <p:tgtEl>
                                          <p:spTgt spid="73"/>
                                        </p:tgtEl>
                                      </p:cBhvr>
                                    </p:animEffect>
                                    <p:set>
                                      <p:cBhvr>
                                        <p:cTn id="35" dur="1" fill="hold">
                                          <p:stCondLst>
                                            <p:cond delay="99"/>
                                          </p:stCondLst>
                                        </p:cTn>
                                        <p:tgtEl>
                                          <p:spTgt spid="73"/>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3" name="buzztmemory3.wav"/>
                                        </p:tgtEl>
                                      </p:cMediaNode>
                                    </p:audio>
                                  </p:subTnLst>
                                </p:cTn>
                              </p:par>
                            </p:childTnLst>
                          </p:cTn>
                        </p:par>
                        <p:par>
                          <p:cTn id="36" fill="hold">
                            <p:stCondLst>
                              <p:cond delay="800"/>
                            </p:stCondLst>
                            <p:childTnLst>
                              <p:par>
                                <p:cTn id="37" presetID="10" presetClass="exit" presetSubtype="0" fill="hold" grpId="0" nodeType="afterEffect">
                                  <p:stCondLst>
                                    <p:cond delay="0"/>
                                  </p:stCondLst>
                                  <p:childTnLst>
                                    <p:animEffect transition="out" filter="fade">
                                      <p:cBhvr>
                                        <p:cTn id="38" dur="100"/>
                                        <p:tgtEl>
                                          <p:spTgt spid="72"/>
                                        </p:tgtEl>
                                      </p:cBhvr>
                                    </p:animEffect>
                                    <p:set>
                                      <p:cBhvr>
                                        <p:cTn id="39" dur="1" fill="hold">
                                          <p:stCondLst>
                                            <p:cond delay="99"/>
                                          </p:stCondLst>
                                        </p:cTn>
                                        <p:tgtEl>
                                          <p:spTgt spid="72"/>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3" name="buzztmemory3.wav"/>
                                        </p:tgtEl>
                                      </p:cMediaNode>
                                    </p:audio>
                                  </p:sub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1" nodeType="click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
                                        <p:tgtEl>
                                          <p:spTgt spid="72"/>
                                        </p:tgtEl>
                                      </p:cBhvr>
                                    </p:animEffect>
                                  </p:childTnLst>
                                </p:cTn>
                              </p:par>
                            </p:childTnLst>
                          </p:cTn>
                        </p:par>
                        <p:par>
                          <p:cTn id="45" fill="hold">
                            <p:stCondLst>
                              <p:cond delay="100"/>
                            </p:stCondLst>
                            <p:childTnLst>
                              <p:par>
                                <p:cTn id="46" presetID="10" presetClass="exit" presetSubtype="0" fill="remove" grpId="1" nodeType="afterEffect">
                                  <p:stCondLst>
                                    <p:cond delay="0"/>
                                  </p:stCondLst>
                                  <p:childTnLst>
                                    <p:animEffect transition="out" filter="fade">
                                      <p:cBhvr>
                                        <p:cTn id="47" dur="100"/>
                                        <p:tgtEl>
                                          <p:spTgt spid="66"/>
                                        </p:tgtEl>
                                      </p:cBhvr>
                                    </p:animEffect>
                                    <p:set>
                                      <p:cBhvr>
                                        <p:cTn id="48" dur="1" fill="hold">
                                          <p:stCondLst>
                                            <p:cond delay="99"/>
                                          </p:stCondLst>
                                        </p:cTn>
                                        <p:tgtEl>
                                          <p:spTgt spid="66"/>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3" name="buzztmemory3.wav"/>
                                        </p:tgtEl>
                                      </p:cMediaNode>
                                    </p:audio>
                                  </p:subTnLst>
                                </p:cTn>
                              </p:par>
                            </p:childTnLst>
                          </p:cTn>
                        </p:par>
                        <p:par>
                          <p:cTn id="49" fill="hold">
                            <p:stCondLst>
                              <p:cond delay="200"/>
                            </p:stCondLst>
                            <p:childTnLst>
                              <p:par>
                                <p:cTn id="50" presetID="10" presetClass="exit" presetSubtype="0" fill="remove" grpId="1" nodeType="afterEffect">
                                  <p:stCondLst>
                                    <p:cond delay="0"/>
                                  </p:stCondLst>
                                  <p:childTnLst>
                                    <p:animEffect transition="out" filter="fade">
                                      <p:cBhvr>
                                        <p:cTn id="51" dur="100"/>
                                        <p:tgtEl>
                                          <p:spTgt spid="73"/>
                                        </p:tgtEl>
                                      </p:cBhvr>
                                    </p:animEffect>
                                    <p:set>
                                      <p:cBhvr>
                                        <p:cTn id="52" dur="1" fill="hold">
                                          <p:stCondLst>
                                            <p:cond delay="99"/>
                                          </p:stCondLst>
                                        </p:cTn>
                                        <p:tgtEl>
                                          <p:spTgt spid="73"/>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3" name="buzztmemory3.wav"/>
                                        </p:tgtEl>
                                      </p:cMediaNode>
                                    </p:audio>
                                  </p:subTnLst>
                                </p:cTn>
                              </p:par>
                            </p:childTnLst>
                          </p:cTn>
                        </p:par>
                        <p:par>
                          <p:cTn id="53" fill="hold">
                            <p:stCondLst>
                              <p:cond delay="300"/>
                            </p:stCondLst>
                            <p:childTnLst>
                              <p:par>
                                <p:cTn id="54" presetID="10" presetClass="exit" presetSubtype="0" fill="remove" grpId="1" nodeType="afterEffect">
                                  <p:stCondLst>
                                    <p:cond delay="0"/>
                                  </p:stCondLst>
                                  <p:childTnLst>
                                    <p:animEffect transition="out" filter="fade">
                                      <p:cBhvr>
                                        <p:cTn id="55" dur="100"/>
                                        <p:tgtEl>
                                          <p:spTgt spid="69"/>
                                        </p:tgtEl>
                                      </p:cBhvr>
                                    </p:animEffect>
                                    <p:set>
                                      <p:cBhvr>
                                        <p:cTn id="56" dur="1" fill="hold">
                                          <p:stCondLst>
                                            <p:cond delay="99"/>
                                          </p:stCondLst>
                                        </p:cTn>
                                        <p:tgtEl>
                                          <p:spTgt spid="69"/>
                                        </p:tgtEl>
                                        <p:attrNameLst>
                                          <p:attrName>style.visibility</p:attrName>
                                        </p:attrNameLst>
                                      </p:cBhvr>
                                      <p:to>
                                        <p:strVal val="hidden"/>
                                      </p:to>
                                    </p:set>
                                  </p:childTnLst>
                                  <p:subTnLst>
                                    <p:audio>
                                      <p:cMediaNode>
                                        <p:cTn display="0" masterRel="sameClick">
                                          <p:stCondLst>
                                            <p:cond evt="begin" delay="0">
                                              <p:tn val="54"/>
                                            </p:cond>
                                          </p:stCondLst>
                                          <p:endCondLst>
                                            <p:cond evt="onStopAudio" delay="0">
                                              <p:tgtEl>
                                                <p:sldTgt/>
                                              </p:tgtEl>
                                            </p:cond>
                                          </p:endCondLst>
                                        </p:cTn>
                                        <p:tgtEl>
                                          <p:sndTgt r:embed="rId3" name="buzztmemory3.wav"/>
                                        </p:tgtEl>
                                      </p:cMediaNode>
                                    </p:audio>
                                  </p:subTnLst>
                                </p:cTn>
                              </p:par>
                            </p:childTnLst>
                          </p:cTn>
                        </p:par>
                        <p:par>
                          <p:cTn id="57" fill="hold">
                            <p:stCondLst>
                              <p:cond delay="400"/>
                            </p:stCondLst>
                            <p:childTnLst>
                              <p:par>
                                <p:cTn id="58" presetID="10" presetClass="exit" presetSubtype="0" fill="remove" grpId="1" nodeType="afterEffect">
                                  <p:stCondLst>
                                    <p:cond delay="0"/>
                                  </p:stCondLst>
                                  <p:childTnLst>
                                    <p:animEffect transition="out" filter="fade">
                                      <p:cBhvr>
                                        <p:cTn id="59" dur="100"/>
                                        <p:tgtEl>
                                          <p:spTgt spid="74"/>
                                        </p:tgtEl>
                                      </p:cBhvr>
                                    </p:animEffect>
                                    <p:set>
                                      <p:cBhvr>
                                        <p:cTn id="60" dur="1" fill="hold">
                                          <p:stCondLst>
                                            <p:cond delay="99"/>
                                          </p:stCondLst>
                                        </p:cTn>
                                        <p:tgtEl>
                                          <p:spTgt spid="74"/>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3" name="buzztmemory3.wav"/>
                                        </p:tgtEl>
                                      </p:cMediaNode>
                                    </p:audio>
                                  </p:subTnLst>
                                </p:cTn>
                              </p:par>
                            </p:childTnLst>
                          </p:cTn>
                        </p:par>
                        <p:par>
                          <p:cTn id="61" fill="hold">
                            <p:stCondLst>
                              <p:cond delay="500"/>
                            </p:stCondLst>
                            <p:childTnLst>
                              <p:par>
                                <p:cTn id="62" presetID="10" presetClass="exit" presetSubtype="0" fill="remove" grpId="1" nodeType="afterEffect">
                                  <p:stCondLst>
                                    <p:cond delay="0"/>
                                  </p:stCondLst>
                                  <p:childTnLst>
                                    <p:animEffect transition="out" filter="fade">
                                      <p:cBhvr>
                                        <p:cTn id="63" dur="100"/>
                                        <p:tgtEl>
                                          <p:spTgt spid="64"/>
                                        </p:tgtEl>
                                      </p:cBhvr>
                                    </p:animEffect>
                                    <p:set>
                                      <p:cBhvr>
                                        <p:cTn id="64" dur="1" fill="hold">
                                          <p:stCondLst>
                                            <p:cond delay="99"/>
                                          </p:stCondLst>
                                        </p:cTn>
                                        <p:tgtEl>
                                          <p:spTgt spid="64"/>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3" name="buzztmemory3.wav"/>
                                        </p:tgtEl>
                                      </p:cMediaNode>
                                    </p:audio>
                                  </p:subTnLst>
                                </p:cTn>
                              </p:par>
                            </p:childTnLst>
                          </p:cTn>
                        </p:par>
                        <p:par>
                          <p:cTn id="65" fill="hold">
                            <p:stCondLst>
                              <p:cond delay="600"/>
                            </p:stCondLst>
                            <p:childTnLst>
                              <p:par>
                                <p:cTn id="66" presetID="10" presetClass="exit" presetSubtype="0" fill="remove" grpId="2" nodeType="afterEffect">
                                  <p:stCondLst>
                                    <p:cond delay="0"/>
                                  </p:stCondLst>
                                  <p:childTnLst>
                                    <p:animEffect transition="out" filter="fade">
                                      <p:cBhvr>
                                        <p:cTn id="67" dur="100"/>
                                        <p:tgtEl>
                                          <p:spTgt spid="72"/>
                                        </p:tgtEl>
                                      </p:cBhvr>
                                    </p:animEffect>
                                    <p:set>
                                      <p:cBhvr>
                                        <p:cTn id="68" dur="1" fill="hold">
                                          <p:stCondLst>
                                            <p:cond delay="99"/>
                                          </p:stCondLst>
                                        </p:cTn>
                                        <p:tgtEl>
                                          <p:spTgt spid="72"/>
                                        </p:tgtEl>
                                        <p:attrNameLst>
                                          <p:attrName>style.visibility</p:attrName>
                                        </p:attrNameLst>
                                      </p:cBhvr>
                                      <p:to>
                                        <p:strVal val="hidden"/>
                                      </p:to>
                                    </p:set>
                                  </p:childTnLst>
                                  <p:subTnLst>
                                    <p:audio>
                                      <p:cMediaNode>
                                        <p:cTn display="0" masterRel="sameClick">
                                          <p:stCondLst>
                                            <p:cond evt="begin" delay="0">
                                              <p:tn val="66"/>
                                            </p:cond>
                                          </p:stCondLst>
                                          <p:endCondLst>
                                            <p:cond evt="onStopAudio" delay="0">
                                              <p:tgtEl>
                                                <p:sldTgt/>
                                              </p:tgtEl>
                                            </p:cond>
                                          </p:endCondLst>
                                        </p:cTn>
                                        <p:tgtEl>
                                          <p:sndTgt r:embed="rId3" name="buzztmemory3.wav"/>
                                        </p:tgtEl>
                                      </p:cMediaNode>
                                    </p:audio>
                                  </p:subTnLst>
                                </p:cTn>
                              </p:par>
                            </p:childTnLst>
                          </p:cTn>
                        </p:par>
                        <p:par>
                          <p:cTn id="69" fill="hold">
                            <p:stCondLst>
                              <p:cond delay="700"/>
                            </p:stCondLst>
                            <p:childTnLst>
                              <p:par>
                                <p:cTn id="70" presetID="10" presetClass="exit" presetSubtype="0" fill="remove" grpId="1" nodeType="afterEffect">
                                  <p:stCondLst>
                                    <p:cond delay="0"/>
                                  </p:stCondLst>
                                  <p:childTnLst>
                                    <p:animEffect transition="out" filter="fade">
                                      <p:cBhvr>
                                        <p:cTn id="71" dur="100"/>
                                        <p:tgtEl>
                                          <p:spTgt spid="71"/>
                                        </p:tgtEl>
                                      </p:cBhvr>
                                    </p:animEffect>
                                    <p:set>
                                      <p:cBhvr>
                                        <p:cTn id="72" dur="1" fill="hold">
                                          <p:stCondLst>
                                            <p:cond delay="99"/>
                                          </p:stCondLst>
                                        </p:cTn>
                                        <p:tgtEl>
                                          <p:spTgt spid="71"/>
                                        </p:tgtEl>
                                        <p:attrNameLst>
                                          <p:attrName>style.visibility</p:attrName>
                                        </p:attrNameLst>
                                      </p:cBhvr>
                                      <p:to>
                                        <p:strVal val="hidden"/>
                                      </p:to>
                                    </p:set>
                                  </p:childTnLst>
                                  <p:subTnLst>
                                    <p:audio>
                                      <p:cMediaNode>
                                        <p:cTn display="0" masterRel="sameClick">
                                          <p:stCondLst>
                                            <p:cond evt="begin" delay="0">
                                              <p:tn val="70"/>
                                            </p:cond>
                                          </p:stCondLst>
                                          <p:endCondLst>
                                            <p:cond evt="onStopAudio" delay="0">
                                              <p:tgtEl>
                                                <p:sldTgt/>
                                              </p:tgtEl>
                                            </p:cond>
                                          </p:endCondLst>
                                        </p:cTn>
                                        <p:tgtEl>
                                          <p:sndTgt r:embed="rId3" name="buzztmemory3.wav"/>
                                        </p:tgtEl>
                                      </p:cMediaNode>
                                    </p:audio>
                                  </p:subTnLst>
                                </p:cTn>
                              </p:par>
                            </p:childTnLst>
                          </p:cTn>
                        </p:par>
                        <p:par>
                          <p:cTn id="73" fill="hold">
                            <p:stCondLst>
                              <p:cond delay="800"/>
                            </p:stCondLst>
                            <p:childTnLst>
                              <p:par>
                                <p:cTn id="74" presetID="10" presetClass="exit" presetSubtype="0" fill="remove" grpId="1" nodeType="afterEffect">
                                  <p:stCondLst>
                                    <p:cond delay="0"/>
                                  </p:stCondLst>
                                  <p:childTnLst>
                                    <p:animEffect transition="out" filter="fade">
                                      <p:cBhvr>
                                        <p:cTn id="75" dur="100"/>
                                        <p:tgtEl>
                                          <p:spTgt spid="70"/>
                                        </p:tgtEl>
                                      </p:cBhvr>
                                    </p:animEffect>
                                    <p:set>
                                      <p:cBhvr>
                                        <p:cTn id="76" dur="1" fill="hold">
                                          <p:stCondLst>
                                            <p:cond delay="99"/>
                                          </p:stCondLst>
                                        </p:cTn>
                                        <p:tgtEl>
                                          <p:spTgt spid="70"/>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3" name="buzztmemory3.wav"/>
                                        </p:tgtEl>
                                      </p:cMediaNode>
                                    </p:audio>
                                  </p:subTnLst>
                                </p:cTn>
                              </p:par>
                            </p:childTnLst>
                          </p:cTn>
                        </p:par>
                        <p:par>
                          <p:cTn id="77" fill="hold">
                            <p:stCondLst>
                              <p:cond delay="900"/>
                            </p:stCondLst>
                            <p:childTnLst>
                              <p:par>
                                <p:cTn id="78" presetID="10" presetClass="exit" presetSubtype="0" fill="hold" grpId="1" nodeType="afterEffect">
                                  <p:stCondLst>
                                    <p:cond delay="0"/>
                                  </p:stCondLst>
                                  <p:childTnLst>
                                    <p:animEffect transition="out" filter="fade">
                                      <p:cBhvr>
                                        <p:cTn id="79" dur="100"/>
                                        <p:tgtEl>
                                          <p:spTgt spid="65"/>
                                        </p:tgtEl>
                                      </p:cBhvr>
                                    </p:animEffect>
                                    <p:set>
                                      <p:cBhvr>
                                        <p:cTn id="80" dur="1" fill="hold">
                                          <p:stCondLst>
                                            <p:cond delay="99"/>
                                          </p:stCondLst>
                                        </p:cTn>
                                        <p:tgtEl>
                                          <p:spTgt spid="65"/>
                                        </p:tgtEl>
                                        <p:attrNameLst>
                                          <p:attrName>style.visibility</p:attrName>
                                        </p:attrNameLst>
                                      </p:cBhvr>
                                      <p:to>
                                        <p:strVal val="hidden"/>
                                      </p:to>
                                    </p:set>
                                  </p:childTnLst>
                                  <p:subTnLst>
                                    <p:audio>
                                      <p:cMediaNode>
                                        <p:cTn display="0" masterRel="sameClick">
                                          <p:stCondLst>
                                            <p:cond evt="begin" delay="0">
                                              <p:tn val="78"/>
                                            </p:cond>
                                          </p:stCondLst>
                                          <p:endCondLst>
                                            <p:cond evt="onStopAudio" delay="0">
                                              <p:tgtEl>
                                                <p:sldTgt/>
                                              </p:tgtEl>
                                            </p:cond>
                                          </p:endCondLst>
                                        </p:cTn>
                                        <p:tgtEl>
                                          <p:sndTgt r:embed="rId3" name="buzztmemory3.wav"/>
                                        </p:tgtEl>
                                      </p:cMediaNode>
                                    </p:audio>
                                  </p:sub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2" nodeType="clickEffect">
                                  <p:stCondLst>
                                    <p:cond delay="0"/>
                                  </p:stCondLst>
                                  <p:childTnLst>
                                    <p:set>
                                      <p:cBhvr>
                                        <p:cTn id="84" dur="1" fill="hold">
                                          <p:stCondLst>
                                            <p:cond delay="0"/>
                                          </p:stCondLst>
                                        </p:cTn>
                                        <p:tgtEl>
                                          <p:spTgt spid="65"/>
                                        </p:tgtEl>
                                        <p:attrNameLst>
                                          <p:attrName>style.visibility</p:attrName>
                                        </p:attrNameLst>
                                      </p:cBhvr>
                                      <p:to>
                                        <p:strVal val="visible"/>
                                      </p:to>
                                    </p:set>
                                    <p:animEffect transition="in" filter="fade">
                                      <p:cBhvr>
                                        <p:cTn id="85" dur="100"/>
                                        <p:tgtEl>
                                          <p:spTgt spid="65"/>
                                        </p:tgtEl>
                                      </p:cBhvr>
                                    </p:animEffect>
                                  </p:childTnLst>
                                </p:cTn>
                              </p:par>
                            </p:childTnLst>
                          </p:cTn>
                        </p:par>
                        <p:par>
                          <p:cTn id="86" fill="hold">
                            <p:stCondLst>
                              <p:cond delay="100"/>
                            </p:stCondLst>
                            <p:childTnLst>
                              <p:par>
                                <p:cTn id="87" presetID="10" presetClass="exit" presetSubtype="0" fill="remove" grpId="2" nodeType="afterEffect">
                                  <p:stCondLst>
                                    <p:cond delay="0"/>
                                  </p:stCondLst>
                                  <p:childTnLst>
                                    <p:animEffect transition="out" filter="fade">
                                      <p:cBhvr>
                                        <p:cTn id="88" dur="100"/>
                                        <p:tgtEl>
                                          <p:spTgt spid="70"/>
                                        </p:tgtEl>
                                      </p:cBhvr>
                                    </p:animEffect>
                                    <p:set>
                                      <p:cBhvr>
                                        <p:cTn id="89" dur="1" fill="hold">
                                          <p:stCondLst>
                                            <p:cond delay="99"/>
                                          </p:stCondLst>
                                        </p:cTn>
                                        <p:tgtEl>
                                          <p:spTgt spid="70"/>
                                        </p:tgtEl>
                                        <p:attrNameLst>
                                          <p:attrName>style.visibility</p:attrName>
                                        </p:attrNameLst>
                                      </p:cBhvr>
                                      <p:to>
                                        <p:strVal val="hidden"/>
                                      </p:to>
                                    </p:set>
                                  </p:childTnLst>
                                  <p:subTnLst>
                                    <p:audio>
                                      <p:cMediaNode>
                                        <p:cTn display="0" masterRel="sameClick">
                                          <p:stCondLst>
                                            <p:cond evt="begin" delay="0">
                                              <p:tn val="87"/>
                                            </p:cond>
                                          </p:stCondLst>
                                          <p:endCondLst>
                                            <p:cond evt="onStopAudio" delay="0">
                                              <p:tgtEl>
                                                <p:sldTgt/>
                                              </p:tgtEl>
                                            </p:cond>
                                          </p:endCondLst>
                                        </p:cTn>
                                        <p:tgtEl>
                                          <p:sndTgt r:embed="rId3" name="buzztmemory3.wav"/>
                                        </p:tgtEl>
                                      </p:cMediaNode>
                                    </p:audio>
                                  </p:subTnLst>
                                </p:cTn>
                              </p:par>
                            </p:childTnLst>
                          </p:cTn>
                        </p:par>
                        <p:par>
                          <p:cTn id="90" fill="hold">
                            <p:stCondLst>
                              <p:cond delay="200"/>
                            </p:stCondLst>
                            <p:childTnLst>
                              <p:par>
                                <p:cTn id="91" presetID="10" presetClass="exit" presetSubtype="0" fill="remove" grpId="2" nodeType="afterEffect">
                                  <p:stCondLst>
                                    <p:cond delay="0"/>
                                  </p:stCondLst>
                                  <p:childTnLst>
                                    <p:animEffect transition="out" filter="fade">
                                      <p:cBhvr>
                                        <p:cTn id="92" dur="100"/>
                                        <p:tgtEl>
                                          <p:spTgt spid="71"/>
                                        </p:tgtEl>
                                      </p:cBhvr>
                                    </p:animEffect>
                                    <p:set>
                                      <p:cBhvr>
                                        <p:cTn id="93" dur="1" fill="hold">
                                          <p:stCondLst>
                                            <p:cond delay="99"/>
                                          </p:stCondLst>
                                        </p:cTn>
                                        <p:tgtEl>
                                          <p:spTgt spid="71"/>
                                        </p:tgtEl>
                                        <p:attrNameLst>
                                          <p:attrName>style.visibility</p:attrName>
                                        </p:attrNameLst>
                                      </p:cBhvr>
                                      <p:to>
                                        <p:strVal val="hidden"/>
                                      </p:to>
                                    </p:set>
                                  </p:childTnLst>
                                  <p:subTnLst>
                                    <p:audio>
                                      <p:cMediaNode>
                                        <p:cTn display="0" masterRel="sameClick">
                                          <p:stCondLst>
                                            <p:cond evt="begin" delay="0">
                                              <p:tn val="91"/>
                                            </p:cond>
                                          </p:stCondLst>
                                          <p:endCondLst>
                                            <p:cond evt="onStopAudio" delay="0">
                                              <p:tgtEl>
                                                <p:sldTgt/>
                                              </p:tgtEl>
                                            </p:cond>
                                          </p:endCondLst>
                                        </p:cTn>
                                        <p:tgtEl>
                                          <p:sndTgt r:embed="rId3" name="buzztmemory3.wav"/>
                                        </p:tgtEl>
                                      </p:cMediaNode>
                                    </p:audio>
                                  </p:subTnLst>
                                </p:cTn>
                              </p:par>
                            </p:childTnLst>
                          </p:cTn>
                        </p:par>
                        <p:par>
                          <p:cTn id="94" fill="hold">
                            <p:stCondLst>
                              <p:cond delay="300"/>
                            </p:stCondLst>
                            <p:childTnLst>
                              <p:par>
                                <p:cTn id="95" presetID="10" presetClass="exit" presetSubtype="0" fill="remove" grpId="2" nodeType="afterEffect">
                                  <p:stCondLst>
                                    <p:cond delay="0"/>
                                  </p:stCondLst>
                                  <p:childTnLst>
                                    <p:animEffect transition="out" filter="fade">
                                      <p:cBhvr>
                                        <p:cTn id="96" dur="100"/>
                                        <p:tgtEl>
                                          <p:spTgt spid="64"/>
                                        </p:tgtEl>
                                      </p:cBhvr>
                                    </p:animEffect>
                                    <p:set>
                                      <p:cBhvr>
                                        <p:cTn id="97" dur="1" fill="hold">
                                          <p:stCondLst>
                                            <p:cond delay="99"/>
                                          </p:stCondLst>
                                        </p:cTn>
                                        <p:tgtEl>
                                          <p:spTgt spid="64"/>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buzztmemory3.wav"/>
                                        </p:tgtEl>
                                      </p:cMediaNode>
                                    </p:audio>
                                  </p:subTnLst>
                                </p:cTn>
                              </p:par>
                            </p:childTnLst>
                          </p:cTn>
                        </p:par>
                        <p:par>
                          <p:cTn id="98" fill="hold">
                            <p:stCondLst>
                              <p:cond delay="400"/>
                            </p:stCondLst>
                            <p:childTnLst>
                              <p:par>
                                <p:cTn id="99" presetID="10" presetClass="exit" presetSubtype="0" fill="remove" grpId="2" nodeType="afterEffect">
                                  <p:stCondLst>
                                    <p:cond delay="0"/>
                                  </p:stCondLst>
                                  <p:childTnLst>
                                    <p:animEffect transition="out" filter="fade">
                                      <p:cBhvr>
                                        <p:cTn id="100" dur="100"/>
                                        <p:tgtEl>
                                          <p:spTgt spid="69"/>
                                        </p:tgtEl>
                                      </p:cBhvr>
                                    </p:animEffect>
                                    <p:set>
                                      <p:cBhvr>
                                        <p:cTn id="101" dur="1" fill="hold">
                                          <p:stCondLst>
                                            <p:cond delay="99"/>
                                          </p:stCondLst>
                                        </p:cTn>
                                        <p:tgtEl>
                                          <p:spTgt spid="69"/>
                                        </p:tgtEl>
                                        <p:attrNameLst>
                                          <p:attrName>style.visibility</p:attrName>
                                        </p:attrNameLst>
                                      </p:cBhvr>
                                      <p:to>
                                        <p:strVal val="hidden"/>
                                      </p:to>
                                    </p:set>
                                  </p:childTnLst>
                                  <p:subTnLst>
                                    <p:audio>
                                      <p:cMediaNode>
                                        <p:cTn display="0" masterRel="sameClick">
                                          <p:stCondLst>
                                            <p:cond evt="begin" delay="0">
                                              <p:tn val="99"/>
                                            </p:cond>
                                          </p:stCondLst>
                                          <p:endCondLst>
                                            <p:cond evt="onStopAudio" delay="0">
                                              <p:tgtEl>
                                                <p:sldTgt/>
                                              </p:tgtEl>
                                            </p:cond>
                                          </p:endCondLst>
                                        </p:cTn>
                                        <p:tgtEl>
                                          <p:sndTgt r:embed="rId3" name="buzztmemory3.wav"/>
                                        </p:tgtEl>
                                      </p:cMediaNode>
                                    </p:audio>
                                  </p:subTnLst>
                                </p:cTn>
                              </p:par>
                            </p:childTnLst>
                          </p:cTn>
                        </p:par>
                        <p:par>
                          <p:cTn id="102" fill="hold">
                            <p:stCondLst>
                              <p:cond delay="500"/>
                            </p:stCondLst>
                            <p:childTnLst>
                              <p:par>
                                <p:cTn id="103" presetID="10" presetClass="exit" presetSubtype="0" fill="remove" grpId="3" nodeType="afterEffect">
                                  <p:stCondLst>
                                    <p:cond delay="0"/>
                                  </p:stCondLst>
                                  <p:childTnLst>
                                    <p:animEffect transition="out" filter="fade">
                                      <p:cBhvr>
                                        <p:cTn id="104" dur="100"/>
                                        <p:tgtEl>
                                          <p:spTgt spid="72"/>
                                        </p:tgtEl>
                                      </p:cBhvr>
                                    </p:animEffect>
                                    <p:set>
                                      <p:cBhvr>
                                        <p:cTn id="105" dur="1" fill="hold">
                                          <p:stCondLst>
                                            <p:cond delay="99"/>
                                          </p:stCondLst>
                                        </p:cTn>
                                        <p:tgtEl>
                                          <p:spTgt spid="72"/>
                                        </p:tgtEl>
                                        <p:attrNameLst>
                                          <p:attrName>style.visibility</p:attrName>
                                        </p:attrNameLst>
                                      </p:cBhvr>
                                      <p:to>
                                        <p:strVal val="hidden"/>
                                      </p:to>
                                    </p:set>
                                  </p:childTnLst>
                                  <p:subTnLst>
                                    <p:audio>
                                      <p:cMediaNode>
                                        <p:cTn display="0" masterRel="sameClick">
                                          <p:stCondLst>
                                            <p:cond evt="begin" delay="0">
                                              <p:tn val="103"/>
                                            </p:cond>
                                          </p:stCondLst>
                                          <p:endCondLst>
                                            <p:cond evt="onStopAudio" delay="0">
                                              <p:tgtEl>
                                                <p:sldTgt/>
                                              </p:tgtEl>
                                            </p:cond>
                                          </p:endCondLst>
                                        </p:cTn>
                                        <p:tgtEl>
                                          <p:sndTgt r:embed="rId3" name="buzztmemory3.wav"/>
                                        </p:tgtEl>
                                      </p:cMediaNode>
                                    </p:audio>
                                  </p:subTnLst>
                                </p:cTn>
                              </p:par>
                            </p:childTnLst>
                          </p:cTn>
                        </p:par>
                        <p:par>
                          <p:cTn id="106" fill="hold">
                            <p:stCondLst>
                              <p:cond delay="600"/>
                            </p:stCondLst>
                            <p:childTnLst>
                              <p:par>
                                <p:cTn id="107" presetID="10" presetClass="exit" presetSubtype="0" fill="remove" grpId="2" nodeType="afterEffect">
                                  <p:stCondLst>
                                    <p:cond delay="0"/>
                                  </p:stCondLst>
                                  <p:childTnLst>
                                    <p:animEffect transition="out" filter="fade">
                                      <p:cBhvr>
                                        <p:cTn id="108" dur="100"/>
                                        <p:tgtEl>
                                          <p:spTgt spid="66"/>
                                        </p:tgtEl>
                                      </p:cBhvr>
                                    </p:animEffect>
                                    <p:set>
                                      <p:cBhvr>
                                        <p:cTn id="109" dur="1" fill="hold">
                                          <p:stCondLst>
                                            <p:cond delay="99"/>
                                          </p:stCondLst>
                                        </p:cTn>
                                        <p:tgtEl>
                                          <p:spTgt spid="66"/>
                                        </p:tgtEl>
                                        <p:attrNameLst>
                                          <p:attrName>style.visibility</p:attrName>
                                        </p:attrNameLst>
                                      </p:cBhvr>
                                      <p:to>
                                        <p:strVal val="hidden"/>
                                      </p:to>
                                    </p:set>
                                  </p:childTnLst>
                                  <p:subTnLst>
                                    <p:audio>
                                      <p:cMediaNode>
                                        <p:cTn display="0" masterRel="sameClick">
                                          <p:stCondLst>
                                            <p:cond evt="begin" delay="0">
                                              <p:tn val="107"/>
                                            </p:cond>
                                          </p:stCondLst>
                                          <p:endCondLst>
                                            <p:cond evt="onStopAudio" delay="0">
                                              <p:tgtEl>
                                                <p:sldTgt/>
                                              </p:tgtEl>
                                            </p:cond>
                                          </p:endCondLst>
                                        </p:cTn>
                                        <p:tgtEl>
                                          <p:sndTgt r:embed="rId3" name="buzztmemory3.wav"/>
                                        </p:tgtEl>
                                      </p:cMediaNode>
                                    </p:audio>
                                  </p:subTnLst>
                                </p:cTn>
                              </p:par>
                            </p:childTnLst>
                          </p:cTn>
                        </p:par>
                        <p:par>
                          <p:cTn id="110" fill="hold">
                            <p:stCondLst>
                              <p:cond delay="700"/>
                            </p:stCondLst>
                            <p:childTnLst>
                              <p:par>
                                <p:cTn id="111" presetID="10" presetClass="exit" presetSubtype="0" fill="remove" grpId="3" nodeType="afterEffect">
                                  <p:stCondLst>
                                    <p:cond delay="0"/>
                                  </p:stCondLst>
                                  <p:childTnLst>
                                    <p:animEffect transition="out" filter="fade">
                                      <p:cBhvr>
                                        <p:cTn id="112" dur="100"/>
                                        <p:tgtEl>
                                          <p:spTgt spid="65"/>
                                        </p:tgtEl>
                                      </p:cBhvr>
                                    </p:animEffect>
                                    <p:set>
                                      <p:cBhvr>
                                        <p:cTn id="113" dur="1" fill="hold">
                                          <p:stCondLst>
                                            <p:cond delay="99"/>
                                          </p:stCondLst>
                                        </p:cTn>
                                        <p:tgtEl>
                                          <p:spTgt spid="65"/>
                                        </p:tgtEl>
                                        <p:attrNameLst>
                                          <p:attrName>style.visibility</p:attrName>
                                        </p:attrNameLst>
                                      </p:cBhvr>
                                      <p:to>
                                        <p:strVal val="hidden"/>
                                      </p:to>
                                    </p:set>
                                  </p:childTnLst>
                                  <p:subTnLst>
                                    <p:audio>
                                      <p:cMediaNode>
                                        <p:cTn display="0" masterRel="sameClick">
                                          <p:stCondLst>
                                            <p:cond evt="begin" delay="0">
                                              <p:tn val="111"/>
                                            </p:cond>
                                          </p:stCondLst>
                                          <p:endCondLst>
                                            <p:cond evt="onStopAudio" delay="0">
                                              <p:tgtEl>
                                                <p:sldTgt/>
                                              </p:tgtEl>
                                            </p:cond>
                                          </p:endCondLst>
                                        </p:cTn>
                                        <p:tgtEl>
                                          <p:sndTgt r:embed="rId3" name="buzztmemory3.wav"/>
                                        </p:tgtEl>
                                      </p:cMediaNode>
                                    </p:audio>
                                  </p:subTnLst>
                                </p:cTn>
                              </p:par>
                            </p:childTnLst>
                          </p:cTn>
                        </p:par>
                        <p:par>
                          <p:cTn id="114" fill="hold">
                            <p:stCondLst>
                              <p:cond delay="800"/>
                            </p:stCondLst>
                            <p:childTnLst>
                              <p:par>
                                <p:cTn id="115" presetID="10" presetClass="exit" presetSubtype="0" fill="remove" grpId="2" nodeType="afterEffect">
                                  <p:stCondLst>
                                    <p:cond delay="0"/>
                                  </p:stCondLst>
                                  <p:childTnLst>
                                    <p:animEffect transition="out" filter="fade">
                                      <p:cBhvr>
                                        <p:cTn id="116" dur="100"/>
                                        <p:tgtEl>
                                          <p:spTgt spid="73"/>
                                        </p:tgtEl>
                                      </p:cBhvr>
                                    </p:animEffect>
                                    <p:set>
                                      <p:cBhvr>
                                        <p:cTn id="117" dur="1" fill="hold">
                                          <p:stCondLst>
                                            <p:cond delay="99"/>
                                          </p:stCondLst>
                                        </p:cTn>
                                        <p:tgtEl>
                                          <p:spTgt spid="73"/>
                                        </p:tgtEl>
                                        <p:attrNameLst>
                                          <p:attrName>style.visibility</p:attrName>
                                        </p:attrNameLst>
                                      </p:cBhvr>
                                      <p:to>
                                        <p:strVal val="hidden"/>
                                      </p:to>
                                    </p:set>
                                  </p:childTnLst>
                                  <p:subTnLst>
                                    <p:audio>
                                      <p:cMediaNode>
                                        <p:cTn display="0" masterRel="sameClick">
                                          <p:stCondLst>
                                            <p:cond evt="begin" delay="0">
                                              <p:tn val="115"/>
                                            </p:cond>
                                          </p:stCondLst>
                                          <p:endCondLst>
                                            <p:cond evt="onStopAudio" delay="0">
                                              <p:tgtEl>
                                                <p:sldTgt/>
                                              </p:tgtEl>
                                            </p:cond>
                                          </p:endCondLst>
                                        </p:cTn>
                                        <p:tgtEl>
                                          <p:sndTgt r:embed="rId3" name="buzztmemory3.wav"/>
                                        </p:tgtEl>
                                      </p:cMediaNode>
                                    </p:audio>
                                  </p:subTnLst>
                                </p:cTn>
                              </p:par>
                            </p:childTnLst>
                          </p:cTn>
                        </p:par>
                        <p:par>
                          <p:cTn id="118" fill="hold">
                            <p:stCondLst>
                              <p:cond delay="900"/>
                            </p:stCondLst>
                            <p:childTnLst>
                              <p:par>
                                <p:cTn id="119" presetID="10" presetClass="exit" presetSubtype="0" fill="hold" grpId="2" nodeType="afterEffect">
                                  <p:stCondLst>
                                    <p:cond delay="0"/>
                                  </p:stCondLst>
                                  <p:childTnLst>
                                    <p:animEffect transition="out" filter="fade">
                                      <p:cBhvr>
                                        <p:cTn id="120" dur="100"/>
                                        <p:tgtEl>
                                          <p:spTgt spid="74"/>
                                        </p:tgtEl>
                                      </p:cBhvr>
                                    </p:animEffect>
                                    <p:set>
                                      <p:cBhvr>
                                        <p:cTn id="121" dur="1" fill="hold">
                                          <p:stCondLst>
                                            <p:cond delay="99"/>
                                          </p:stCondLst>
                                        </p:cTn>
                                        <p:tgtEl>
                                          <p:spTgt spid="74"/>
                                        </p:tgtEl>
                                        <p:attrNameLst>
                                          <p:attrName>style.visibility</p:attrName>
                                        </p:attrNameLst>
                                      </p:cBhvr>
                                      <p:to>
                                        <p:strVal val="hidden"/>
                                      </p:to>
                                    </p:set>
                                  </p:childTnLst>
                                  <p:subTnLst>
                                    <p:audio>
                                      <p:cMediaNode>
                                        <p:cTn display="0" masterRel="sameClick">
                                          <p:stCondLst>
                                            <p:cond evt="begin" delay="0">
                                              <p:tn val="119"/>
                                            </p:cond>
                                          </p:stCondLst>
                                          <p:endCondLst>
                                            <p:cond evt="onStopAudio" delay="0">
                                              <p:tgtEl>
                                                <p:sldTgt/>
                                              </p:tgtEl>
                                            </p:cond>
                                          </p:endCondLst>
                                        </p:cTn>
                                        <p:tgtEl>
                                          <p:sndTgt r:embed="rId3" name="buzztmemory3.wav"/>
                                        </p:tgtEl>
                                      </p:cMediaNode>
                                    </p:audio>
                                  </p:sub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3" nodeType="clickEffect">
                                  <p:stCondLst>
                                    <p:cond delay="0"/>
                                  </p:stCondLst>
                                  <p:childTnLst>
                                    <p:set>
                                      <p:cBhvr>
                                        <p:cTn id="125" dur="1" fill="hold">
                                          <p:stCondLst>
                                            <p:cond delay="0"/>
                                          </p:stCondLst>
                                        </p:cTn>
                                        <p:tgtEl>
                                          <p:spTgt spid="74"/>
                                        </p:tgtEl>
                                        <p:attrNameLst>
                                          <p:attrName>style.visibility</p:attrName>
                                        </p:attrNameLst>
                                      </p:cBhvr>
                                      <p:to>
                                        <p:strVal val="visible"/>
                                      </p:to>
                                    </p:set>
                                    <p:animEffect transition="in" filter="fade">
                                      <p:cBhvr>
                                        <p:cTn id="126" dur="100"/>
                                        <p:tgtEl>
                                          <p:spTgt spid="74"/>
                                        </p:tgtEl>
                                      </p:cBhvr>
                                    </p:animEffect>
                                  </p:childTnLst>
                                  <p:subTnLst>
                                    <p:audio>
                                      <p:cMediaNode>
                                        <p:cTn display="0" masterRel="sameClick">
                                          <p:stCondLst>
                                            <p:cond evt="begin" delay="0">
                                              <p:tn val="124"/>
                                            </p:cond>
                                          </p:stCondLst>
                                          <p:endCondLst>
                                            <p:cond evt="onStopAudio" delay="0">
                                              <p:tgtEl>
                                                <p:sldTgt/>
                                              </p:tgtEl>
                                            </p:cond>
                                          </p:endCondLst>
                                        </p:cTn>
                                        <p:tgtEl>
                                          <p:sndTgt r:embed="rId3" name="buzztmemory3.wav"/>
                                        </p:tgtEl>
                                      </p:cMediaNode>
                                    </p:audio>
                                  </p:subTnLst>
                                </p:cTn>
                              </p:par>
                            </p:childTnLst>
                          </p:cTn>
                        </p:par>
                        <p:par>
                          <p:cTn id="127" fill="hold">
                            <p:stCondLst>
                              <p:cond delay="100"/>
                            </p:stCondLst>
                            <p:childTnLst>
                              <p:par>
                                <p:cTn id="128" presetID="10" presetClass="exit" presetSubtype="0" fill="remove" grpId="3" nodeType="afterEffect">
                                  <p:stCondLst>
                                    <p:cond delay="0"/>
                                  </p:stCondLst>
                                  <p:childTnLst>
                                    <p:animEffect transition="out" filter="fade">
                                      <p:cBhvr>
                                        <p:cTn id="129" dur="100"/>
                                        <p:tgtEl>
                                          <p:spTgt spid="64"/>
                                        </p:tgtEl>
                                      </p:cBhvr>
                                    </p:animEffect>
                                    <p:set>
                                      <p:cBhvr>
                                        <p:cTn id="130" dur="1" fill="hold">
                                          <p:stCondLst>
                                            <p:cond delay="99"/>
                                          </p:stCondLst>
                                        </p:cTn>
                                        <p:tgtEl>
                                          <p:spTgt spid="64"/>
                                        </p:tgtEl>
                                        <p:attrNameLst>
                                          <p:attrName>style.visibility</p:attrName>
                                        </p:attrNameLst>
                                      </p:cBhvr>
                                      <p:to>
                                        <p:strVal val="hidden"/>
                                      </p:to>
                                    </p:set>
                                  </p:childTnLst>
                                  <p:subTnLst>
                                    <p:audio>
                                      <p:cMediaNode>
                                        <p:cTn display="0" masterRel="sameClick">
                                          <p:stCondLst>
                                            <p:cond evt="begin" delay="0">
                                              <p:tn val="128"/>
                                            </p:cond>
                                          </p:stCondLst>
                                          <p:endCondLst>
                                            <p:cond evt="onStopAudio" delay="0">
                                              <p:tgtEl>
                                                <p:sldTgt/>
                                              </p:tgtEl>
                                            </p:cond>
                                          </p:endCondLst>
                                        </p:cTn>
                                        <p:tgtEl>
                                          <p:sndTgt r:embed="rId3" name="buzztmemory3.wav"/>
                                        </p:tgtEl>
                                      </p:cMediaNode>
                                    </p:audio>
                                  </p:subTnLst>
                                </p:cTn>
                              </p:par>
                            </p:childTnLst>
                          </p:cTn>
                        </p:par>
                        <p:par>
                          <p:cTn id="131" fill="hold">
                            <p:stCondLst>
                              <p:cond delay="200"/>
                            </p:stCondLst>
                            <p:childTnLst>
                              <p:par>
                                <p:cTn id="132" presetID="10" presetClass="exit" presetSubtype="0" fill="remove" grpId="3" nodeType="afterEffect">
                                  <p:stCondLst>
                                    <p:cond delay="0"/>
                                  </p:stCondLst>
                                  <p:childTnLst>
                                    <p:animEffect transition="out" filter="fade">
                                      <p:cBhvr>
                                        <p:cTn id="133" dur="100"/>
                                        <p:tgtEl>
                                          <p:spTgt spid="71"/>
                                        </p:tgtEl>
                                      </p:cBhvr>
                                    </p:animEffect>
                                    <p:set>
                                      <p:cBhvr>
                                        <p:cTn id="134" dur="1" fill="hold">
                                          <p:stCondLst>
                                            <p:cond delay="99"/>
                                          </p:stCondLst>
                                        </p:cTn>
                                        <p:tgtEl>
                                          <p:spTgt spid="71"/>
                                        </p:tgtEl>
                                        <p:attrNameLst>
                                          <p:attrName>style.visibility</p:attrName>
                                        </p:attrNameLst>
                                      </p:cBhvr>
                                      <p:to>
                                        <p:strVal val="hidden"/>
                                      </p:to>
                                    </p:set>
                                  </p:childTnLst>
                                  <p:subTnLst>
                                    <p:audio>
                                      <p:cMediaNode>
                                        <p:cTn display="0" masterRel="sameClick">
                                          <p:stCondLst>
                                            <p:cond evt="begin" delay="0">
                                              <p:tn val="132"/>
                                            </p:cond>
                                          </p:stCondLst>
                                          <p:endCondLst>
                                            <p:cond evt="onStopAudio" delay="0">
                                              <p:tgtEl>
                                                <p:sldTgt/>
                                              </p:tgtEl>
                                            </p:cond>
                                          </p:endCondLst>
                                        </p:cTn>
                                        <p:tgtEl>
                                          <p:sndTgt r:embed="rId3" name="buzztmemory3.wav"/>
                                        </p:tgtEl>
                                      </p:cMediaNode>
                                    </p:audio>
                                  </p:subTnLst>
                                </p:cTn>
                              </p:par>
                            </p:childTnLst>
                          </p:cTn>
                        </p:par>
                        <p:par>
                          <p:cTn id="135" fill="hold">
                            <p:stCondLst>
                              <p:cond delay="300"/>
                            </p:stCondLst>
                            <p:childTnLst>
                              <p:par>
                                <p:cTn id="136" presetID="10" presetClass="exit" presetSubtype="0" fill="remove" grpId="3" nodeType="afterEffect">
                                  <p:stCondLst>
                                    <p:cond delay="0"/>
                                  </p:stCondLst>
                                  <p:childTnLst>
                                    <p:animEffect transition="out" filter="fade">
                                      <p:cBhvr>
                                        <p:cTn id="137" dur="100"/>
                                        <p:tgtEl>
                                          <p:spTgt spid="69"/>
                                        </p:tgtEl>
                                      </p:cBhvr>
                                    </p:animEffect>
                                    <p:set>
                                      <p:cBhvr>
                                        <p:cTn id="138" dur="1" fill="hold">
                                          <p:stCondLst>
                                            <p:cond delay="99"/>
                                          </p:stCondLst>
                                        </p:cTn>
                                        <p:tgtEl>
                                          <p:spTgt spid="69"/>
                                        </p:tgtEl>
                                        <p:attrNameLst>
                                          <p:attrName>style.visibility</p:attrName>
                                        </p:attrNameLst>
                                      </p:cBhvr>
                                      <p:to>
                                        <p:strVal val="hidden"/>
                                      </p:to>
                                    </p:set>
                                  </p:childTnLst>
                                  <p:subTnLst>
                                    <p:audio>
                                      <p:cMediaNode>
                                        <p:cTn display="0" masterRel="sameClick">
                                          <p:stCondLst>
                                            <p:cond evt="begin" delay="0">
                                              <p:tn val="136"/>
                                            </p:cond>
                                          </p:stCondLst>
                                          <p:endCondLst>
                                            <p:cond evt="onStopAudio" delay="0">
                                              <p:tgtEl>
                                                <p:sldTgt/>
                                              </p:tgtEl>
                                            </p:cond>
                                          </p:endCondLst>
                                        </p:cTn>
                                        <p:tgtEl>
                                          <p:sndTgt r:embed="rId3" name="buzztmemory3.wav"/>
                                        </p:tgtEl>
                                      </p:cMediaNode>
                                    </p:audio>
                                  </p:subTnLst>
                                </p:cTn>
                              </p:par>
                            </p:childTnLst>
                          </p:cTn>
                        </p:par>
                        <p:par>
                          <p:cTn id="139" fill="hold">
                            <p:stCondLst>
                              <p:cond delay="400"/>
                            </p:stCondLst>
                            <p:childTnLst>
                              <p:par>
                                <p:cTn id="140" presetID="10" presetClass="exit" presetSubtype="0" fill="remove" grpId="3" nodeType="afterEffect">
                                  <p:stCondLst>
                                    <p:cond delay="0"/>
                                  </p:stCondLst>
                                  <p:childTnLst>
                                    <p:animEffect transition="out" filter="fade">
                                      <p:cBhvr>
                                        <p:cTn id="141" dur="100"/>
                                        <p:tgtEl>
                                          <p:spTgt spid="66"/>
                                        </p:tgtEl>
                                      </p:cBhvr>
                                    </p:animEffect>
                                    <p:set>
                                      <p:cBhvr>
                                        <p:cTn id="142" dur="1" fill="hold">
                                          <p:stCondLst>
                                            <p:cond delay="99"/>
                                          </p:stCondLst>
                                        </p:cTn>
                                        <p:tgtEl>
                                          <p:spTgt spid="66"/>
                                        </p:tgtEl>
                                        <p:attrNameLst>
                                          <p:attrName>style.visibility</p:attrName>
                                        </p:attrNameLst>
                                      </p:cBhvr>
                                      <p:to>
                                        <p:strVal val="hidden"/>
                                      </p:to>
                                    </p:set>
                                  </p:childTnLst>
                                  <p:subTnLst>
                                    <p:audio>
                                      <p:cMediaNode>
                                        <p:cTn display="0" masterRel="sameClick">
                                          <p:stCondLst>
                                            <p:cond evt="begin" delay="0">
                                              <p:tn val="140"/>
                                            </p:cond>
                                          </p:stCondLst>
                                          <p:endCondLst>
                                            <p:cond evt="onStopAudio" delay="0">
                                              <p:tgtEl>
                                                <p:sldTgt/>
                                              </p:tgtEl>
                                            </p:cond>
                                          </p:endCondLst>
                                        </p:cTn>
                                        <p:tgtEl>
                                          <p:sndTgt r:embed="rId3" name="buzztmemory3.wav"/>
                                        </p:tgtEl>
                                      </p:cMediaNode>
                                    </p:audio>
                                  </p:subTnLst>
                                </p:cTn>
                              </p:par>
                            </p:childTnLst>
                          </p:cTn>
                        </p:par>
                        <p:par>
                          <p:cTn id="143" fill="hold">
                            <p:stCondLst>
                              <p:cond delay="500"/>
                            </p:stCondLst>
                            <p:childTnLst>
                              <p:par>
                                <p:cTn id="144" presetID="10" presetClass="exit" presetSubtype="0" fill="remove" grpId="4" nodeType="afterEffect">
                                  <p:stCondLst>
                                    <p:cond delay="0"/>
                                  </p:stCondLst>
                                  <p:childTnLst>
                                    <p:animEffect transition="out" filter="fade">
                                      <p:cBhvr>
                                        <p:cTn id="145" dur="100"/>
                                        <p:tgtEl>
                                          <p:spTgt spid="64"/>
                                        </p:tgtEl>
                                      </p:cBhvr>
                                    </p:animEffect>
                                    <p:set>
                                      <p:cBhvr>
                                        <p:cTn id="146" dur="1" fill="hold">
                                          <p:stCondLst>
                                            <p:cond delay="99"/>
                                          </p:stCondLst>
                                        </p:cTn>
                                        <p:tgtEl>
                                          <p:spTgt spid="64"/>
                                        </p:tgtEl>
                                        <p:attrNameLst>
                                          <p:attrName>style.visibility</p:attrName>
                                        </p:attrNameLst>
                                      </p:cBhvr>
                                      <p:to>
                                        <p:strVal val="hidden"/>
                                      </p:to>
                                    </p:set>
                                  </p:childTnLst>
                                  <p:subTnLst>
                                    <p:audio>
                                      <p:cMediaNode>
                                        <p:cTn display="0" masterRel="sameClick">
                                          <p:stCondLst>
                                            <p:cond evt="begin" delay="0">
                                              <p:tn val="144"/>
                                            </p:cond>
                                          </p:stCondLst>
                                          <p:endCondLst>
                                            <p:cond evt="onStopAudio" delay="0">
                                              <p:tgtEl>
                                                <p:sldTgt/>
                                              </p:tgtEl>
                                            </p:cond>
                                          </p:endCondLst>
                                        </p:cTn>
                                        <p:tgtEl>
                                          <p:sndTgt r:embed="rId3" name="buzztmemory3.wav"/>
                                        </p:tgtEl>
                                      </p:cMediaNode>
                                    </p:audio>
                                  </p:subTnLst>
                                </p:cTn>
                              </p:par>
                            </p:childTnLst>
                          </p:cTn>
                        </p:par>
                        <p:par>
                          <p:cTn id="147" fill="hold">
                            <p:stCondLst>
                              <p:cond delay="600"/>
                            </p:stCondLst>
                            <p:childTnLst>
                              <p:par>
                                <p:cTn id="148" presetID="10" presetClass="exit" presetSubtype="0" fill="remove" grpId="3" nodeType="afterEffect">
                                  <p:stCondLst>
                                    <p:cond delay="0"/>
                                  </p:stCondLst>
                                  <p:childTnLst>
                                    <p:animEffect transition="out" filter="fade">
                                      <p:cBhvr>
                                        <p:cTn id="149" dur="100"/>
                                        <p:tgtEl>
                                          <p:spTgt spid="70"/>
                                        </p:tgtEl>
                                      </p:cBhvr>
                                    </p:animEffect>
                                    <p:set>
                                      <p:cBhvr>
                                        <p:cTn id="150" dur="1" fill="hold">
                                          <p:stCondLst>
                                            <p:cond delay="99"/>
                                          </p:stCondLst>
                                        </p:cTn>
                                        <p:tgtEl>
                                          <p:spTgt spid="70"/>
                                        </p:tgtEl>
                                        <p:attrNameLst>
                                          <p:attrName>style.visibility</p:attrName>
                                        </p:attrNameLst>
                                      </p:cBhvr>
                                      <p:to>
                                        <p:strVal val="hidden"/>
                                      </p:to>
                                    </p:set>
                                  </p:childTnLst>
                                  <p:subTnLst>
                                    <p:audio>
                                      <p:cMediaNode>
                                        <p:cTn display="0" masterRel="sameClick">
                                          <p:stCondLst>
                                            <p:cond evt="begin" delay="0">
                                              <p:tn val="148"/>
                                            </p:cond>
                                          </p:stCondLst>
                                          <p:endCondLst>
                                            <p:cond evt="onStopAudio" delay="0">
                                              <p:tgtEl>
                                                <p:sldTgt/>
                                              </p:tgtEl>
                                            </p:cond>
                                          </p:endCondLst>
                                        </p:cTn>
                                        <p:tgtEl>
                                          <p:sndTgt r:embed="rId3" name="buzztmemory3.wav"/>
                                        </p:tgtEl>
                                      </p:cMediaNode>
                                    </p:audio>
                                  </p:subTnLst>
                                </p:cTn>
                              </p:par>
                            </p:childTnLst>
                          </p:cTn>
                        </p:par>
                        <p:par>
                          <p:cTn id="151" fill="hold">
                            <p:stCondLst>
                              <p:cond delay="700"/>
                            </p:stCondLst>
                            <p:childTnLst>
                              <p:par>
                                <p:cTn id="152" presetID="10" presetClass="exit" presetSubtype="0" fill="remove" grpId="4" nodeType="afterEffect">
                                  <p:stCondLst>
                                    <p:cond delay="0"/>
                                  </p:stCondLst>
                                  <p:childTnLst>
                                    <p:animEffect transition="out" filter="fade">
                                      <p:cBhvr>
                                        <p:cTn id="153" dur="100"/>
                                        <p:tgtEl>
                                          <p:spTgt spid="65"/>
                                        </p:tgtEl>
                                      </p:cBhvr>
                                    </p:animEffect>
                                    <p:set>
                                      <p:cBhvr>
                                        <p:cTn id="154" dur="1" fill="hold">
                                          <p:stCondLst>
                                            <p:cond delay="99"/>
                                          </p:stCondLst>
                                        </p:cTn>
                                        <p:tgtEl>
                                          <p:spTgt spid="65"/>
                                        </p:tgtEl>
                                        <p:attrNameLst>
                                          <p:attrName>style.visibility</p:attrName>
                                        </p:attrNameLst>
                                      </p:cBhvr>
                                      <p:to>
                                        <p:strVal val="hidden"/>
                                      </p:to>
                                    </p:set>
                                  </p:childTnLst>
                                  <p:subTnLst>
                                    <p:audio>
                                      <p:cMediaNode>
                                        <p:cTn display="0" masterRel="sameClick">
                                          <p:stCondLst>
                                            <p:cond evt="begin" delay="0">
                                              <p:tn val="152"/>
                                            </p:cond>
                                          </p:stCondLst>
                                          <p:endCondLst>
                                            <p:cond evt="onStopAudio" delay="0">
                                              <p:tgtEl>
                                                <p:sldTgt/>
                                              </p:tgtEl>
                                            </p:cond>
                                          </p:endCondLst>
                                        </p:cTn>
                                        <p:tgtEl>
                                          <p:sndTgt r:embed="rId3" name="buzztmemory3.wav"/>
                                        </p:tgtEl>
                                      </p:cMediaNode>
                                    </p:audio>
                                  </p:subTnLst>
                                </p:cTn>
                              </p:par>
                            </p:childTnLst>
                          </p:cTn>
                        </p:par>
                        <p:par>
                          <p:cTn id="155" fill="hold">
                            <p:stCondLst>
                              <p:cond delay="800"/>
                            </p:stCondLst>
                            <p:childTnLst>
                              <p:par>
                                <p:cTn id="156" presetID="10" presetClass="exit" presetSubtype="0" fill="remove" grpId="4" nodeType="afterEffect">
                                  <p:stCondLst>
                                    <p:cond delay="0"/>
                                  </p:stCondLst>
                                  <p:childTnLst>
                                    <p:animEffect transition="out" filter="fade">
                                      <p:cBhvr>
                                        <p:cTn id="157" dur="100"/>
                                        <p:tgtEl>
                                          <p:spTgt spid="72"/>
                                        </p:tgtEl>
                                      </p:cBhvr>
                                    </p:animEffect>
                                    <p:set>
                                      <p:cBhvr>
                                        <p:cTn id="158" dur="1" fill="hold">
                                          <p:stCondLst>
                                            <p:cond delay="99"/>
                                          </p:stCondLst>
                                        </p:cTn>
                                        <p:tgtEl>
                                          <p:spTgt spid="72"/>
                                        </p:tgtEl>
                                        <p:attrNameLst>
                                          <p:attrName>style.visibility</p:attrName>
                                        </p:attrNameLst>
                                      </p:cBhvr>
                                      <p:to>
                                        <p:strVal val="hidden"/>
                                      </p:to>
                                    </p:set>
                                  </p:childTnLst>
                                  <p:subTnLst>
                                    <p:audio>
                                      <p:cMediaNode>
                                        <p:cTn display="0" masterRel="sameClick">
                                          <p:stCondLst>
                                            <p:cond evt="begin" delay="0">
                                              <p:tn val="156"/>
                                            </p:cond>
                                          </p:stCondLst>
                                          <p:endCondLst>
                                            <p:cond evt="onStopAudio" delay="0">
                                              <p:tgtEl>
                                                <p:sldTgt/>
                                              </p:tgtEl>
                                            </p:cond>
                                          </p:endCondLst>
                                        </p:cTn>
                                        <p:tgtEl>
                                          <p:sndTgt r:embed="rId3" name="buzztmemory3.wav"/>
                                        </p:tgtEl>
                                      </p:cMediaNode>
                                    </p:audio>
                                  </p:subTnLst>
                                </p:cTn>
                              </p:par>
                            </p:childTnLst>
                          </p:cTn>
                        </p:par>
                        <p:par>
                          <p:cTn id="159" fill="hold">
                            <p:stCondLst>
                              <p:cond delay="900"/>
                            </p:stCondLst>
                            <p:childTnLst>
                              <p:par>
                                <p:cTn id="160" presetID="10" presetClass="exit" presetSubtype="0" fill="hold" grpId="3" nodeType="afterEffect">
                                  <p:stCondLst>
                                    <p:cond delay="0"/>
                                  </p:stCondLst>
                                  <p:childTnLst>
                                    <p:animEffect transition="out" filter="fade">
                                      <p:cBhvr>
                                        <p:cTn id="161" dur="100"/>
                                        <p:tgtEl>
                                          <p:spTgt spid="73"/>
                                        </p:tgtEl>
                                      </p:cBhvr>
                                    </p:animEffect>
                                    <p:set>
                                      <p:cBhvr>
                                        <p:cTn id="162" dur="1" fill="hold">
                                          <p:stCondLst>
                                            <p:cond delay="99"/>
                                          </p:stCondLst>
                                        </p:cTn>
                                        <p:tgtEl>
                                          <p:spTgt spid="73"/>
                                        </p:tgtEl>
                                        <p:attrNameLst>
                                          <p:attrName>style.visibility</p:attrName>
                                        </p:attrNameLst>
                                      </p:cBhvr>
                                      <p:to>
                                        <p:strVal val="hidden"/>
                                      </p:to>
                                    </p:set>
                                  </p:childTnLst>
                                  <p:subTnLst>
                                    <p:audio>
                                      <p:cMediaNode>
                                        <p:cTn display="0" masterRel="sameClick">
                                          <p:stCondLst>
                                            <p:cond evt="begin" delay="0">
                                              <p:tn val="160"/>
                                            </p:cond>
                                          </p:stCondLst>
                                          <p:endCondLst>
                                            <p:cond evt="onStopAudio" delay="0">
                                              <p:tgtEl>
                                                <p:sldTgt/>
                                              </p:tgtEl>
                                            </p:cond>
                                          </p:endCondLst>
                                        </p:cTn>
                                        <p:tgtEl>
                                          <p:sndTgt r:embed="rId3" name="buzztmemory3.wav"/>
                                        </p:tgtEl>
                                      </p:cMediaNode>
                                    </p:audio>
                                  </p:sub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4" nodeType="clickEffect">
                                  <p:stCondLst>
                                    <p:cond delay="0"/>
                                  </p:stCondLst>
                                  <p:childTnLst>
                                    <p:set>
                                      <p:cBhvr>
                                        <p:cTn id="166" dur="1" fill="hold">
                                          <p:stCondLst>
                                            <p:cond delay="0"/>
                                          </p:stCondLst>
                                        </p:cTn>
                                        <p:tgtEl>
                                          <p:spTgt spid="73"/>
                                        </p:tgtEl>
                                        <p:attrNameLst>
                                          <p:attrName>style.visibility</p:attrName>
                                        </p:attrNameLst>
                                      </p:cBhvr>
                                      <p:to>
                                        <p:strVal val="visible"/>
                                      </p:to>
                                    </p:set>
                                    <p:animEffect transition="in" filter="fade">
                                      <p:cBhvr>
                                        <p:cTn id="167" dur="100"/>
                                        <p:tgtEl>
                                          <p:spTgt spid="73"/>
                                        </p:tgtEl>
                                      </p:cBhvr>
                                    </p:animEffect>
                                  </p:childTnLst>
                                  <p:subTnLst>
                                    <p:audio>
                                      <p:cMediaNode>
                                        <p:cTn display="0" masterRel="sameClick">
                                          <p:stCondLst>
                                            <p:cond evt="begin" delay="0">
                                              <p:tn val="165"/>
                                            </p:cond>
                                          </p:stCondLst>
                                          <p:endCondLst>
                                            <p:cond evt="onStopAudio" delay="0">
                                              <p:tgtEl>
                                                <p:sldTgt/>
                                              </p:tgtEl>
                                            </p:cond>
                                          </p:endCondLst>
                                        </p:cTn>
                                        <p:tgtEl>
                                          <p:sndTgt r:embed="rId3" name="buzztmemory3.wav"/>
                                        </p:tgtEl>
                                      </p:cMediaNode>
                                    </p:audio>
                                  </p:subTnLst>
                                </p:cTn>
                              </p:par>
                            </p:childTnLst>
                          </p:cTn>
                        </p:par>
                        <p:par>
                          <p:cTn id="168" fill="hold">
                            <p:stCondLst>
                              <p:cond delay="100"/>
                            </p:stCondLst>
                            <p:childTnLst>
                              <p:par>
                                <p:cTn id="169" presetID="10" presetClass="exit" presetSubtype="0" fill="remove" grpId="4" nodeType="afterEffect">
                                  <p:stCondLst>
                                    <p:cond delay="0"/>
                                  </p:stCondLst>
                                  <p:childTnLst>
                                    <p:animEffect transition="out" filter="fade">
                                      <p:cBhvr>
                                        <p:cTn id="170" dur="100"/>
                                        <p:tgtEl>
                                          <p:spTgt spid="69"/>
                                        </p:tgtEl>
                                      </p:cBhvr>
                                    </p:animEffect>
                                    <p:set>
                                      <p:cBhvr>
                                        <p:cTn id="171" dur="1" fill="hold">
                                          <p:stCondLst>
                                            <p:cond delay="99"/>
                                          </p:stCondLst>
                                        </p:cTn>
                                        <p:tgtEl>
                                          <p:spTgt spid="69"/>
                                        </p:tgtEl>
                                        <p:attrNameLst>
                                          <p:attrName>style.visibility</p:attrName>
                                        </p:attrNameLst>
                                      </p:cBhvr>
                                      <p:to>
                                        <p:strVal val="hidden"/>
                                      </p:to>
                                    </p:set>
                                  </p:childTnLst>
                                  <p:subTnLst>
                                    <p:audio>
                                      <p:cMediaNode>
                                        <p:cTn display="0" masterRel="sameClick">
                                          <p:stCondLst>
                                            <p:cond evt="begin" delay="0">
                                              <p:tn val="169"/>
                                            </p:cond>
                                          </p:stCondLst>
                                          <p:endCondLst>
                                            <p:cond evt="onStopAudio" delay="0">
                                              <p:tgtEl>
                                                <p:sldTgt/>
                                              </p:tgtEl>
                                            </p:cond>
                                          </p:endCondLst>
                                        </p:cTn>
                                        <p:tgtEl>
                                          <p:sndTgt r:embed="rId3" name="buzztmemory3.wav"/>
                                        </p:tgtEl>
                                      </p:cMediaNode>
                                    </p:audio>
                                  </p:subTnLst>
                                </p:cTn>
                              </p:par>
                            </p:childTnLst>
                          </p:cTn>
                        </p:par>
                        <p:par>
                          <p:cTn id="172" fill="hold">
                            <p:stCondLst>
                              <p:cond delay="200"/>
                            </p:stCondLst>
                            <p:childTnLst>
                              <p:par>
                                <p:cTn id="173" presetID="10" presetClass="exit" presetSubtype="0" fill="remove" grpId="5" nodeType="afterEffect">
                                  <p:stCondLst>
                                    <p:cond delay="0"/>
                                  </p:stCondLst>
                                  <p:childTnLst>
                                    <p:animEffect transition="out" filter="fade">
                                      <p:cBhvr>
                                        <p:cTn id="174" dur="100"/>
                                        <p:tgtEl>
                                          <p:spTgt spid="64"/>
                                        </p:tgtEl>
                                      </p:cBhvr>
                                    </p:animEffect>
                                    <p:set>
                                      <p:cBhvr>
                                        <p:cTn id="175" dur="1" fill="hold">
                                          <p:stCondLst>
                                            <p:cond delay="99"/>
                                          </p:stCondLst>
                                        </p:cTn>
                                        <p:tgtEl>
                                          <p:spTgt spid="64"/>
                                        </p:tgtEl>
                                        <p:attrNameLst>
                                          <p:attrName>style.visibility</p:attrName>
                                        </p:attrNameLst>
                                      </p:cBhvr>
                                      <p:to>
                                        <p:strVal val="hidden"/>
                                      </p:to>
                                    </p:set>
                                  </p:childTnLst>
                                  <p:subTnLst>
                                    <p:audio>
                                      <p:cMediaNode>
                                        <p:cTn display="0" masterRel="sameClick">
                                          <p:stCondLst>
                                            <p:cond evt="begin" delay="0">
                                              <p:tn val="173"/>
                                            </p:cond>
                                          </p:stCondLst>
                                          <p:endCondLst>
                                            <p:cond evt="onStopAudio" delay="0">
                                              <p:tgtEl>
                                                <p:sldTgt/>
                                              </p:tgtEl>
                                            </p:cond>
                                          </p:endCondLst>
                                        </p:cTn>
                                        <p:tgtEl>
                                          <p:sndTgt r:embed="rId3" name="buzztmemory3.wav"/>
                                        </p:tgtEl>
                                      </p:cMediaNode>
                                    </p:audio>
                                  </p:subTnLst>
                                </p:cTn>
                              </p:par>
                            </p:childTnLst>
                          </p:cTn>
                        </p:par>
                        <p:par>
                          <p:cTn id="176" fill="hold">
                            <p:stCondLst>
                              <p:cond delay="300"/>
                            </p:stCondLst>
                            <p:childTnLst>
                              <p:par>
                                <p:cTn id="177" presetID="10" presetClass="exit" presetSubtype="0" fill="remove" grpId="4" nodeType="afterEffect">
                                  <p:stCondLst>
                                    <p:cond delay="0"/>
                                  </p:stCondLst>
                                  <p:childTnLst>
                                    <p:animEffect transition="out" filter="fade">
                                      <p:cBhvr>
                                        <p:cTn id="178" dur="100"/>
                                        <p:tgtEl>
                                          <p:spTgt spid="71"/>
                                        </p:tgtEl>
                                      </p:cBhvr>
                                    </p:animEffect>
                                    <p:set>
                                      <p:cBhvr>
                                        <p:cTn id="179" dur="1" fill="hold">
                                          <p:stCondLst>
                                            <p:cond delay="99"/>
                                          </p:stCondLst>
                                        </p:cTn>
                                        <p:tgtEl>
                                          <p:spTgt spid="71"/>
                                        </p:tgtEl>
                                        <p:attrNameLst>
                                          <p:attrName>style.visibility</p:attrName>
                                        </p:attrNameLst>
                                      </p:cBhvr>
                                      <p:to>
                                        <p:strVal val="hidden"/>
                                      </p:to>
                                    </p:set>
                                  </p:childTnLst>
                                  <p:subTnLst>
                                    <p:audio>
                                      <p:cMediaNode>
                                        <p:cTn display="0" masterRel="sameClick">
                                          <p:stCondLst>
                                            <p:cond evt="begin" delay="0">
                                              <p:tn val="177"/>
                                            </p:cond>
                                          </p:stCondLst>
                                          <p:endCondLst>
                                            <p:cond evt="onStopAudio" delay="0">
                                              <p:tgtEl>
                                                <p:sldTgt/>
                                              </p:tgtEl>
                                            </p:cond>
                                          </p:endCondLst>
                                        </p:cTn>
                                        <p:tgtEl>
                                          <p:sndTgt r:embed="rId3" name="buzztmemory3.wav"/>
                                        </p:tgtEl>
                                      </p:cMediaNode>
                                    </p:audio>
                                  </p:subTnLst>
                                </p:cTn>
                              </p:par>
                            </p:childTnLst>
                          </p:cTn>
                        </p:par>
                        <p:par>
                          <p:cTn id="180" fill="hold">
                            <p:stCondLst>
                              <p:cond delay="400"/>
                            </p:stCondLst>
                            <p:childTnLst>
                              <p:par>
                                <p:cTn id="181" presetID="10" presetClass="exit" presetSubtype="0" fill="remove" grpId="5" nodeType="afterEffect">
                                  <p:stCondLst>
                                    <p:cond delay="0"/>
                                  </p:stCondLst>
                                  <p:childTnLst>
                                    <p:animEffect transition="out" filter="fade">
                                      <p:cBhvr>
                                        <p:cTn id="182" dur="100"/>
                                        <p:tgtEl>
                                          <p:spTgt spid="69"/>
                                        </p:tgtEl>
                                      </p:cBhvr>
                                    </p:animEffect>
                                    <p:set>
                                      <p:cBhvr>
                                        <p:cTn id="183" dur="1" fill="hold">
                                          <p:stCondLst>
                                            <p:cond delay="99"/>
                                          </p:stCondLst>
                                        </p:cTn>
                                        <p:tgtEl>
                                          <p:spTgt spid="69"/>
                                        </p:tgtEl>
                                        <p:attrNameLst>
                                          <p:attrName>style.visibility</p:attrName>
                                        </p:attrNameLst>
                                      </p:cBhvr>
                                      <p:to>
                                        <p:strVal val="hidden"/>
                                      </p:to>
                                    </p:set>
                                  </p:childTnLst>
                                  <p:subTnLst>
                                    <p:audio>
                                      <p:cMediaNode>
                                        <p:cTn display="0" masterRel="sameClick">
                                          <p:stCondLst>
                                            <p:cond evt="begin" delay="0">
                                              <p:tn val="181"/>
                                            </p:cond>
                                          </p:stCondLst>
                                          <p:endCondLst>
                                            <p:cond evt="onStopAudio" delay="0">
                                              <p:tgtEl>
                                                <p:sldTgt/>
                                              </p:tgtEl>
                                            </p:cond>
                                          </p:endCondLst>
                                        </p:cTn>
                                        <p:tgtEl>
                                          <p:sndTgt r:embed="rId3" name="buzztmemory3.wav"/>
                                        </p:tgtEl>
                                      </p:cMediaNode>
                                    </p:audio>
                                  </p:subTnLst>
                                </p:cTn>
                              </p:par>
                            </p:childTnLst>
                          </p:cTn>
                        </p:par>
                        <p:par>
                          <p:cTn id="184" fill="hold">
                            <p:stCondLst>
                              <p:cond delay="500"/>
                            </p:stCondLst>
                            <p:childTnLst>
                              <p:par>
                                <p:cTn id="185" presetID="10" presetClass="exit" presetSubtype="0" fill="remove" grpId="5" nodeType="afterEffect">
                                  <p:stCondLst>
                                    <p:cond delay="0"/>
                                  </p:stCondLst>
                                  <p:childTnLst>
                                    <p:animEffect transition="out" filter="fade">
                                      <p:cBhvr>
                                        <p:cTn id="186" dur="100"/>
                                        <p:tgtEl>
                                          <p:spTgt spid="72"/>
                                        </p:tgtEl>
                                      </p:cBhvr>
                                    </p:animEffect>
                                    <p:set>
                                      <p:cBhvr>
                                        <p:cTn id="187" dur="1" fill="hold">
                                          <p:stCondLst>
                                            <p:cond delay="99"/>
                                          </p:stCondLst>
                                        </p:cTn>
                                        <p:tgtEl>
                                          <p:spTgt spid="72"/>
                                        </p:tgtEl>
                                        <p:attrNameLst>
                                          <p:attrName>style.visibility</p:attrName>
                                        </p:attrNameLst>
                                      </p:cBhvr>
                                      <p:to>
                                        <p:strVal val="hidden"/>
                                      </p:to>
                                    </p:set>
                                  </p:childTnLst>
                                  <p:subTnLst>
                                    <p:audio>
                                      <p:cMediaNode>
                                        <p:cTn display="0" masterRel="sameClick">
                                          <p:stCondLst>
                                            <p:cond evt="begin" delay="0">
                                              <p:tn val="185"/>
                                            </p:cond>
                                          </p:stCondLst>
                                          <p:endCondLst>
                                            <p:cond evt="onStopAudio" delay="0">
                                              <p:tgtEl>
                                                <p:sldTgt/>
                                              </p:tgtEl>
                                            </p:cond>
                                          </p:endCondLst>
                                        </p:cTn>
                                        <p:tgtEl>
                                          <p:sndTgt r:embed="rId3" name="buzztmemory3.wav"/>
                                        </p:tgtEl>
                                      </p:cMediaNode>
                                    </p:audio>
                                  </p:subTnLst>
                                </p:cTn>
                              </p:par>
                            </p:childTnLst>
                          </p:cTn>
                        </p:par>
                        <p:par>
                          <p:cTn id="188" fill="hold">
                            <p:stCondLst>
                              <p:cond delay="600"/>
                            </p:stCondLst>
                            <p:childTnLst>
                              <p:par>
                                <p:cTn id="189" presetID="10" presetClass="exit" presetSubtype="0" fill="remove" grpId="4" nodeType="afterEffect">
                                  <p:stCondLst>
                                    <p:cond delay="0"/>
                                  </p:stCondLst>
                                  <p:childTnLst>
                                    <p:animEffect transition="out" filter="fade">
                                      <p:cBhvr>
                                        <p:cTn id="190" dur="100"/>
                                        <p:tgtEl>
                                          <p:spTgt spid="74"/>
                                        </p:tgtEl>
                                      </p:cBhvr>
                                    </p:animEffect>
                                    <p:set>
                                      <p:cBhvr>
                                        <p:cTn id="191" dur="1" fill="hold">
                                          <p:stCondLst>
                                            <p:cond delay="99"/>
                                          </p:stCondLst>
                                        </p:cTn>
                                        <p:tgtEl>
                                          <p:spTgt spid="74"/>
                                        </p:tgtEl>
                                        <p:attrNameLst>
                                          <p:attrName>style.visibility</p:attrName>
                                        </p:attrNameLst>
                                      </p:cBhvr>
                                      <p:to>
                                        <p:strVal val="hidden"/>
                                      </p:to>
                                    </p:set>
                                  </p:childTnLst>
                                  <p:subTnLst>
                                    <p:audio>
                                      <p:cMediaNode>
                                        <p:cTn display="0" masterRel="sameClick">
                                          <p:stCondLst>
                                            <p:cond evt="begin" delay="0">
                                              <p:tn val="189"/>
                                            </p:cond>
                                          </p:stCondLst>
                                          <p:endCondLst>
                                            <p:cond evt="onStopAudio" delay="0">
                                              <p:tgtEl>
                                                <p:sldTgt/>
                                              </p:tgtEl>
                                            </p:cond>
                                          </p:endCondLst>
                                        </p:cTn>
                                        <p:tgtEl>
                                          <p:sndTgt r:embed="rId3" name="buzztmemory3.wav"/>
                                        </p:tgtEl>
                                      </p:cMediaNode>
                                    </p:audio>
                                  </p:subTnLst>
                                </p:cTn>
                              </p:par>
                            </p:childTnLst>
                          </p:cTn>
                        </p:par>
                        <p:par>
                          <p:cTn id="192" fill="hold">
                            <p:stCondLst>
                              <p:cond delay="700"/>
                            </p:stCondLst>
                            <p:childTnLst>
                              <p:par>
                                <p:cTn id="193" presetID="10" presetClass="exit" presetSubtype="0" fill="remove" grpId="4" nodeType="afterEffect">
                                  <p:stCondLst>
                                    <p:cond delay="0"/>
                                  </p:stCondLst>
                                  <p:childTnLst>
                                    <p:animEffect transition="out" filter="fade">
                                      <p:cBhvr>
                                        <p:cTn id="194" dur="100"/>
                                        <p:tgtEl>
                                          <p:spTgt spid="70"/>
                                        </p:tgtEl>
                                      </p:cBhvr>
                                    </p:animEffect>
                                    <p:set>
                                      <p:cBhvr>
                                        <p:cTn id="195" dur="1" fill="hold">
                                          <p:stCondLst>
                                            <p:cond delay="99"/>
                                          </p:stCondLst>
                                        </p:cTn>
                                        <p:tgtEl>
                                          <p:spTgt spid="70"/>
                                        </p:tgtEl>
                                        <p:attrNameLst>
                                          <p:attrName>style.visibility</p:attrName>
                                        </p:attrNameLst>
                                      </p:cBhvr>
                                      <p:to>
                                        <p:strVal val="hidden"/>
                                      </p:to>
                                    </p:set>
                                  </p:childTnLst>
                                  <p:subTnLst>
                                    <p:audio>
                                      <p:cMediaNode>
                                        <p:cTn display="0" masterRel="sameClick">
                                          <p:stCondLst>
                                            <p:cond evt="begin" delay="0">
                                              <p:tn val="193"/>
                                            </p:cond>
                                          </p:stCondLst>
                                          <p:endCondLst>
                                            <p:cond evt="onStopAudio" delay="0">
                                              <p:tgtEl>
                                                <p:sldTgt/>
                                              </p:tgtEl>
                                            </p:cond>
                                          </p:endCondLst>
                                        </p:cTn>
                                        <p:tgtEl>
                                          <p:sndTgt r:embed="rId3" name="buzztmemory3.wav"/>
                                        </p:tgtEl>
                                      </p:cMediaNode>
                                    </p:audio>
                                  </p:subTnLst>
                                </p:cTn>
                              </p:par>
                            </p:childTnLst>
                          </p:cTn>
                        </p:par>
                        <p:par>
                          <p:cTn id="196" fill="hold">
                            <p:stCondLst>
                              <p:cond delay="800"/>
                            </p:stCondLst>
                            <p:childTnLst>
                              <p:par>
                                <p:cTn id="197" presetID="10" presetClass="exit" presetSubtype="0" fill="remove" grpId="5" nodeType="afterEffect">
                                  <p:stCondLst>
                                    <p:cond delay="0"/>
                                  </p:stCondLst>
                                  <p:childTnLst>
                                    <p:animEffect transition="out" filter="fade">
                                      <p:cBhvr>
                                        <p:cTn id="198" dur="100"/>
                                        <p:tgtEl>
                                          <p:spTgt spid="65"/>
                                        </p:tgtEl>
                                      </p:cBhvr>
                                    </p:animEffect>
                                    <p:set>
                                      <p:cBhvr>
                                        <p:cTn id="199" dur="1" fill="hold">
                                          <p:stCondLst>
                                            <p:cond delay="99"/>
                                          </p:stCondLst>
                                        </p:cTn>
                                        <p:tgtEl>
                                          <p:spTgt spid="65"/>
                                        </p:tgtEl>
                                        <p:attrNameLst>
                                          <p:attrName>style.visibility</p:attrName>
                                        </p:attrNameLst>
                                      </p:cBhvr>
                                      <p:to>
                                        <p:strVal val="hidden"/>
                                      </p:to>
                                    </p:set>
                                  </p:childTnLst>
                                  <p:subTnLst>
                                    <p:audio>
                                      <p:cMediaNode>
                                        <p:cTn display="0" masterRel="sameClick">
                                          <p:stCondLst>
                                            <p:cond evt="begin" delay="0">
                                              <p:tn val="197"/>
                                            </p:cond>
                                          </p:stCondLst>
                                          <p:endCondLst>
                                            <p:cond evt="onStopAudio" delay="0">
                                              <p:tgtEl>
                                                <p:sldTgt/>
                                              </p:tgtEl>
                                            </p:cond>
                                          </p:endCondLst>
                                        </p:cTn>
                                        <p:tgtEl>
                                          <p:sndTgt r:embed="rId3" name="buzztmemory3.wav"/>
                                        </p:tgtEl>
                                      </p:cMediaNode>
                                    </p:audio>
                                  </p:subTnLst>
                                </p:cTn>
                              </p:par>
                            </p:childTnLst>
                          </p:cTn>
                        </p:par>
                        <p:par>
                          <p:cTn id="200" fill="hold">
                            <p:stCondLst>
                              <p:cond delay="900"/>
                            </p:stCondLst>
                            <p:childTnLst>
                              <p:par>
                                <p:cTn id="201" presetID="10" presetClass="exit" presetSubtype="0" fill="hold" grpId="4" nodeType="afterEffect">
                                  <p:stCondLst>
                                    <p:cond delay="0"/>
                                  </p:stCondLst>
                                  <p:childTnLst>
                                    <p:animEffect transition="out" filter="fade">
                                      <p:cBhvr>
                                        <p:cTn id="202" dur="100"/>
                                        <p:tgtEl>
                                          <p:spTgt spid="66"/>
                                        </p:tgtEl>
                                      </p:cBhvr>
                                    </p:animEffect>
                                    <p:set>
                                      <p:cBhvr>
                                        <p:cTn id="203" dur="1" fill="hold">
                                          <p:stCondLst>
                                            <p:cond delay="99"/>
                                          </p:stCondLst>
                                        </p:cTn>
                                        <p:tgtEl>
                                          <p:spTgt spid="66"/>
                                        </p:tgtEl>
                                        <p:attrNameLst>
                                          <p:attrName>style.visibility</p:attrName>
                                        </p:attrNameLst>
                                      </p:cBhvr>
                                      <p:to>
                                        <p:strVal val="hidden"/>
                                      </p:to>
                                    </p:set>
                                  </p:childTnLst>
                                  <p:subTnLst>
                                    <p:audio>
                                      <p:cMediaNode>
                                        <p:cTn display="0" masterRel="sameClick">
                                          <p:stCondLst>
                                            <p:cond evt="begin" delay="0">
                                              <p:tn val="201"/>
                                            </p:cond>
                                          </p:stCondLst>
                                          <p:endCondLst>
                                            <p:cond evt="onStopAudio" delay="0">
                                              <p:tgtEl>
                                                <p:sldTgt/>
                                              </p:tgtEl>
                                            </p:cond>
                                          </p:endCondLst>
                                        </p:cTn>
                                        <p:tgtEl>
                                          <p:sndTgt r:embed="rId3" name="buzztmemory3.wav"/>
                                        </p:tgtEl>
                                      </p:cMediaNode>
                                    </p:audio>
                                  </p:subTnLst>
                                </p:cTn>
                              </p:par>
                            </p:childTnLst>
                          </p:cTn>
                        </p:par>
                      </p:childTnLst>
                    </p:cTn>
                  </p:par>
                  <p:par>
                    <p:cTn id="204" fill="hold">
                      <p:stCondLst>
                        <p:cond delay="indefinite"/>
                      </p:stCondLst>
                      <p:childTnLst>
                        <p:par>
                          <p:cTn id="205" fill="hold">
                            <p:stCondLst>
                              <p:cond delay="0"/>
                            </p:stCondLst>
                            <p:childTnLst>
                              <p:par>
                                <p:cTn id="206" presetID="10" presetClass="entr" presetSubtype="0" fill="hold" grpId="5" nodeType="click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
                                        <p:tgtEl>
                                          <p:spTgt spid="66"/>
                                        </p:tgtEl>
                                      </p:cBhvr>
                                    </p:animEffect>
                                  </p:childTnLst>
                                </p:cTn>
                              </p:par>
                            </p:childTnLst>
                          </p:cTn>
                        </p:par>
                        <p:par>
                          <p:cTn id="209" fill="hold">
                            <p:stCondLst>
                              <p:cond delay="100"/>
                            </p:stCondLst>
                            <p:childTnLst>
                              <p:par>
                                <p:cTn id="210" presetID="10" presetClass="exit" presetSubtype="0" fill="remove" grpId="6" nodeType="afterEffect">
                                  <p:stCondLst>
                                    <p:cond delay="0"/>
                                  </p:stCondLst>
                                  <p:childTnLst>
                                    <p:animEffect transition="out" filter="fade">
                                      <p:cBhvr>
                                        <p:cTn id="211" dur="100"/>
                                        <p:tgtEl>
                                          <p:spTgt spid="64"/>
                                        </p:tgtEl>
                                      </p:cBhvr>
                                    </p:animEffect>
                                    <p:set>
                                      <p:cBhvr>
                                        <p:cTn id="212" dur="1" fill="hold">
                                          <p:stCondLst>
                                            <p:cond delay="99"/>
                                          </p:stCondLst>
                                        </p:cTn>
                                        <p:tgtEl>
                                          <p:spTgt spid="64"/>
                                        </p:tgtEl>
                                        <p:attrNameLst>
                                          <p:attrName>style.visibility</p:attrName>
                                        </p:attrNameLst>
                                      </p:cBhvr>
                                      <p:to>
                                        <p:strVal val="hidden"/>
                                      </p:to>
                                    </p:set>
                                  </p:childTnLst>
                                  <p:subTnLst>
                                    <p:audio>
                                      <p:cMediaNode>
                                        <p:cTn display="0" masterRel="sameClick">
                                          <p:stCondLst>
                                            <p:cond evt="begin" delay="0">
                                              <p:tn val="210"/>
                                            </p:cond>
                                          </p:stCondLst>
                                          <p:endCondLst>
                                            <p:cond evt="onStopAudio" delay="0">
                                              <p:tgtEl>
                                                <p:sldTgt/>
                                              </p:tgtEl>
                                            </p:cond>
                                          </p:endCondLst>
                                        </p:cTn>
                                        <p:tgtEl>
                                          <p:sndTgt r:embed="rId3" name="buzztmemory3.wav"/>
                                        </p:tgtEl>
                                      </p:cMediaNode>
                                    </p:audio>
                                  </p:subTnLst>
                                </p:cTn>
                              </p:par>
                            </p:childTnLst>
                          </p:cTn>
                        </p:par>
                        <p:par>
                          <p:cTn id="213" fill="hold">
                            <p:stCondLst>
                              <p:cond delay="200"/>
                            </p:stCondLst>
                            <p:childTnLst>
                              <p:par>
                                <p:cTn id="214" presetID="10" presetClass="exit" presetSubtype="0" fill="remove" grpId="6" nodeType="afterEffect">
                                  <p:stCondLst>
                                    <p:cond delay="0"/>
                                  </p:stCondLst>
                                  <p:childTnLst>
                                    <p:animEffect transition="out" filter="fade">
                                      <p:cBhvr>
                                        <p:cTn id="215" dur="100"/>
                                        <p:tgtEl>
                                          <p:spTgt spid="72"/>
                                        </p:tgtEl>
                                      </p:cBhvr>
                                    </p:animEffect>
                                    <p:set>
                                      <p:cBhvr>
                                        <p:cTn id="216" dur="1" fill="hold">
                                          <p:stCondLst>
                                            <p:cond delay="99"/>
                                          </p:stCondLst>
                                        </p:cTn>
                                        <p:tgtEl>
                                          <p:spTgt spid="72"/>
                                        </p:tgtEl>
                                        <p:attrNameLst>
                                          <p:attrName>style.visibility</p:attrName>
                                        </p:attrNameLst>
                                      </p:cBhvr>
                                      <p:to>
                                        <p:strVal val="hidden"/>
                                      </p:to>
                                    </p:set>
                                  </p:childTnLst>
                                  <p:subTnLst>
                                    <p:audio>
                                      <p:cMediaNode>
                                        <p:cTn display="0" masterRel="sameClick">
                                          <p:stCondLst>
                                            <p:cond evt="begin" delay="0">
                                              <p:tn val="214"/>
                                            </p:cond>
                                          </p:stCondLst>
                                          <p:endCondLst>
                                            <p:cond evt="onStopAudio" delay="0">
                                              <p:tgtEl>
                                                <p:sldTgt/>
                                              </p:tgtEl>
                                            </p:cond>
                                          </p:endCondLst>
                                        </p:cTn>
                                        <p:tgtEl>
                                          <p:sndTgt r:embed="rId3" name="buzztmemory3.wav"/>
                                        </p:tgtEl>
                                      </p:cMediaNode>
                                    </p:audio>
                                  </p:subTnLst>
                                </p:cTn>
                              </p:par>
                            </p:childTnLst>
                          </p:cTn>
                        </p:par>
                        <p:par>
                          <p:cTn id="217" fill="hold">
                            <p:stCondLst>
                              <p:cond delay="300"/>
                            </p:stCondLst>
                            <p:childTnLst>
                              <p:par>
                                <p:cTn id="218" presetID="10" presetClass="exit" presetSubtype="0" fill="remove" grpId="6" nodeType="afterEffect">
                                  <p:stCondLst>
                                    <p:cond delay="0"/>
                                  </p:stCondLst>
                                  <p:childTnLst>
                                    <p:animEffect transition="out" filter="fade">
                                      <p:cBhvr>
                                        <p:cTn id="219" dur="100"/>
                                        <p:tgtEl>
                                          <p:spTgt spid="69"/>
                                        </p:tgtEl>
                                      </p:cBhvr>
                                    </p:animEffect>
                                    <p:set>
                                      <p:cBhvr>
                                        <p:cTn id="220" dur="1" fill="hold">
                                          <p:stCondLst>
                                            <p:cond delay="99"/>
                                          </p:stCondLst>
                                        </p:cTn>
                                        <p:tgtEl>
                                          <p:spTgt spid="69"/>
                                        </p:tgtEl>
                                        <p:attrNameLst>
                                          <p:attrName>style.visibility</p:attrName>
                                        </p:attrNameLst>
                                      </p:cBhvr>
                                      <p:to>
                                        <p:strVal val="hidden"/>
                                      </p:to>
                                    </p:set>
                                  </p:childTnLst>
                                  <p:subTnLst>
                                    <p:audio>
                                      <p:cMediaNode>
                                        <p:cTn display="0" masterRel="sameClick">
                                          <p:stCondLst>
                                            <p:cond evt="begin" delay="0">
                                              <p:tn val="218"/>
                                            </p:cond>
                                          </p:stCondLst>
                                          <p:endCondLst>
                                            <p:cond evt="onStopAudio" delay="0">
                                              <p:tgtEl>
                                                <p:sldTgt/>
                                              </p:tgtEl>
                                            </p:cond>
                                          </p:endCondLst>
                                        </p:cTn>
                                        <p:tgtEl>
                                          <p:sndTgt r:embed="rId3" name="buzztmemory3.wav"/>
                                        </p:tgtEl>
                                      </p:cMediaNode>
                                    </p:audio>
                                  </p:subTnLst>
                                </p:cTn>
                              </p:par>
                            </p:childTnLst>
                          </p:cTn>
                        </p:par>
                        <p:par>
                          <p:cTn id="221" fill="hold">
                            <p:stCondLst>
                              <p:cond delay="400"/>
                            </p:stCondLst>
                            <p:childTnLst>
                              <p:par>
                                <p:cTn id="222" presetID="10" presetClass="exit" presetSubtype="0" fill="remove" grpId="6" nodeType="afterEffect">
                                  <p:stCondLst>
                                    <p:cond delay="0"/>
                                  </p:stCondLst>
                                  <p:childTnLst>
                                    <p:animEffect transition="out" filter="fade">
                                      <p:cBhvr>
                                        <p:cTn id="223" dur="100"/>
                                        <p:tgtEl>
                                          <p:spTgt spid="66"/>
                                        </p:tgtEl>
                                      </p:cBhvr>
                                    </p:animEffect>
                                    <p:set>
                                      <p:cBhvr>
                                        <p:cTn id="224" dur="1" fill="hold">
                                          <p:stCondLst>
                                            <p:cond delay="99"/>
                                          </p:stCondLst>
                                        </p:cTn>
                                        <p:tgtEl>
                                          <p:spTgt spid="66"/>
                                        </p:tgtEl>
                                        <p:attrNameLst>
                                          <p:attrName>style.visibility</p:attrName>
                                        </p:attrNameLst>
                                      </p:cBhvr>
                                      <p:to>
                                        <p:strVal val="hidden"/>
                                      </p:to>
                                    </p:set>
                                  </p:childTnLst>
                                  <p:subTnLst>
                                    <p:audio>
                                      <p:cMediaNode>
                                        <p:cTn display="0" masterRel="sameClick">
                                          <p:stCondLst>
                                            <p:cond evt="begin" delay="0">
                                              <p:tn val="222"/>
                                            </p:cond>
                                          </p:stCondLst>
                                          <p:endCondLst>
                                            <p:cond evt="onStopAudio" delay="0">
                                              <p:tgtEl>
                                                <p:sldTgt/>
                                              </p:tgtEl>
                                            </p:cond>
                                          </p:endCondLst>
                                        </p:cTn>
                                        <p:tgtEl>
                                          <p:sndTgt r:embed="rId3" name="buzztmemory3.wav"/>
                                        </p:tgtEl>
                                      </p:cMediaNode>
                                    </p:audio>
                                  </p:subTnLst>
                                </p:cTn>
                              </p:par>
                            </p:childTnLst>
                          </p:cTn>
                        </p:par>
                        <p:par>
                          <p:cTn id="225" fill="hold">
                            <p:stCondLst>
                              <p:cond delay="500"/>
                            </p:stCondLst>
                            <p:childTnLst>
                              <p:par>
                                <p:cTn id="226" presetID="10" presetClass="exit" presetSubtype="0" fill="remove" grpId="5" nodeType="afterEffect">
                                  <p:stCondLst>
                                    <p:cond delay="0"/>
                                  </p:stCondLst>
                                  <p:childTnLst>
                                    <p:animEffect transition="out" filter="fade">
                                      <p:cBhvr>
                                        <p:cTn id="227" dur="100"/>
                                        <p:tgtEl>
                                          <p:spTgt spid="74"/>
                                        </p:tgtEl>
                                      </p:cBhvr>
                                    </p:animEffect>
                                    <p:set>
                                      <p:cBhvr>
                                        <p:cTn id="228" dur="1" fill="hold">
                                          <p:stCondLst>
                                            <p:cond delay="99"/>
                                          </p:stCondLst>
                                        </p:cTn>
                                        <p:tgtEl>
                                          <p:spTgt spid="74"/>
                                        </p:tgtEl>
                                        <p:attrNameLst>
                                          <p:attrName>style.visibility</p:attrName>
                                        </p:attrNameLst>
                                      </p:cBhvr>
                                      <p:to>
                                        <p:strVal val="hidden"/>
                                      </p:to>
                                    </p:set>
                                  </p:childTnLst>
                                  <p:subTnLst>
                                    <p:audio>
                                      <p:cMediaNode>
                                        <p:cTn display="0" masterRel="sameClick">
                                          <p:stCondLst>
                                            <p:cond evt="begin" delay="0">
                                              <p:tn val="226"/>
                                            </p:cond>
                                          </p:stCondLst>
                                          <p:endCondLst>
                                            <p:cond evt="onStopAudio" delay="0">
                                              <p:tgtEl>
                                                <p:sldTgt/>
                                              </p:tgtEl>
                                            </p:cond>
                                          </p:endCondLst>
                                        </p:cTn>
                                        <p:tgtEl>
                                          <p:sndTgt r:embed="rId3" name="buzztmemory3.wav"/>
                                        </p:tgtEl>
                                      </p:cMediaNode>
                                    </p:audio>
                                  </p:subTnLst>
                                </p:cTn>
                              </p:par>
                            </p:childTnLst>
                          </p:cTn>
                        </p:par>
                        <p:par>
                          <p:cTn id="229" fill="hold">
                            <p:stCondLst>
                              <p:cond delay="600"/>
                            </p:stCondLst>
                            <p:childTnLst>
                              <p:par>
                                <p:cTn id="230" presetID="10" presetClass="exit" presetSubtype="0" fill="remove" grpId="5" nodeType="afterEffect">
                                  <p:stCondLst>
                                    <p:cond delay="0"/>
                                  </p:stCondLst>
                                  <p:childTnLst>
                                    <p:animEffect transition="out" filter="fade">
                                      <p:cBhvr>
                                        <p:cTn id="231" dur="100"/>
                                        <p:tgtEl>
                                          <p:spTgt spid="70"/>
                                        </p:tgtEl>
                                      </p:cBhvr>
                                    </p:animEffect>
                                    <p:set>
                                      <p:cBhvr>
                                        <p:cTn id="232" dur="1" fill="hold">
                                          <p:stCondLst>
                                            <p:cond delay="99"/>
                                          </p:stCondLst>
                                        </p:cTn>
                                        <p:tgtEl>
                                          <p:spTgt spid="70"/>
                                        </p:tgtEl>
                                        <p:attrNameLst>
                                          <p:attrName>style.visibility</p:attrName>
                                        </p:attrNameLst>
                                      </p:cBhvr>
                                      <p:to>
                                        <p:strVal val="hidden"/>
                                      </p:to>
                                    </p:set>
                                  </p:childTnLst>
                                  <p:subTnLst>
                                    <p:audio>
                                      <p:cMediaNode>
                                        <p:cTn display="0" masterRel="sameClick">
                                          <p:stCondLst>
                                            <p:cond evt="begin" delay="0">
                                              <p:tn val="230"/>
                                            </p:cond>
                                          </p:stCondLst>
                                          <p:endCondLst>
                                            <p:cond evt="onStopAudio" delay="0">
                                              <p:tgtEl>
                                                <p:sldTgt/>
                                              </p:tgtEl>
                                            </p:cond>
                                          </p:endCondLst>
                                        </p:cTn>
                                        <p:tgtEl>
                                          <p:sndTgt r:embed="rId3" name="buzztmemory3.wav"/>
                                        </p:tgtEl>
                                      </p:cMediaNode>
                                    </p:audio>
                                  </p:subTnLst>
                                </p:cTn>
                              </p:par>
                            </p:childTnLst>
                          </p:cTn>
                        </p:par>
                        <p:par>
                          <p:cTn id="233" fill="hold">
                            <p:stCondLst>
                              <p:cond delay="700"/>
                            </p:stCondLst>
                            <p:childTnLst>
                              <p:par>
                                <p:cTn id="234" presetID="10" presetClass="exit" presetSubtype="0" fill="remove" grpId="6" nodeType="afterEffect">
                                  <p:stCondLst>
                                    <p:cond delay="0"/>
                                  </p:stCondLst>
                                  <p:childTnLst>
                                    <p:animEffect transition="out" filter="fade">
                                      <p:cBhvr>
                                        <p:cTn id="235" dur="100"/>
                                        <p:tgtEl>
                                          <p:spTgt spid="65"/>
                                        </p:tgtEl>
                                      </p:cBhvr>
                                    </p:animEffect>
                                    <p:set>
                                      <p:cBhvr>
                                        <p:cTn id="236" dur="1" fill="hold">
                                          <p:stCondLst>
                                            <p:cond delay="99"/>
                                          </p:stCondLst>
                                        </p:cTn>
                                        <p:tgtEl>
                                          <p:spTgt spid="65"/>
                                        </p:tgtEl>
                                        <p:attrNameLst>
                                          <p:attrName>style.visibility</p:attrName>
                                        </p:attrNameLst>
                                      </p:cBhvr>
                                      <p:to>
                                        <p:strVal val="hidden"/>
                                      </p:to>
                                    </p:set>
                                  </p:childTnLst>
                                  <p:subTnLst>
                                    <p:audio>
                                      <p:cMediaNode>
                                        <p:cTn display="0" masterRel="sameClick">
                                          <p:stCondLst>
                                            <p:cond evt="begin" delay="0">
                                              <p:tn val="234"/>
                                            </p:cond>
                                          </p:stCondLst>
                                          <p:endCondLst>
                                            <p:cond evt="onStopAudio" delay="0">
                                              <p:tgtEl>
                                                <p:sldTgt/>
                                              </p:tgtEl>
                                            </p:cond>
                                          </p:endCondLst>
                                        </p:cTn>
                                        <p:tgtEl>
                                          <p:sndTgt r:embed="rId3" name="buzztmemory3.wav"/>
                                        </p:tgtEl>
                                      </p:cMediaNode>
                                    </p:audio>
                                  </p:subTnLst>
                                </p:cTn>
                              </p:par>
                            </p:childTnLst>
                          </p:cTn>
                        </p:par>
                        <p:par>
                          <p:cTn id="237" fill="hold">
                            <p:stCondLst>
                              <p:cond delay="800"/>
                            </p:stCondLst>
                            <p:childTnLst>
                              <p:par>
                                <p:cTn id="238" presetID="10" presetClass="exit" presetSubtype="0" fill="remove" grpId="5" nodeType="afterEffect">
                                  <p:stCondLst>
                                    <p:cond delay="0"/>
                                  </p:stCondLst>
                                  <p:childTnLst>
                                    <p:animEffect transition="out" filter="fade">
                                      <p:cBhvr>
                                        <p:cTn id="239" dur="100"/>
                                        <p:tgtEl>
                                          <p:spTgt spid="73"/>
                                        </p:tgtEl>
                                      </p:cBhvr>
                                    </p:animEffect>
                                    <p:set>
                                      <p:cBhvr>
                                        <p:cTn id="240" dur="1" fill="hold">
                                          <p:stCondLst>
                                            <p:cond delay="99"/>
                                          </p:stCondLst>
                                        </p:cTn>
                                        <p:tgtEl>
                                          <p:spTgt spid="73"/>
                                        </p:tgtEl>
                                        <p:attrNameLst>
                                          <p:attrName>style.visibility</p:attrName>
                                        </p:attrNameLst>
                                      </p:cBhvr>
                                      <p:to>
                                        <p:strVal val="hidden"/>
                                      </p:to>
                                    </p:set>
                                  </p:childTnLst>
                                  <p:subTnLst>
                                    <p:audio>
                                      <p:cMediaNode>
                                        <p:cTn display="0" masterRel="sameClick">
                                          <p:stCondLst>
                                            <p:cond evt="begin" delay="0">
                                              <p:tn val="238"/>
                                            </p:cond>
                                          </p:stCondLst>
                                          <p:endCondLst>
                                            <p:cond evt="onStopAudio" delay="0">
                                              <p:tgtEl>
                                                <p:sldTgt/>
                                              </p:tgtEl>
                                            </p:cond>
                                          </p:endCondLst>
                                        </p:cTn>
                                        <p:tgtEl>
                                          <p:sndTgt r:embed="rId3" name="buzztmemory3.wav"/>
                                        </p:tgtEl>
                                      </p:cMediaNode>
                                    </p:audio>
                                  </p:subTnLst>
                                </p:cTn>
                              </p:par>
                            </p:childTnLst>
                          </p:cTn>
                        </p:par>
                        <p:par>
                          <p:cTn id="241" fill="hold">
                            <p:stCondLst>
                              <p:cond delay="900"/>
                            </p:stCondLst>
                            <p:childTnLst>
                              <p:par>
                                <p:cTn id="242" presetID="10" presetClass="exit" presetSubtype="0" fill="hold" grpId="5" nodeType="afterEffect">
                                  <p:stCondLst>
                                    <p:cond delay="0"/>
                                  </p:stCondLst>
                                  <p:childTnLst>
                                    <p:animEffect transition="out" filter="fade">
                                      <p:cBhvr>
                                        <p:cTn id="243" dur="100"/>
                                        <p:tgtEl>
                                          <p:spTgt spid="71"/>
                                        </p:tgtEl>
                                      </p:cBhvr>
                                    </p:animEffect>
                                    <p:set>
                                      <p:cBhvr>
                                        <p:cTn id="244" dur="1" fill="hold">
                                          <p:stCondLst>
                                            <p:cond delay="99"/>
                                          </p:stCondLst>
                                        </p:cTn>
                                        <p:tgtEl>
                                          <p:spTgt spid="71"/>
                                        </p:tgtEl>
                                        <p:attrNameLst>
                                          <p:attrName>style.visibility</p:attrName>
                                        </p:attrNameLst>
                                      </p:cBhvr>
                                      <p:to>
                                        <p:strVal val="hidden"/>
                                      </p:to>
                                    </p:set>
                                  </p:childTnLst>
                                  <p:subTnLst>
                                    <p:audio>
                                      <p:cMediaNode>
                                        <p:cTn display="0" masterRel="sameClick">
                                          <p:stCondLst>
                                            <p:cond evt="begin" delay="0">
                                              <p:tn val="242"/>
                                            </p:cond>
                                          </p:stCondLst>
                                          <p:endCondLst>
                                            <p:cond evt="onStopAudio" delay="0">
                                              <p:tgtEl>
                                                <p:sldTgt/>
                                              </p:tgtEl>
                                            </p:cond>
                                          </p:endCondLst>
                                        </p:cTn>
                                        <p:tgtEl>
                                          <p:sndTgt r:embed="rId3" name="buzztmemory3.wav"/>
                                        </p:tgtEl>
                                      </p:cMediaNode>
                                    </p:audio>
                                  </p:subTnLst>
                                </p:cTn>
                              </p:par>
                            </p:childTnLst>
                          </p:cTn>
                        </p:par>
                      </p:childTnLst>
                    </p:cTn>
                  </p:par>
                  <p:par>
                    <p:cTn id="245" fill="hold">
                      <p:stCondLst>
                        <p:cond delay="indefinite"/>
                      </p:stCondLst>
                      <p:childTnLst>
                        <p:par>
                          <p:cTn id="246" fill="hold">
                            <p:stCondLst>
                              <p:cond delay="0"/>
                            </p:stCondLst>
                            <p:childTnLst>
                              <p:par>
                                <p:cTn id="247" presetID="10" presetClass="entr" presetSubtype="0" fill="hold" grpId="6" nodeType="clickEffect">
                                  <p:stCondLst>
                                    <p:cond delay="0"/>
                                  </p:stCondLst>
                                  <p:childTnLst>
                                    <p:set>
                                      <p:cBhvr>
                                        <p:cTn id="248" dur="1" fill="hold">
                                          <p:stCondLst>
                                            <p:cond delay="0"/>
                                          </p:stCondLst>
                                        </p:cTn>
                                        <p:tgtEl>
                                          <p:spTgt spid="71"/>
                                        </p:tgtEl>
                                        <p:attrNameLst>
                                          <p:attrName>style.visibility</p:attrName>
                                        </p:attrNameLst>
                                      </p:cBhvr>
                                      <p:to>
                                        <p:strVal val="visible"/>
                                      </p:to>
                                    </p:set>
                                    <p:animEffect transition="in" filter="fade">
                                      <p:cBhvr>
                                        <p:cTn id="249" dur="100"/>
                                        <p:tgtEl>
                                          <p:spTgt spid="71"/>
                                        </p:tgtEl>
                                      </p:cBhvr>
                                    </p:animEffect>
                                  </p:childTnLst>
                                  <p:subTnLst>
                                    <p:audio>
                                      <p:cMediaNode>
                                        <p:cTn display="0" masterRel="sameClick">
                                          <p:stCondLst>
                                            <p:cond evt="begin" delay="0">
                                              <p:tn val="247"/>
                                            </p:cond>
                                          </p:stCondLst>
                                          <p:endCondLst>
                                            <p:cond evt="onStopAudio" delay="0">
                                              <p:tgtEl>
                                                <p:sldTgt/>
                                              </p:tgtEl>
                                            </p:cond>
                                          </p:endCondLst>
                                        </p:cTn>
                                        <p:tgtEl>
                                          <p:sndTgt r:embed="rId3" name="buzztmemory3.wav"/>
                                        </p:tgtEl>
                                      </p:cMediaNode>
                                    </p:audio>
                                  </p:subTnLst>
                                </p:cTn>
                              </p:par>
                            </p:childTnLst>
                          </p:cTn>
                        </p:par>
                        <p:par>
                          <p:cTn id="250" fill="hold">
                            <p:stCondLst>
                              <p:cond delay="100"/>
                            </p:stCondLst>
                            <p:childTnLst>
                              <p:par>
                                <p:cTn id="251" presetID="10" presetClass="exit" presetSubtype="0" fill="remove" grpId="7" nodeType="afterEffect">
                                  <p:stCondLst>
                                    <p:cond delay="0"/>
                                  </p:stCondLst>
                                  <p:childTnLst>
                                    <p:animEffect transition="out" filter="fade">
                                      <p:cBhvr>
                                        <p:cTn id="252" dur="100"/>
                                        <p:tgtEl>
                                          <p:spTgt spid="64"/>
                                        </p:tgtEl>
                                      </p:cBhvr>
                                    </p:animEffect>
                                    <p:set>
                                      <p:cBhvr>
                                        <p:cTn id="253" dur="1" fill="hold">
                                          <p:stCondLst>
                                            <p:cond delay="99"/>
                                          </p:stCondLst>
                                        </p:cTn>
                                        <p:tgtEl>
                                          <p:spTgt spid="64"/>
                                        </p:tgtEl>
                                        <p:attrNameLst>
                                          <p:attrName>style.visibility</p:attrName>
                                        </p:attrNameLst>
                                      </p:cBhvr>
                                      <p:to>
                                        <p:strVal val="hidden"/>
                                      </p:to>
                                    </p:set>
                                  </p:childTnLst>
                                  <p:subTnLst>
                                    <p:audio>
                                      <p:cMediaNode>
                                        <p:cTn display="0" masterRel="sameClick">
                                          <p:stCondLst>
                                            <p:cond evt="begin" delay="0">
                                              <p:tn val="251"/>
                                            </p:cond>
                                          </p:stCondLst>
                                          <p:endCondLst>
                                            <p:cond evt="onStopAudio" delay="0">
                                              <p:tgtEl>
                                                <p:sldTgt/>
                                              </p:tgtEl>
                                            </p:cond>
                                          </p:endCondLst>
                                        </p:cTn>
                                        <p:tgtEl>
                                          <p:sndTgt r:embed="rId3" name="buzztmemory3.wav"/>
                                        </p:tgtEl>
                                      </p:cMediaNode>
                                    </p:audio>
                                  </p:subTnLst>
                                </p:cTn>
                              </p:par>
                            </p:childTnLst>
                          </p:cTn>
                        </p:par>
                        <p:par>
                          <p:cTn id="254" fill="hold">
                            <p:stCondLst>
                              <p:cond delay="200"/>
                            </p:stCondLst>
                            <p:childTnLst>
                              <p:par>
                                <p:cTn id="255" presetID="10" presetClass="exit" presetSubtype="0" fill="remove" grpId="7" nodeType="afterEffect">
                                  <p:stCondLst>
                                    <p:cond delay="0"/>
                                  </p:stCondLst>
                                  <p:childTnLst>
                                    <p:animEffect transition="out" filter="fade">
                                      <p:cBhvr>
                                        <p:cTn id="256" dur="100"/>
                                        <p:tgtEl>
                                          <p:spTgt spid="72"/>
                                        </p:tgtEl>
                                      </p:cBhvr>
                                    </p:animEffect>
                                    <p:set>
                                      <p:cBhvr>
                                        <p:cTn id="257" dur="1" fill="hold">
                                          <p:stCondLst>
                                            <p:cond delay="99"/>
                                          </p:stCondLst>
                                        </p:cTn>
                                        <p:tgtEl>
                                          <p:spTgt spid="72"/>
                                        </p:tgtEl>
                                        <p:attrNameLst>
                                          <p:attrName>style.visibility</p:attrName>
                                        </p:attrNameLst>
                                      </p:cBhvr>
                                      <p:to>
                                        <p:strVal val="hidden"/>
                                      </p:to>
                                    </p:set>
                                  </p:childTnLst>
                                  <p:subTnLst>
                                    <p:audio>
                                      <p:cMediaNode>
                                        <p:cTn display="0" masterRel="sameClick">
                                          <p:stCondLst>
                                            <p:cond evt="begin" delay="0">
                                              <p:tn val="255"/>
                                            </p:cond>
                                          </p:stCondLst>
                                          <p:endCondLst>
                                            <p:cond evt="onStopAudio" delay="0">
                                              <p:tgtEl>
                                                <p:sldTgt/>
                                              </p:tgtEl>
                                            </p:cond>
                                          </p:endCondLst>
                                        </p:cTn>
                                        <p:tgtEl>
                                          <p:sndTgt r:embed="rId3" name="buzztmemory3.wav"/>
                                        </p:tgtEl>
                                      </p:cMediaNode>
                                    </p:audio>
                                  </p:subTnLst>
                                </p:cTn>
                              </p:par>
                            </p:childTnLst>
                          </p:cTn>
                        </p:par>
                        <p:par>
                          <p:cTn id="258" fill="hold">
                            <p:stCondLst>
                              <p:cond delay="300"/>
                            </p:stCondLst>
                            <p:childTnLst>
                              <p:par>
                                <p:cTn id="259" presetID="10" presetClass="exit" presetSubtype="0" fill="remove" grpId="7" nodeType="afterEffect">
                                  <p:stCondLst>
                                    <p:cond delay="0"/>
                                  </p:stCondLst>
                                  <p:childTnLst>
                                    <p:animEffect transition="out" filter="fade">
                                      <p:cBhvr>
                                        <p:cTn id="260" dur="100"/>
                                        <p:tgtEl>
                                          <p:spTgt spid="71"/>
                                        </p:tgtEl>
                                      </p:cBhvr>
                                    </p:animEffect>
                                    <p:set>
                                      <p:cBhvr>
                                        <p:cTn id="261" dur="1" fill="hold">
                                          <p:stCondLst>
                                            <p:cond delay="99"/>
                                          </p:stCondLst>
                                        </p:cTn>
                                        <p:tgtEl>
                                          <p:spTgt spid="71"/>
                                        </p:tgtEl>
                                        <p:attrNameLst>
                                          <p:attrName>style.visibility</p:attrName>
                                        </p:attrNameLst>
                                      </p:cBhvr>
                                      <p:to>
                                        <p:strVal val="hidden"/>
                                      </p:to>
                                    </p:set>
                                  </p:childTnLst>
                                  <p:subTnLst>
                                    <p:audio>
                                      <p:cMediaNode>
                                        <p:cTn display="0" masterRel="sameClick">
                                          <p:stCondLst>
                                            <p:cond evt="begin" delay="0">
                                              <p:tn val="259"/>
                                            </p:cond>
                                          </p:stCondLst>
                                          <p:endCondLst>
                                            <p:cond evt="onStopAudio" delay="0">
                                              <p:tgtEl>
                                                <p:sldTgt/>
                                              </p:tgtEl>
                                            </p:cond>
                                          </p:endCondLst>
                                        </p:cTn>
                                        <p:tgtEl>
                                          <p:sndTgt r:embed="rId3" name="buzztmemory3.wav"/>
                                        </p:tgtEl>
                                      </p:cMediaNode>
                                    </p:audio>
                                  </p:subTnLst>
                                </p:cTn>
                              </p:par>
                            </p:childTnLst>
                          </p:cTn>
                        </p:par>
                        <p:par>
                          <p:cTn id="262" fill="hold">
                            <p:stCondLst>
                              <p:cond delay="400"/>
                            </p:stCondLst>
                            <p:childTnLst>
                              <p:par>
                                <p:cTn id="263" presetID="10" presetClass="exit" presetSubtype="0" fill="remove" grpId="7" nodeType="afterEffect">
                                  <p:stCondLst>
                                    <p:cond delay="0"/>
                                  </p:stCondLst>
                                  <p:childTnLst>
                                    <p:animEffect transition="out" filter="fade">
                                      <p:cBhvr>
                                        <p:cTn id="264" dur="100"/>
                                        <p:tgtEl>
                                          <p:spTgt spid="66"/>
                                        </p:tgtEl>
                                      </p:cBhvr>
                                    </p:animEffect>
                                    <p:set>
                                      <p:cBhvr>
                                        <p:cTn id="265" dur="1" fill="hold">
                                          <p:stCondLst>
                                            <p:cond delay="99"/>
                                          </p:stCondLst>
                                        </p:cTn>
                                        <p:tgtEl>
                                          <p:spTgt spid="66"/>
                                        </p:tgtEl>
                                        <p:attrNameLst>
                                          <p:attrName>style.visibility</p:attrName>
                                        </p:attrNameLst>
                                      </p:cBhvr>
                                      <p:to>
                                        <p:strVal val="hidden"/>
                                      </p:to>
                                    </p:set>
                                  </p:childTnLst>
                                  <p:subTnLst>
                                    <p:audio>
                                      <p:cMediaNode>
                                        <p:cTn display="0" masterRel="sameClick">
                                          <p:stCondLst>
                                            <p:cond evt="begin" delay="0">
                                              <p:tn val="263"/>
                                            </p:cond>
                                          </p:stCondLst>
                                          <p:endCondLst>
                                            <p:cond evt="onStopAudio" delay="0">
                                              <p:tgtEl>
                                                <p:sldTgt/>
                                              </p:tgtEl>
                                            </p:cond>
                                          </p:endCondLst>
                                        </p:cTn>
                                        <p:tgtEl>
                                          <p:sndTgt r:embed="rId3" name="buzztmemory3.wav"/>
                                        </p:tgtEl>
                                      </p:cMediaNode>
                                    </p:audio>
                                  </p:subTnLst>
                                </p:cTn>
                              </p:par>
                            </p:childTnLst>
                          </p:cTn>
                        </p:par>
                        <p:par>
                          <p:cTn id="266" fill="hold">
                            <p:stCondLst>
                              <p:cond delay="500"/>
                            </p:stCondLst>
                            <p:childTnLst>
                              <p:par>
                                <p:cTn id="267" presetID="10" presetClass="exit" presetSubtype="0" fill="remove" grpId="6" nodeType="afterEffect">
                                  <p:stCondLst>
                                    <p:cond delay="0"/>
                                  </p:stCondLst>
                                  <p:childTnLst>
                                    <p:animEffect transition="out" filter="fade">
                                      <p:cBhvr>
                                        <p:cTn id="268" dur="100"/>
                                        <p:tgtEl>
                                          <p:spTgt spid="74"/>
                                        </p:tgtEl>
                                      </p:cBhvr>
                                    </p:animEffect>
                                    <p:set>
                                      <p:cBhvr>
                                        <p:cTn id="269" dur="1" fill="hold">
                                          <p:stCondLst>
                                            <p:cond delay="99"/>
                                          </p:stCondLst>
                                        </p:cTn>
                                        <p:tgtEl>
                                          <p:spTgt spid="74"/>
                                        </p:tgtEl>
                                        <p:attrNameLst>
                                          <p:attrName>style.visibility</p:attrName>
                                        </p:attrNameLst>
                                      </p:cBhvr>
                                      <p:to>
                                        <p:strVal val="hidden"/>
                                      </p:to>
                                    </p:set>
                                  </p:childTnLst>
                                  <p:subTnLst>
                                    <p:audio>
                                      <p:cMediaNode>
                                        <p:cTn display="0" masterRel="sameClick">
                                          <p:stCondLst>
                                            <p:cond evt="begin" delay="0">
                                              <p:tn val="267"/>
                                            </p:cond>
                                          </p:stCondLst>
                                          <p:endCondLst>
                                            <p:cond evt="onStopAudio" delay="0">
                                              <p:tgtEl>
                                                <p:sldTgt/>
                                              </p:tgtEl>
                                            </p:cond>
                                          </p:endCondLst>
                                        </p:cTn>
                                        <p:tgtEl>
                                          <p:sndTgt r:embed="rId3" name="buzztmemory3.wav"/>
                                        </p:tgtEl>
                                      </p:cMediaNode>
                                    </p:audio>
                                  </p:subTnLst>
                                </p:cTn>
                              </p:par>
                            </p:childTnLst>
                          </p:cTn>
                        </p:par>
                        <p:par>
                          <p:cTn id="270" fill="hold">
                            <p:stCondLst>
                              <p:cond delay="600"/>
                            </p:stCondLst>
                            <p:childTnLst>
                              <p:par>
                                <p:cTn id="271" presetID="10" presetClass="exit" presetSubtype="0" fill="remove" grpId="6" nodeType="afterEffect">
                                  <p:stCondLst>
                                    <p:cond delay="0"/>
                                  </p:stCondLst>
                                  <p:childTnLst>
                                    <p:animEffect transition="out" filter="fade">
                                      <p:cBhvr>
                                        <p:cTn id="272" dur="100"/>
                                        <p:tgtEl>
                                          <p:spTgt spid="70"/>
                                        </p:tgtEl>
                                      </p:cBhvr>
                                    </p:animEffect>
                                    <p:set>
                                      <p:cBhvr>
                                        <p:cTn id="273" dur="1" fill="hold">
                                          <p:stCondLst>
                                            <p:cond delay="99"/>
                                          </p:stCondLst>
                                        </p:cTn>
                                        <p:tgtEl>
                                          <p:spTgt spid="70"/>
                                        </p:tgtEl>
                                        <p:attrNameLst>
                                          <p:attrName>style.visibility</p:attrName>
                                        </p:attrNameLst>
                                      </p:cBhvr>
                                      <p:to>
                                        <p:strVal val="hidden"/>
                                      </p:to>
                                    </p:set>
                                  </p:childTnLst>
                                  <p:subTnLst>
                                    <p:audio>
                                      <p:cMediaNode>
                                        <p:cTn display="0" masterRel="sameClick">
                                          <p:stCondLst>
                                            <p:cond evt="begin" delay="0">
                                              <p:tn val="271"/>
                                            </p:cond>
                                          </p:stCondLst>
                                          <p:endCondLst>
                                            <p:cond evt="onStopAudio" delay="0">
                                              <p:tgtEl>
                                                <p:sldTgt/>
                                              </p:tgtEl>
                                            </p:cond>
                                          </p:endCondLst>
                                        </p:cTn>
                                        <p:tgtEl>
                                          <p:sndTgt r:embed="rId3" name="buzztmemory3.wav"/>
                                        </p:tgtEl>
                                      </p:cMediaNode>
                                    </p:audio>
                                  </p:subTnLst>
                                </p:cTn>
                              </p:par>
                            </p:childTnLst>
                          </p:cTn>
                        </p:par>
                        <p:par>
                          <p:cTn id="274" fill="hold">
                            <p:stCondLst>
                              <p:cond delay="700"/>
                            </p:stCondLst>
                            <p:childTnLst>
                              <p:par>
                                <p:cTn id="275" presetID="10" presetClass="exit" presetSubtype="0" fill="remove" grpId="7" nodeType="afterEffect">
                                  <p:stCondLst>
                                    <p:cond delay="0"/>
                                  </p:stCondLst>
                                  <p:childTnLst>
                                    <p:animEffect transition="out" filter="fade">
                                      <p:cBhvr>
                                        <p:cTn id="276" dur="100"/>
                                        <p:tgtEl>
                                          <p:spTgt spid="65"/>
                                        </p:tgtEl>
                                      </p:cBhvr>
                                    </p:animEffect>
                                    <p:set>
                                      <p:cBhvr>
                                        <p:cTn id="277" dur="1" fill="hold">
                                          <p:stCondLst>
                                            <p:cond delay="99"/>
                                          </p:stCondLst>
                                        </p:cTn>
                                        <p:tgtEl>
                                          <p:spTgt spid="65"/>
                                        </p:tgtEl>
                                        <p:attrNameLst>
                                          <p:attrName>style.visibility</p:attrName>
                                        </p:attrNameLst>
                                      </p:cBhvr>
                                      <p:to>
                                        <p:strVal val="hidden"/>
                                      </p:to>
                                    </p:set>
                                  </p:childTnLst>
                                  <p:subTnLst>
                                    <p:audio>
                                      <p:cMediaNode>
                                        <p:cTn display="0" masterRel="sameClick">
                                          <p:stCondLst>
                                            <p:cond evt="begin" delay="0">
                                              <p:tn val="275"/>
                                            </p:cond>
                                          </p:stCondLst>
                                          <p:endCondLst>
                                            <p:cond evt="onStopAudio" delay="0">
                                              <p:tgtEl>
                                                <p:sldTgt/>
                                              </p:tgtEl>
                                            </p:cond>
                                          </p:endCondLst>
                                        </p:cTn>
                                        <p:tgtEl>
                                          <p:sndTgt r:embed="rId3" name="buzztmemory3.wav"/>
                                        </p:tgtEl>
                                      </p:cMediaNode>
                                    </p:audio>
                                  </p:subTnLst>
                                </p:cTn>
                              </p:par>
                            </p:childTnLst>
                          </p:cTn>
                        </p:par>
                        <p:par>
                          <p:cTn id="278" fill="hold">
                            <p:stCondLst>
                              <p:cond delay="800"/>
                            </p:stCondLst>
                            <p:childTnLst>
                              <p:par>
                                <p:cTn id="279" presetID="10" presetClass="exit" presetSubtype="0" fill="remove" grpId="6" nodeType="afterEffect">
                                  <p:stCondLst>
                                    <p:cond delay="0"/>
                                  </p:stCondLst>
                                  <p:childTnLst>
                                    <p:animEffect transition="out" filter="fade">
                                      <p:cBhvr>
                                        <p:cTn id="280" dur="100"/>
                                        <p:tgtEl>
                                          <p:spTgt spid="73"/>
                                        </p:tgtEl>
                                      </p:cBhvr>
                                    </p:animEffect>
                                    <p:set>
                                      <p:cBhvr>
                                        <p:cTn id="281" dur="1" fill="hold">
                                          <p:stCondLst>
                                            <p:cond delay="99"/>
                                          </p:stCondLst>
                                        </p:cTn>
                                        <p:tgtEl>
                                          <p:spTgt spid="73"/>
                                        </p:tgtEl>
                                        <p:attrNameLst>
                                          <p:attrName>style.visibility</p:attrName>
                                        </p:attrNameLst>
                                      </p:cBhvr>
                                      <p:to>
                                        <p:strVal val="hidden"/>
                                      </p:to>
                                    </p:set>
                                  </p:childTnLst>
                                  <p:subTnLst>
                                    <p:audio>
                                      <p:cMediaNode>
                                        <p:cTn display="0" masterRel="sameClick">
                                          <p:stCondLst>
                                            <p:cond evt="begin" delay="0">
                                              <p:tn val="279"/>
                                            </p:cond>
                                          </p:stCondLst>
                                          <p:endCondLst>
                                            <p:cond evt="onStopAudio" delay="0">
                                              <p:tgtEl>
                                                <p:sldTgt/>
                                              </p:tgtEl>
                                            </p:cond>
                                          </p:endCondLst>
                                        </p:cTn>
                                        <p:tgtEl>
                                          <p:sndTgt r:embed="rId3" name="buzztmemory3.wav"/>
                                        </p:tgtEl>
                                      </p:cMediaNode>
                                    </p:audio>
                                  </p:subTnLst>
                                </p:cTn>
                              </p:par>
                            </p:childTnLst>
                          </p:cTn>
                        </p:par>
                        <p:par>
                          <p:cTn id="282" fill="hold">
                            <p:stCondLst>
                              <p:cond delay="900"/>
                            </p:stCondLst>
                            <p:childTnLst>
                              <p:par>
                                <p:cTn id="283" presetID="10" presetClass="exit" presetSubtype="0" fill="hold" grpId="7" nodeType="afterEffect">
                                  <p:stCondLst>
                                    <p:cond delay="0"/>
                                  </p:stCondLst>
                                  <p:childTnLst>
                                    <p:animEffect transition="out" filter="fade">
                                      <p:cBhvr>
                                        <p:cTn id="284" dur="100"/>
                                        <p:tgtEl>
                                          <p:spTgt spid="69"/>
                                        </p:tgtEl>
                                      </p:cBhvr>
                                    </p:animEffect>
                                    <p:set>
                                      <p:cBhvr>
                                        <p:cTn id="285" dur="1" fill="hold">
                                          <p:stCondLst>
                                            <p:cond delay="99"/>
                                          </p:stCondLst>
                                        </p:cTn>
                                        <p:tgtEl>
                                          <p:spTgt spid="69"/>
                                        </p:tgtEl>
                                        <p:attrNameLst>
                                          <p:attrName>style.visibility</p:attrName>
                                        </p:attrNameLst>
                                      </p:cBhvr>
                                      <p:to>
                                        <p:strVal val="hidden"/>
                                      </p:to>
                                    </p:set>
                                  </p:childTnLst>
                                  <p:subTnLst>
                                    <p:audio>
                                      <p:cMediaNode>
                                        <p:cTn display="0" masterRel="sameClick">
                                          <p:stCondLst>
                                            <p:cond evt="begin" delay="0">
                                              <p:tn val="283"/>
                                            </p:cond>
                                          </p:stCondLst>
                                          <p:endCondLst>
                                            <p:cond evt="onStopAudio" delay="0">
                                              <p:tgtEl>
                                                <p:sldTgt/>
                                              </p:tgtEl>
                                            </p:cond>
                                          </p:endCondLst>
                                        </p:cTn>
                                        <p:tgtEl>
                                          <p:sndTgt r:embed="rId3" name="buzztmemory3.wav"/>
                                        </p:tgtEl>
                                      </p:cMediaNode>
                                    </p:audio>
                                  </p:subTnLst>
                                </p:cTn>
                              </p:par>
                            </p:childTnLst>
                          </p:cTn>
                        </p:par>
                      </p:childTnLst>
                    </p:cTn>
                  </p:par>
                  <p:par>
                    <p:cTn id="286" fill="hold">
                      <p:stCondLst>
                        <p:cond delay="indefinite"/>
                      </p:stCondLst>
                      <p:childTnLst>
                        <p:par>
                          <p:cTn id="287" fill="hold">
                            <p:stCondLst>
                              <p:cond delay="0"/>
                            </p:stCondLst>
                            <p:childTnLst>
                              <p:par>
                                <p:cTn id="288" presetID="10" presetClass="entr" presetSubtype="0" fill="hold" grpId="9" nodeType="clickEffect">
                                  <p:stCondLst>
                                    <p:cond delay="0"/>
                                  </p:stCondLst>
                                  <p:childTnLst>
                                    <p:set>
                                      <p:cBhvr>
                                        <p:cTn id="289" dur="1" fill="hold">
                                          <p:stCondLst>
                                            <p:cond delay="0"/>
                                          </p:stCondLst>
                                        </p:cTn>
                                        <p:tgtEl>
                                          <p:spTgt spid="69"/>
                                        </p:tgtEl>
                                        <p:attrNameLst>
                                          <p:attrName>style.visibility</p:attrName>
                                        </p:attrNameLst>
                                      </p:cBhvr>
                                      <p:to>
                                        <p:strVal val="visible"/>
                                      </p:to>
                                    </p:set>
                                    <p:animEffect transition="in" filter="fade">
                                      <p:cBhvr>
                                        <p:cTn id="290" dur="100"/>
                                        <p:tgtEl>
                                          <p:spTgt spid="69"/>
                                        </p:tgtEl>
                                      </p:cBhvr>
                                    </p:animEffect>
                                  </p:childTnLst>
                                  <p:subTnLst>
                                    <p:audio>
                                      <p:cMediaNode>
                                        <p:cTn display="0" masterRel="sameClick">
                                          <p:stCondLst>
                                            <p:cond evt="begin" delay="0">
                                              <p:tn val="288"/>
                                            </p:cond>
                                          </p:stCondLst>
                                          <p:endCondLst>
                                            <p:cond evt="onStopAudio" delay="0">
                                              <p:tgtEl>
                                                <p:sldTgt/>
                                              </p:tgtEl>
                                            </p:cond>
                                          </p:endCondLst>
                                        </p:cTn>
                                        <p:tgtEl>
                                          <p:sndTgt r:embed="rId3" name="buzztmemory3.wav"/>
                                        </p:tgtEl>
                                      </p:cMediaNode>
                                    </p:audio>
                                  </p:subTnLst>
                                </p:cTn>
                              </p:par>
                            </p:childTnLst>
                          </p:cTn>
                        </p:par>
                        <p:par>
                          <p:cTn id="291" fill="hold">
                            <p:stCondLst>
                              <p:cond delay="100"/>
                            </p:stCondLst>
                            <p:childTnLst>
                              <p:par>
                                <p:cTn id="292" presetID="10" presetClass="exit" presetSubtype="0" fill="remove" grpId="8" nodeType="afterEffect">
                                  <p:stCondLst>
                                    <p:cond delay="0"/>
                                  </p:stCondLst>
                                  <p:childTnLst>
                                    <p:animEffect transition="out" filter="fade">
                                      <p:cBhvr>
                                        <p:cTn id="293" dur="100"/>
                                        <p:tgtEl>
                                          <p:spTgt spid="71"/>
                                        </p:tgtEl>
                                      </p:cBhvr>
                                    </p:animEffect>
                                    <p:set>
                                      <p:cBhvr>
                                        <p:cTn id="294" dur="1" fill="hold">
                                          <p:stCondLst>
                                            <p:cond delay="99"/>
                                          </p:stCondLst>
                                        </p:cTn>
                                        <p:tgtEl>
                                          <p:spTgt spid="71"/>
                                        </p:tgtEl>
                                        <p:attrNameLst>
                                          <p:attrName>style.visibility</p:attrName>
                                        </p:attrNameLst>
                                      </p:cBhvr>
                                      <p:to>
                                        <p:strVal val="hidden"/>
                                      </p:to>
                                    </p:set>
                                  </p:childTnLst>
                                  <p:subTnLst>
                                    <p:audio>
                                      <p:cMediaNode>
                                        <p:cTn display="0" masterRel="sameClick">
                                          <p:stCondLst>
                                            <p:cond evt="begin" delay="0">
                                              <p:tn val="292"/>
                                            </p:cond>
                                          </p:stCondLst>
                                          <p:endCondLst>
                                            <p:cond evt="onStopAudio" delay="0">
                                              <p:tgtEl>
                                                <p:sldTgt/>
                                              </p:tgtEl>
                                            </p:cond>
                                          </p:endCondLst>
                                        </p:cTn>
                                        <p:tgtEl>
                                          <p:sndTgt r:embed="rId3" name="buzztmemory3.wav"/>
                                        </p:tgtEl>
                                      </p:cMediaNode>
                                    </p:audio>
                                  </p:subTnLst>
                                </p:cTn>
                              </p:par>
                            </p:childTnLst>
                          </p:cTn>
                        </p:par>
                        <p:par>
                          <p:cTn id="295" fill="hold">
                            <p:stCondLst>
                              <p:cond delay="200"/>
                            </p:stCondLst>
                            <p:childTnLst>
                              <p:par>
                                <p:cTn id="296" presetID="10" presetClass="exit" presetSubtype="0" fill="remove" grpId="8" nodeType="afterEffect">
                                  <p:stCondLst>
                                    <p:cond delay="0"/>
                                  </p:stCondLst>
                                  <p:childTnLst>
                                    <p:animEffect transition="out" filter="fade">
                                      <p:cBhvr>
                                        <p:cTn id="297" dur="100"/>
                                        <p:tgtEl>
                                          <p:spTgt spid="69"/>
                                        </p:tgtEl>
                                      </p:cBhvr>
                                    </p:animEffect>
                                    <p:set>
                                      <p:cBhvr>
                                        <p:cTn id="298" dur="1" fill="hold">
                                          <p:stCondLst>
                                            <p:cond delay="99"/>
                                          </p:stCondLst>
                                        </p:cTn>
                                        <p:tgtEl>
                                          <p:spTgt spid="69"/>
                                        </p:tgtEl>
                                        <p:attrNameLst>
                                          <p:attrName>style.visibility</p:attrName>
                                        </p:attrNameLst>
                                      </p:cBhvr>
                                      <p:to>
                                        <p:strVal val="hidden"/>
                                      </p:to>
                                    </p:set>
                                  </p:childTnLst>
                                  <p:subTnLst>
                                    <p:audio>
                                      <p:cMediaNode>
                                        <p:cTn display="0" masterRel="sameClick">
                                          <p:stCondLst>
                                            <p:cond evt="begin" delay="0">
                                              <p:tn val="296"/>
                                            </p:cond>
                                          </p:stCondLst>
                                          <p:endCondLst>
                                            <p:cond evt="onStopAudio" delay="0">
                                              <p:tgtEl>
                                                <p:sldTgt/>
                                              </p:tgtEl>
                                            </p:cond>
                                          </p:endCondLst>
                                        </p:cTn>
                                        <p:tgtEl>
                                          <p:sndTgt r:embed="rId3" name="buzztmemory3.wav"/>
                                        </p:tgtEl>
                                      </p:cMediaNode>
                                    </p:audio>
                                  </p:subTnLst>
                                </p:cTn>
                              </p:par>
                            </p:childTnLst>
                          </p:cTn>
                        </p:par>
                        <p:par>
                          <p:cTn id="299" fill="hold">
                            <p:stCondLst>
                              <p:cond delay="300"/>
                            </p:stCondLst>
                            <p:childTnLst>
                              <p:par>
                                <p:cTn id="300" presetID="10" presetClass="exit" presetSubtype="0" fill="remove" grpId="8" nodeType="afterEffect">
                                  <p:stCondLst>
                                    <p:cond delay="0"/>
                                  </p:stCondLst>
                                  <p:childTnLst>
                                    <p:animEffect transition="out" filter="fade">
                                      <p:cBhvr>
                                        <p:cTn id="301" dur="100"/>
                                        <p:tgtEl>
                                          <p:spTgt spid="66"/>
                                        </p:tgtEl>
                                      </p:cBhvr>
                                    </p:animEffect>
                                    <p:set>
                                      <p:cBhvr>
                                        <p:cTn id="302" dur="1" fill="hold">
                                          <p:stCondLst>
                                            <p:cond delay="99"/>
                                          </p:stCondLst>
                                        </p:cTn>
                                        <p:tgtEl>
                                          <p:spTgt spid="66"/>
                                        </p:tgtEl>
                                        <p:attrNameLst>
                                          <p:attrName>style.visibility</p:attrName>
                                        </p:attrNameLst>
                                      </p:cBhvr>
                                      <p:to>
                                        <p:strVal val="hidden"/>
                                      </p:to>
                                    </p:set>
                                  </p:childTnLst>
                                  <p:subTnLst>
                                    <p:audio>
                                      <p:cMediaNode>
                                        <p:cTn display="0" masterRel="sameClick">
                                          <p:stCondLst>
                                            <p:cond evt="begin" delay="0">
                                              <p:tn val="300"/>
                                            </p:cond>
                                          </p:stCondLst>
                                          <p:endCondLst>
                                            <p:cond evt="onStopAudio" delay="0">
                                              <p:tgtEl>
                                                <p:sldTgt/>
                                              </p:tgtEl>
                                            </p:cond>
                                          </p:endCondLst>
                                        </p:cTn>
                                        <p:tgtEl>
                                          <p:sndTgt r:embed="rId3" name="buzztmemory3.wav"/>
                                        </p:tgtEl>
                                      </p:cMediaNode>
                                    </p:audio>
                                  </p:subTnLst>
                                </p:cTn>
                              </p:par>
                            </p:childTnLst>
                          </p:cTn>
                        </p:par>
                        <p:par>
                          <p:cTn id="303" fill="hold">
                            <p:stCondLst>
                              <p:cond delay="400"/>
                            </p:stCondLst>
                            <p:childTnLst>
                              <p:par>
                                <p:cTn id="304" presetID="10" presetClass="exit" presetSubtype="0" fill="remove" grpId="7" nodeType="afterEffect">
                                  <p:stCondLst>
                                    <p:cond delay="0"/>
                                  </p:stCondLst>
                                  <p:childTnLst>
                                    <p:animEffect transition="out" filter="fade">
                                      <p:cBhvr>
                                        <p:cTn id="305" dur="100"/>
                                        <p:tgtEl>
                                          <p:spTgt spid="74"/>
                                        </p:tgtEl>
                                      </p:cBhvr>
                                    </p:animEffect>
                                    <p:set>
                                      <p:cBhvr>
                                        <p:cTn id="306" dur="1" fill="hold">
                                          <p:stCondLst>
                                            <p:cond delay="99"/>
                                          </p:stCondLst>
                                        </p:cTn>
                                        <p:tgtEl>
                                          <p:spTgt spid="74"/>
                                        </p:tgtEl>
                                        <p:attrNameLst>
                                          <p:attrName>style.visibility</p:attrName>
                                        </p:attrNameLst>
                                      </p:cBhvr>
                                      <p:to>
                                        <p:strVal val="hidden"/>
                                      </p:to>
                                    </p:set>
                                  </p:childTnLst>
                                  <p:subTnLst>
                                    <p:audio>
                                      <p:cMediaNode>
                                        <p:cTn display="0" masterRel="sameClick">
                                          <p:stCondLst>
                                            <p:cond evt="begin" delay="0">
                                              <p:tn val="304"/>
                                            </p:cond>
                                          </p:stCondLst>
                                          <p:endCondLst>
                                            <p:cond evt="onStopAudio" delay="0">
                                              <p:tgtEl>
                                                <p:sldTgt/>
                                              </p:tgtEl>
                                            </p:cond>
                                          </p:endCondLst>
                                        </p:cTn>
                                        <p:tgtEl>
                                          <p:sndTgt r:embed="rId3" name="buzztmemory3.wav"/>
                                        </p:tgtEl>
                                      </p:cMediaNode>
                                    </p:audio>
                                  </p:subTnLst>
                                </p:cTn>
                              </p:par>
                            </p:childTnLst>
                          </p:cTn>
                        </p:par>
                        <p:par>
                          <p:cTn id="307" fill="hold">
                            <p:stCondLst>
                              <p:cond delay="500"/>
                            </p:stCondLst>
                            <p:childTnLst>
                              <p:par>
                                <p:cTn id="308" presetID="10" presetClass="exit" presetSubtype="0" fill="remove" grpId="7" nodeType="afterEffect">
                                  <p:stCondLst>
                                    <p:cond delay="0"/>
                                  </p:stCondLst>
                                  <p:childTnLst>
                                    <p:animEffect transition="out" filter="fade">
                                      <p:cBhvr>
                                        <p:cTn id="309" dur="100"/>
                                        <p:tgtEl>
                                          <p:spTgt spid="70"/>
                                        </p:tgtEl>
                                      </p:cBhvr>
                                    </p:animEffect>
                                    <p:set>
                                      <p:cBhvr>
                                        <p:cTn id="310" dur="1" fill="hold">
                                          <p:stCondLst>
                                            <p:cond delay="99"/>
                                          </p:stCondLst>
                                        </p:cTn>
                                        <p:tgtEl>
                                          <p:spTgt spid="70"/>
                                        </p:tgtEl>
                                        <p:attrNameLst>
                                          <p:attrName>style.visibility</p:attrName>
                                        </p:attrNameLst>
                                      </p:cBhvr>
                                      <p:to>
                                        <p:strVal val="hidden"/>
                                      </p:to>
                                    </p:set>
                                  </p:childTnLst>
                                  <p:subTnLst>
                                    <p:audio>
                                      <p:cMediaNode>
                                        <p:cTn display="0" masterRel="sameClick">
                                          <p:stCondLst>
                                            <p:cond evt="begin" delay="0">
                                              <p:tn val="308"/>
                                            </p:cond>
                                          </p:stCondLst>
                                          <p:endCondLst>
                                            <p:cond evt="onStopAudio" delay="0">
                                              <p:tgtEl>
                                                <p:sldTgt/>
                                              </p:tgtEl>
                                            </p:cond>
                                          </p:endCondLst>
                                        </p:cTn>
                                        <p:tgtEl>
                                          <p:sndTgt r:embed="rId3" name="buzztmemory3.wav"/>
                                        </p:tgtEl>
                                      </p:cMediaNode>
                                    </p:audio>
                                  </p:subTnLst>
                                </p:cTn>
                              </p:par>
                            </p:childTnLst>
                          </p:cTn>
                        </p:par>
                        <p:par>
                          <p:cTn id="311" fill="hold">
                            <p:stCondLst>
                              <p:cond delay="600"/>
                            </p:stCondLst>
                            <p:childTnLst>
                              <p:par>
                                <p:cTn id="312" presetID="10" presetClass="exit" presetSubtype="0" fill="remove" grpId="8" nodeType="afterEffect">
                                  <p:stCondLst>
                                    <p:cond delay="0"/>
                                  </p:stCondLst>
                                  <p:childTnLst>
                                    <p:animEffect transition="out" filter="fade">
                                      <p:cBhvr>
                                        <p:cTn id="313" dur="100"/>
                                        <p:tgtEl>
                                          <p:spTgt spid="65"/>
                                        </p:tgtEl>
                                      </p:cBhvr>
                                    </p:animEffect>
                                    <p:set>
                                      <p:cBhvr>
                                        <p:cTn id="314" dur="1" fill="hold">
                                          <p:stCondLst>
                                            <p:cond delay="99"/>
                                          </p:stCondLst>
                                        </p:cTn>
                                        <p:tgtEl>
                                          <p:spTgt spid="65"/>
                                        </p:tgtEl>
                                        <p:attrNameLst>
                                          <p:attrName>style.visibility</p:attrName>
                                        </p:attrNameLst>
                                      </p:cBhvr>
                                      <p:to>
                                        <p:strVal val="hidden"/>
                                      </p:to>
                                    </p:set>
                                  </p:childTnLst>
                                  <p:subTnLst>
                                    <p:audio>
                                      <p:cMediaNode>
                                        <p:cTn display="0" masterRel="sameClick">
                                          <p:stCondLst>
                                            <p:cond evt="begin" delay="0">
                                              <p:tn val="312"/>
                                            </p:cond>
                                          </p:stCondLst>
                                          <p:endCondLst>
                                            <p:cond evt="onStopAudio" delay="0">
                                              <p:tgtEl>
                                                <p:sldTgt/>
                                              </p:tgtEl>
                                            </p:cond>
                                          </p:endCondLst>
                                        </p:cTn>
                                        <p:tgtEl>
                                          <p:sndTgt r:embed="rId3" name="buzztmemory3.wav"/>
                                        </p:tgtEl>
                                      </p:cMediaNode>
                                    </p:audio>
                                  </p:subTnLst>
                                </p:cTn>
                              </p:par>
                            </p:childTnLst>
                          </p:cTn>
                        </p:par>
                        <p:par>
                          <p:cTn id="315" fill="hold">
                            <p:stCondLst>
                              <p:cond delay="700"/>
                            </p:stCondLst>
                            <p:childTnLst>
                              <p:par>
                                <p:cTn id="316" presetID="10" presetClass="exit" presetSubtype="0" fill="remove" grpId="7" nodeType="afterEffect">
                                  <p:stCondLst>
                                    <p:cond delay="0"/>
                                  </p:stCondLst>
                                  <p:childTnLst>
                                    <p:animEffect transition="out" filter="fade">
                                      <p:cBhvr>
                                        <p:cTn id="317" dur="100"/>
                                        <p:tgtEl>
                                          <p:spTgt spid="73"/>
                                        </p:tgtEl>
                                      </p:cBhvr>
                                    </p:animEffect>
                                    <p:set>
                                      <p:cBhvr>
                                        <p:cTn id="318" dur="1" fill="hold">
                                          <p:stCondLst>
                                            <p:cond delay="99"/>
                                          </p:stCondLst>
                                        </p:cTn>
                                        <p:tgtEl>
                                          <p:spTgt spid="73"/>
                                        </p:tgtEl>
                                        <p:attrNameLst>
                                          <p:attrName>style.visibility</p:attrName>
                                        </p:attrNameLst>
                                      </p:cBhvr>
                                      <p:to>
                                        <p:strVal val="hidden"/>
                                      </p:to>
                                    </p:set>
                                  </p:childTnLst>
                                  <p:subTnLst>
                                    <p:audio>
                                      <p:cMediaNode>
                                        <p:cTn display="0" masterRel="sameClick">
                                          <p:stCondLst>
                                            <p:cond evt="begin" delay="0">
                                              <p:tn val="316"/>
                                            </p:cond>
                                          </p:stCondLst>
                                          <p:endCondLst>
                                            <p:cond evt="onStopAudio" delay="0">
                                              <p:tgtEl>
                                                <p:sldTgt/>
                                              </p:tgtEl>
                                            </p:cond>
                                          </p:endCondLst>
                                        </p:cTn>
                                        <p:tgtEl>
                                          <p:sndTgt r:embed="rId3" name="buzztmemory3.wav"/>
                                        </p:tgtEl>
                                      </p:cMediaNode>
                                    </p:audio>
                                  </p:subTnLst>
                                </p:cTn>
                              </p:par>
                            </p:childTnLst>
                          </p:cTn>
                        </p:par>
                        <p:par>
                          <p:cTn id="319" fill="hold">
                            <p:stCondLst>
                              <p:cond delay="800"/>
                            </p:stCondLst>
                            <p:childTnLst>
                              <p:par>
                                <p:cTn id="320" presetID="10" presetClass="exit" presetSubtype="0" fill="remove" grpId="8" nodeType="afterEffect">
                                  <p:stCondLst>
                                    <p:cond delay="0"/>
                                  </p:stCondLst>
                                  <p:childTnLst>
                                    <p:animEffect transition="out" filter="fade">
                                      <p:cBhvr>
                                        <p:cTn id="321" dur="100"/>
                                        <p:tgtEl>
                                          <p:spTgt spid="72"/>
                                        </p:tgtEl>
                                      </p:cBhvr>
                                    </p:animEffect>
                                    <p:set>
                                      <p:cBhvr>
                                        <p:cTn id="322" dur="1" fill="hold">
                                          <p:stCondLst>
                                            <p:cond delay="99"/>
                                          </p:stCondLst>
                                        </p:cTn>
                                        <p:tgtEl>
                                          <p:spTgt spid="72"/>
                                        </p:tgtEl>
                                        <p:attrNameLst>
                                          <p:attrName>style.visibility</p:attrName>
                                        </p:attrNameLst>
                                      </p:cBhvr>
                                      <p:to>
                                        <p:strVal val="hidden"/>
                                      </p:to>
                                    </p:set>
                                  </p:childTnLst>
                                  <p:subTnLst>
                                    <p:audio>
                                      <p:cMediaNode>
                                        <p:cTn display="0" masterRel="sameClick">
                                          <p:stCondLst>
                                            <p:cond evt="begin" delay="0">
                                              <p:tn val="320"/>
                                            </p:cond>
                                          </p:stCondLst>
                                          <p:endCondLst>
                                            <p:cond evt="onStopAudio" delay="0">
                                              <p:tgtEl>
                                                <p:sldTgt/>
                                              </p:tgtEl>
                                            </p:cond>
                                          </p:endCondLst>
                                        </p:cTn>
                                        <p:tgtEl>
                                          <p:sndTgt r:embed="rId3" name="buzztmemory3.wav"/>
                                        </p:tgtEl>
                                      </p:cMediaNode>
                                    </p:audio>
                                  </p:subTnLst>
                                </p:cTn>
                              </p:par>
                            </p:childTnLst>
                          </p:cTn>
                        </p:par>
                        <p:par>
                          <p:cTn id="323" fill="hold">
                            <p:stCondLst>
                              <p:cond delay="900"/>
                            </p:stCondLst>
                            <p:childTnLst>
                              <p:par>
                                <p:cTn id="324" presetID="10" presetClass="exit" presetSubtype="0" fill="hold" grpId="8" nodeType="afterEffect">
                                  <p:stCondLst>
                                    <p:cond delay="0"/>
                                  </p:stCondLst>
                                  <p:childTnLst>
                                    <p:animEffect transition="out" filter="fade">
                                      <p:cBhvr>
                                        <p:cTn id="325" dur="100"/>
                                        <p:tgtEl>
                                          <p:spTgt spid="64"/>
                                        </p:tgtEl>
                                      </p:cBhvr>
                                    </p:animEffect>
                                    <p:set>
                                      <p:cBhvr>
                                        <p:cTn id="326" dur="1" fill="hold">
                                          <p:stCondLst>
                                            <p:cond delay="99"/>
                                          </p:stCondLst>
                                        </p:cTn>
                                        <p:tgtEl>
                                          <p:spTgt spid="64"/>
                                        </p:tgtEl>
                                        <p:attrNameLst>
                                          <p:attrName>style.visibility</p:attrName>
                                        </p:attrNameLst>
                                      </p:cBhvr>
                                      <p:to>
                                        <p:strVal val="hidden"/>
                                      </p:to>
                                    </p:set>
                                  </p:childTnLst>
                                  <p:subTnLst>
                                    <p:audio>
                                      <p:cMediaNode>
                                        <p:cTn display="0" masterRel="sameClick">
                                          <p:stCondLst>
                                            <p:cond evt="begin" delay="0">
                                              <p:tn val="324"/>
                                            </p:cond>
                                          </p:stCondLst>
                                          <p:endCondLst>
                                            <p:cond evt="onStopAudio" delay="0">
                                              <p:tgtEl>
                                                <p:sldTgt/>
                                              </p:tgtEl>
                                            </p:cond>
                                          </p:endCondLst>
                                        </p:cTn>
                                        <p:tgtEl>
                                          <p:sndTgt r:embed="rId3" name="buzztmemory3.wav"/>
                                        </p:tgtEl>
                                      </p:cMediaNode>
                                    </p:audio>
                                  </p:subTnLst>
                                </p:cTn>
                              </p:par>
                            </p:childTnLst>
                          </p:cTn>
                        </p:par>
                      </p:childTnLst>
                    </p:cTn>
                  </p:par>
                  <p:par>
                    <p:cTn id="327" fill="hold">
                      <p:stCondLst>
                        <p:cond delay="indefinite"/>
                      </p:stCondLst>
                      <p:childTnLst>
                        <p:par>
                          <p:cTn id="328" fill="hold">
                            <p:stCondLst>
                              <p:cond delay="0"/>
                            </p:stCondLst>
                            <p:childTnLst>
                              <p:par>
                                <p:cTn id="329" presetID="10" presetClass="entr" presetSubtype="0" fill="hold" grpId="9" nodeType="clickEffect">
                                  <p:stCondLst>
                                    <p:cond delay="0"/>
                                  </p:stCondLst>
                                  <p:childTnLst>
                                    <p:set>
                                      <p:cBhvr>
                                        <p:cTn id="330" dur="1" fill="hold">
                                          <p:stCondLst>
                                            <p:cond delay="0"/>
                                          </p:stCondLst>
                                        </p:cTn>
                                        <p:tgtEl>
                                          <p:spTgt spid="64"/>
                                        </p:tgtEl>
                                        <p:attrNameLst>
                                          <p:attrName>style.visibility</p:attrName>
                                        </p:attrNameLst>
                                      </p:cBhvr>
                                      <p:to>
                                        <p:strVal val="visible"/>
                                      </p:to>
                                    </p:set>
                                    <p:animEffect transition="in" filter="fade">
                                      <p:cBhvr>
                                        <p:cTn id="331" dur="100"/>
                                        <p:tgtEl>
                                          <p:spTgt spid="64"/>
                                        </p:tgtEl>
                                      </p:cBhvr>
                                    </p:animEffect>
                                  </p:childTnLst>
                                  <p:subTnLst>
                                    <p:audio>
                                      <p:cMediaNode>
                                        <p:cTn display="0" masterRel="sameClick">
                                          <p:stCondLst>
                                            <p:cond evt="begin" delay="0">
                                              <p:tn val="329"/>
                                            </p:cond>
                                          </p:stCondLst>
                                          <p:endCondLst>
                                            <p:cond evt="onStopAudio" delay="0">
                                              <p:tgtEl>
                                                <p:sldTgt/>
                                              </p:tgtEl>
                                            </p:cond>
                                          </p:endCondLst>
                                        </p:cTn>
                                        <p:tgtEl>
                                          <p:sndTgt r:embed="rId3" name="buzztmemory3.wav"/>
                                        </p:tgtEl>
                                      </p:cMediaNode>
                                    </p:audio>
                                  </p:subTnLst>
                                </p:cTn>
                              </p:par>
                            </p:childTnLst>
                          </p:cTn>
                        </p:par>
                        <p:par>
                          <p:cTn id="332" fill="hold">
                            <p:stCondLst>
                              <p:cond delay="100"/>
                            </p:stCondLst>
                            <p:childTnLst>
                              <p:par>
                                <p:cTn id="333" presetID="10" presetClass="exit" presetSubtype="0" fill="remove" grpId="10" nodeType="afterEffect">
                                  <p:stCondLst>
                                    <p:cond delay="0"/>
                                  </p:stCondLst>
                                  <p:childTnLst>
                                    <p:animEffect transition="out" filter="fade">
                                      <p:cBhvr>
                                        <p:cTn id="334" dur="100"/>
                                        <p:tgtEl>
                                          <p:spTgt spid="64"/>
                                        </p:tgtEl>
                                      </p:cBhvr>
                                    </p:animEffect>
                                    <p:set>
                                      <p:cBhvr>
                                        <p:cTn id="335" dur="1" fill="hold">
                                          <p:stCondLst>
                                            <p:cond delay="99"/>
                                          </p:stCondLst>
                                        </p:cTn>
                                        <p:tgtEl>
                                          <p:spTgt spid="64"/>
                                        </p:tgtEl>
                                        <p:attrNameLst>
                                          <p:attrName>style.visibility</p:attrName>
                                        </p:attrNameLst>
                                      </p:cBhvr>
                                      <p:to>
                                        <p:strVal val="hidden"/>
                                      </p:to>
                                    </p:set>
                                  </p:childTnLst>
                                  <p:subTnLst>
                                    <p:audio>
                                      <p:cMediaNode>
                                        <p:cTn display="0" masterRel="sameClick">
                                          <p:stCondLst>
                                            <p:cond evt="begin" delay="0">
                                              <p:tn val="333"/>
                                            </p:cond>
                                          </p:stCondLst>
                                          <p:endCondLst>
                                            <p:cond evt="onStopAudio" delay="0">
                                              <p:tgtEl>
                                                <p:sldTgt/>
                                              </p:tgtEl>
                                            </p:cond>
                                          </p:endCondLst>
                                        </p:cTn>
                                        <p:tgtEl>
                                          <p:sndTgt r:embed="rId3" name="buzztmemory3.wav"/>
                                        </p:tgtEl>
                                      </p:cMediaNode>
                                    </p:audio>
                                  </p:subTnLst>
                                </p:cTn>
                              </p:par>
                            </p:childTnLst>
                          </p:cTn>
                        </p:par>
                        <p:par>
                          <p:cTn id="336" fill="hold">
                            <p:stCondLst>
                              <p:cond delay="200"/>
                            </p:stCondLst>
                            <p:childTnLst>
                              <p:par>
                                <p:cTn id="337" presetID="10" presetClass="exit" presetSubtype="0" fill="remove" grpId="9" nodeType="afterEffect">
                                  <p:stCondLst>
                                    <p:cond delay="0"/>
                                  </p:stCondLst>
                                  <p:childTnLst>
                                    <p:animEffect transition="out" filter="fade">
                                      <p:cBhvr>
                                        <p:cTn id="338" dur="100"/>
                                        <p:tgtEl>
                                          <p:spTgt spid="71"/>
                                        </p:tgtEl>
                                      </p:cBhvr>
                                    </p:animEffect>
                                    <p:set>
                                      <p:cBhvr>
                                        <p:cTn id="339" dur="1" fill="hold">
                                          <p:stCondLst>
                                            <p:cond delay="99"/>
                                          </p:stCondLst>
                                        </p:cTn>
                                        <p:tgtEl>
                                          <p:spTgt spid="71"/>
                                        </p:tgtEl>
                                        <p:attrNameLst>
                                          <p:attrName>style.visibility</p:attrName>
                                        </p:attrNameLst>
                                      </p:cBhvr>
                                      <p:to>
                                        <p:strVal val="hidden"/>
                                      </p:to>
                                    </p:set>
                                  </p:childTnLst>
                                  <p:subTnLst>
                                    <p:audio>
                                      <p:cMediaNode>
                                        <p:cTn display="0" masterRel="sameClick">
                                          <p:stCondLst>
                                            <p:cond evt="begin" delay="0">
                                              <p:tn val="337"/>
                                            </p:cond>
                                          </p:stCondLst>
                                          <p:endCondLst>
                                            <p:cond evt="onStopAudio" delay="0">
                                              <p:tgtEl>
                                                <p:sldTgt/>
                                              </p:tgtEl>
                                            </p:cond>
                                          </p:endCondLst>
                                        </p:cTn>
                                        <p:tgtEl>
                                          <p:sndTgt r:embed="rId3" name="buzztmemory3.wav"/>
                                        </p:tgtEl>
                                      </p:cMediaNode>
                                    </p:audio>
                                  </p:subTnLst>
                                </p:cTn>
                              </p:par>
                            </p:childTnLst>
                          </p:cTn>
                        </p:par>
                        <p:par>
                          <p:cTn id="340" fill="hold">
                            <p:stCondLst>
                              <p:cond delay="300"/>
                            </p:stCondLst>
                            <p:childTnLst>
                              <p:par>
                                <p:cTn id="341" presetID="10" presetClass="exit" presetSubtype="0" fill="remove" grpId="10" nodeType="afterEffect">
                                  <p:stCondLst>
                                    <p:cond delay="0"/>
                                  </p:stCondLst>
                                  <p:childTnLst>
                                    <p:animEffect transition="out" filter="fade">
                                      <p:cBhvr>
                                        <p:cTn id="342" dur="100"/>
                                        <p:tgtEl>
                                          <p:spTgt spid="69"/>
                                        </p:tgtEl>
                                      </p:cBhvr>
                                    </p:animEffect>
                                    <p:set>
                                      <p:cBhvr>
                                        <p:cTn id="343" dur="1" fill="hold">
                                          <p:stCondLst>
                                            <p:cond delay="99"/>
                                          </p:stCondLst>
                                        </p:cTn>
                                        <p:tgtEl>
                                          <p:spTgt spid="69"/>
                                        </p:tgtEl>
                                        <p:attrNameLst>
                                          <p:attrName>style.visibility</p:attrName>
                                        </p:attrNameLst>
                                      </p:cBhvr>
                                      <p:to>
                                        <p:strVal val="hidden"/>
                                      </p:to>
                                    </p:set>
                                  </p:childTnLst>
                                  <p:subTnLst>
                                    <p:audio>
                                      <p:cMediaNode>
                                        <p:cTn display="0" masterRel="sameClick">
                                          <p:stCondLst>
                                            <p:cond evt="begin" delay="0">
                                              <p:tn val="341"/>
                                            </p:cond>
                                          </p:stCondLst>
                                          <p:endCondLst>
                                            <p:cond evt="onStopAudio" delay="0">
                                              <p:tgtEl>
                                                <p:sldTgt/>
                                              </p:tgtEl>
                                            </p:cond>
                                          </p:endCondLst>
                                        </p:cTn>
                                        <p:tgtEl>
                                          <p:sndTgt r:embed="rId3" name="buzztmemory3.wav"/>
                                        </p:tgtEl>
                                      </p:cMediaNode>
                                    </p:audio>
                                  </p:subTnLst>
                                </p:cTn>
                              </p:par>
                            </p:childTnLst>
                          </p:cTn>
                        </p:par>
                        <p:par>
                          <p:cTn id="344" fill="hold">
                            <p:stCondLst>
                              <p:cond delay="400"/>
                            </p:stCondLst>
                            <p:childTnLst>
                              <p:par>
                                <p:cTn id="345" presetID="10" presetClass="exit" presetSubtype="0" fill="remove" grpId="9" nodeType="afterEffect">
                                  <p:stCondLst>
                                    <p:cond delay="0"/>
                                  </p:stCondLst>
                                  <p:childTnLst>
                                    <p:animEffect transition="out" filter="fade">
                                      <p:cBhvr>
                                        <p:cTn id="346" dur="100"/>
                                        <p:tgtEl>
                                          <p:spTgt spid="66"/>
                                        </p:tgtEl>
                                      </p:cBhvr>
                                    </p:animEffect>
                                    <p:set>
                                      <p:cBhvr>
                                        <p:cTn id="347" dur="1" fill="hold">
                                          <p:stCondLst>
                                            <p:cond delay="99"/>
                                          </p:stCondLst>
                                        </p:cTn>
                                        <p:tgtEl>
                                          <p:spTgt spid="66"/>
                                        </p:tgtEl>
                                        <p:attrNameLst>
                                          <p:attrName>style.visibility</p:attrName>
                                        </p:attrNameLst>
                                      </p:cBhvr>
                                      <p:to>
                                        <p:strVal val="hidden"/>
                                      </p:to>
                                    </p:set>
                                  </p:childTnLst>
                                  <p:subTnLst>
                                    <p:audio>
                                      <p:cMediaNode>
                                        <p:cTn display="0" masterRel="sameClick">
                                          <p:stCondLst>
                                            <p:cond evt="begin" delay="0">
                                              <p:tn val="345"/>
                                            </p:cond>
                                          </p:stCondLst>
                                          <p:endCondLst>
                                            <p:cond evt="onStopAudio" delay="0">
                                              <p:tgtEl>
                                                <p:sldTgt/>
                                              </p:tgtEl>
                                            </p:cond>
                                          </p:endCondLst>
                                        </p:cTn>
                                        <p:tgtEl>
                                          <p:sndTgt r:embed="rId3" name="buzztmemory3.wav"/>
                                        </p:tgtEl>
                                      </p:cMediaNode>
                                    </p:audio>
                                  </p:subTnLst>
                                </p:cTn>
                              </p:par>
                            </p:childTnLst>
                          </p:cTn>
                        </p:par>
                        <p:par>
                          <p:cTn id="348" fill="hold">
                            <p:stCondLst>
                              <p:cond delay="500"/>
                            </p:stCondLst>
                            <p:childTnLst>
                              <p:par>
                                <p:cTn id="349" presetID="10" presetClass="exit" presetSubtype="0" fill="remove" grpId="8" nodeType="afterEffect">
                                  <p:stCondLst>
                                    <p:cond delay="0"/>
                                  </p:stCondLst>
                                  <p:childTnLst>
                                    <p:animEffect transition="out" filter="fade">
                                      <p:cBhvr>
                                        <p:cTn id="350" dur="100"/>
                                        <p:tgtEl>
                                          <p:spTgt spid="73"/>
                                        </p:tgtEl>
                                      </p:cBhvr>
                                    </p:animEffect>
                                    <p:set>
                                      <p:cBhvr>
                                        <p:cTn id="351" dur="1" fill="hold">
                                          <p:stCondLst>
                                            <p:cond delay="99"/>
                                          </p:stCondLst>
                                        </p:cTn>
                                        <p:tgtEl>
                                          <p:spTgt spid="73"/>
                                        </p:tgtEl>
                                        <p:attrNameLst>
                                          <p:attrName>style.visibility</p:attrName>
                                        </p:attrNameLst>
                                      </p:cBhvr>
                                      <p:to>
                                        <p:strVal val="hidden"/>
                                      </p:to>
                                    </p:set>
                                  </p:childTnLst>
                                  <p:subTnLst>
                                    <p:audio>
                                      <p:cMediaNode>
                                        <p:cTn display="0" masterRel="sameClick">
                                          <p:stCondLst>
                                            <p:cond evt="begin" delay="0">
                                              <p:tn val="349"/>
                                            </p:cond>
                                          </p:stCondLst>
                                          <p:endCondLst>
                                            <p:cond evt="onStopAudio" delay="0">
                                              <p:tgtEl>
                                                <p:sldTgt/>
                                              </p:tgtEl>
                                            </p:cond>
                                          </p:endCondLst>
                                        </p:cTn>
                                        <p:tgtEl>
                                          <p:sndTgt r:embed="rId3" name="buzztmemory3.wav"/>
                                        </p:tgtEl>
                                      </p:cMediaNode>
                                    </p:audio>
                                  </p:subTnLst>
                                </p:cTn>
                              </p:par>
                            </p:childTnLst>
                          </p:cTn>
                        </p:par>
                        <p:par>
                          <p:cTn id="352" fill="hold">
                            <p:stCondLst>
                              <p:cond delay="600"/>
                            </p:stCondLst>
                            <p:childTnLst>
                              <p:par>
                                <p:cTn id="353" presetID="10" presetClass="exit" presetSubtype="0" fill="remove" grpId="8" nodeType="afterEffect">
                                  <p:stCondLst>
                                    <p:cond delay="0"/>
                                  </p:stCondLst>
                                  <p:childTnLst>
                                    <p:animEffect transition="out" filter="fade">
                                      <p:cBhvr>
                                        <p:cTn id="354" dur="100"/>
                                        <p:tgtEl>
                                          <p:spTgt spid="74"/>
                                        </p:tgtEl>
                                      </p:cBhvr>
                                    </p:animEffect>
                                    <p:set>
                                      <p:cBhvr>
                                        <p:cTn id="355" dur="1" fill="hold">
                                          <p:stCondLst>
                                            <p:cond delay="99"/>
                                          </p:stCondLst>
                                        </p:cTn>
                                        <p:tgtEl>
                                          <p:spTgt spid="74"/>
                                        </p:tgtEl>
                                        <p:attrNameLst>
                                          <p:attrName>style.visibility</p:attrName>
                                        </p:attrNameLst>
                                      </p:cBhvr>
                                      <p:to>
                                        <p:strVal val="hidden"/>
                                      </p:to>
                                    </p:set>
                                  </p:childTnLst>
                                  <p:subTnLst>
                                    <p:audio>
                                      <p:cMediaNode>
                                        <p:cTn display="0" masterRel="sameClick">
                                          <p:stCondLst>
                                            <p:cond evt="begin" delay="0">
                                              <p:tn val="353"/>
                                            </p:cond>
                                          </p:stCondLst>
                                          <p:endCondLst>
                                            <p:cond evt="onStopAudio" delay="0">
                                              <p:tgtEl>
                                                <p:sldTgt/>
                                              </p:tgtEl>
                                            </p:cond>
                                          </p:endCondLst>
                                        </p:cTn>
                                        <p:tgtEl>
                                          <p:sndTgt r:embed="rId3" name="buzztmemory3.wav"/>
                                        </p:tgtEl>
                                      </p:cMediaNode>
                                    </p:audio>
                                  </p:subTnLst>
                                </p:cTn>
                              </p:par>
                            </p:childTnLst>
                          </p:cTn>
                        </p:par>
                        <p:par>
                          <p:cTn id="356" fill="hold">
                            <p:stCondLst>
                              <p:cond delay="700"/>
                            </p:stCondLst>
                            <p:childTnLst>
                              <p:par>
                                <p:cTn id="357" presetID="10" presetClass="exit" presetSubtype="0" fill="remove" grpId="9" nodeType="afterEffect">
                                  <p:stCondLst>
                                    <p:cond delay="0"/>
                                  </p:stCondLst>
                                  <p:childTnLst>
                                    <p:animEffect transition="out" filter="fade">
                                      <p:cBhvr>
                                        <p:cTn id="358" dur="100"/>
                                        <p:tgtEl>
                                          <p:spTgt spid="65"/>
                                        </p:tgtEl>
                                      </p:cBhvr>
                                    </p:animEffect>
                                    <p:set>
                                      <p:cBhvr>
                                        <p:cTn id="359" dur="1" fill="hold">
                                          <p:stCondLst>
                                            <p:cond delay="99"/>
                                          </p:stCondLst>
                                        </p:cTn>
                                        <p:tgtEl>
                                          <p:spTgt spid="65"/>
                                        </p:tgtEl>
                                        <p:attrNameLst>
                                          <p:attrName>style.visibility</p:attrName>
                                        </p:attrNameLst>
                                      </p:cBhvr>
                                      <p:to>
                                        <p:strVal val="hidden"/>
                                      </p:to>
                                    </p:set>
                                  </p:childTnLst>
                                  <p:subTnLst>
                                    <p:audio>
                                      <p:cMediaNode>
                                        <p:cTn display="0" masterRel="sameClick">
                                          <p:stCondLst>
                                            <p:cond evt="begin" delay="0">
                                              <p:tn val="357"/>
                                            </p:cond>
                                          </p:stCondLst>
                                          <p:endCondLst>
                                            <p:cond evt="onStopAudio" delay="0">
                                              <p:tgtEl>
                                                <p:sldTgt/>
                                              </p:tgtEl>
                                            </p:cond>
                                          </p:endCondLst>
                                        </p:cTn>
                                        <p:tgtEl>
                                          <p:sndTgt r:embed="rId3" name="buzztmemory3.wav"/>
                                        </p:tgtEl>
                                      </p:cMediaNode>
                                    </p:audio>
                                  </p:subTnLst>
                                </p:cTn>
                              </p:par>
                            </p:childTnLst>
                          </p:cTn>
                        </p:par>
                        <p:par>
                          <p:cTn id="360" fill="hold">
                            <p:stCondLst>
                              <p:cond delay="800"/>
                            </p:stCondLst>
                            <p:childTnLst>
                              <p:par>
                                <p:cTn id="361" presetID="10" presetClass="exit" presetSubtype="0" fill="remove" grpId="9" nodeType="afterEffect">
                                  <p:stCondLst>
                                    <p:cond delay="0"/>
                                  </p:stCondLst>
                                  <p:childTnLst>
                                    <p:animEffect transition="out" filter="fade">
                                      <p:cBhvr>
                                        <p:cTn id="362" dur="100"/>
                                        <p:tgtEl>
                                          <p:spTgt spid="72"/>
                                        </p:tgtEl>
                                      </p:cBhvr>
                                    </p:animEffect>
                                    <p:set>
                                      <p:cBhvr>
                                        <p:cTn id="363" dur="1" fill="hold">
                                          <p:stCondLst>
                                            <p:cond delay="99"/>
                                          </p:stCondLst>
                                        </p:cTn>
                                        <p:tgtEl>
                                          <p:spTgt spid="72"/>
                                        </p:tgtEl>
                                        <p:attrNameLst>
                                          <p:attrName>style.visibility</p:attrName>
                                        </p:attrNameLst>
                                      </p:cBhvr>
                                      <p:to>
                                        <p:strVal val="hidden"/>
                                      </p:to>
                                    </p:set>
                                  </p:childTnLst>
                                  <p:subTnLst>
                                    <p:audio>
                                      <p:cMediaNode>
                                        <p:cTn display="0" masterRel="sameClick">
                                          <p:stCondLst>
                                            <p:cond evt="begin" delay="0">
                                              <p:tn val="361"/>
                                            </p:cond>
                                          </p:stCondLst>
                                          <p:endCondLst>
                                            <p:cond evt="onStopAudio" delay="0">
                                              <p:tgtEl>
                                                <p:sldTgt/>
                                              </p:tgtEl>
                                            </p:cond>
                                          </p:endCondLst>
                                        </p:cTn>
                                        <p:tgtEl>
                                          <p:sndTgt r:embed="rId3" name="buzztmemory3.wav"/>
                                        </p:tgtEl>
                                      </p:cMediaNode>
                                    </p:audio>
                                  </p:subTnLst>
                                </p:cTn>
                              </p:par>
                            </p:childTnLst>
                          </p:cTn>
                        </p:par>
                        <p:par>
                          <p:cTn id="364" fill="hold">
                            <p:stCondLst>
                              <p:cond delay="900"/>
                            </p:stCondLst>
                            <p:childTnLst>
                              <p:par>
                                <p:cTn id="365" presetID="10" presetClass="exit" presetSubtype="0" fill="hold" grpId="8" nodeType="afterEffect">
                                  <p:stCondLst>
                                    <p:cond delay="0"/>
                                  </p:stCondLst>
                                  <p:childTnLst>
                                    <p:animEffect transition="out" filter="fade">
                                      <p:cBhvr>
                                        <p:cTn id="366" dur="100"/>
                                        <p:tgtEl>
                                          <p:spTgt spid="70"/>
                                        </p:tgtEl>
                                      </p:cBhvr>
                                    </p:animEffect>
                                    <p:set>
                                      <p:cBhvr>
                                        <p:cTn id="367" dur="1" fill="hold">
                                          <p:stCondLst>
                                            <p:cond delay="99"/>
                                          </p:stCondLst>
                                        </p:cTn>
                                        <p:tgtEl>
                                          <p:spTgt spid="70"/>
                                        </p:tgtEl>
                                        <p:attrNameLst>
                                          <p:attrName>style.visibility</p:attrName>
                                        </p:attrNameLst>
                                      </p:cBhvr>
                                      <p:to>
                                        <p:strVal val="hidden"/>
                                      </p:to>
                                    </p:set>
                                  </p:childTnLst>
                                  <p:subTnLst>
                                    <p:audio>
                                      <p:cMediaNode>
                                        <p:cTn display="0" masterRel="sameClick">
                                          <p:stCondLst>
                                            <p:cond evt="begin" delay="0">
                                              <p:tn val="365"/>
                                            </p:cond>
                                          </p:stCondLst>
                                          <p:endCondLst>
                                            <p:cond evt="onStopAudio" delay="0">
                                              <p:tgtEl>
                                                <p:sldTgt/>
                                              </p:tgtEl>
                                            </p:cond>
                                          </p:endCondLst>
                                        </p:cTn>
                                        <p:tgtEl>
                                          <p:sndTgt r:embed="rId3" name="buzztmemory3.wav"/>
                                        </p:tgtEl>
                                      </p:cMediaNode>
                                    </p:audio>
                                  </p:subTnLst>
                                </p:cTn>
                              </p:par>
                            </p:childTnLst>
                          </p:cTn>
                        </p:par>
                      </p:childTnLst>
                    </p:cTn>
                  </p:par>
                </p:childTnLst>
              </p:cTn>
              <p:nextCondLst>
                <p:cond evt="onClick" delay="0">
                  <p:tgtEl>
                    <p:spTgt spid="76"/>
                  </p:tgtEl>
                </p:cond>
              </p:nextCondLst>
            </p:seq>
          </p:childTnLst>
        </p:cTn>
      </p:par>
    </p:tnLst>
    <p:bldLst>
      <p:bldP spid="64" grpId="0" animBg="1"/>
      <p:bldP spid="64" grpId="1" animBg="1"/>
      <p:bldP spid="64" grpId="2" animBg="1"/>
      <p:bldP spid="64" grpId="3" animBg="1"/>
      <p:bldP spid="64" grpId="4" animBg="1"/>
      <p:bldP spid="64" grpId="5" animBg="1"/>
      <p:bldP spid="64" grpId="6" animBg="1"/>
      <p:bldP spid="64" grpId="7" animBg="1"/>
      <p:bldP spid="64" grpId="8" animBg="1"/>
      <p:bldP spid="64" grpId="9" animBg="1"/>
      <p:bldP spid="64" grpId="10" animBg="1"/>
      <p:bldP spid="65" grpId="0" animBg="1"/>
      <p:bldP spid="65" grpId="1" animBg="1"/>
      <p:bldP spid="65" grpId="2" animBg="1"/>
      <p:bldP spid="65" grpId="3" animBg="1"/>
      <p:bldP spid="65" grpId="4" animBg="1"/>
      <p:bldP spid="65" grpId="5" animBg="1"/>
      <p:bldP spid="65" grpId="6" animBg="1"/>
      <p:bldP spid="65" grpId="7" animBg="1"/>
      <p:bldP spid="65" grpId="8" animBg="1"/>
      <p:bldP spid="65" grpId="9" animBg="1"/>
      <p:bldP spid="66" grpId="0" animBg="1"/>
      <p:bldP spid="66" grpId="1" animBg="1"/>
      <p:bldP spid="66" grpId="2" animBg="1"/>
      <p:bldP spid="66" grpId="3" animBg="1"/>
      <p:bldP spid="66" grpId="4" animBg="1"/>
      <p:bldP spid="66" grpId="5" animBg="1"/>
      <p:bldP spid="66" grpId="6" animBg="1"/>
      <p:bldP spid="66" grpId="7" animBg="1"/>
      <p:bldP spid="66" grpId="8" animBg="1"/>
      <p:bldP spid="66" grpId="9" animBg="1"/>
      <p:bldP spid="69" grpId="0" animBg="1"/>
      <p:bldP spid="69" grpId="1" animBg="1"/>
      <p:bldP spid="69" grpId="2" animBg="1"/>
      <p:bldP spid="69" grpId="3" animBg="1"/>
      <p:bldP spid="69" grpId="4" animBg="1"/>
      <p:bldP spid="69" grpId="5" animBg="1"/>
      <p:bldP spid="69" grpId="6" animBg="1"/>
      <p:bldP spid="69" grpId="7" animBg="1"/>
      <p:bldP spid="69" grpId="8" animBg="1"/>
      <p:bldP spid="69" grpId="9" animBg="1"/>
      <p:bldP spid="69" grpId="10" animBg="1"/>
      <p:bldP spid="70" grpId="0" animBg="1"/>
      <p:bldP spid="70" grpId="1" animBg="1"/>
      <p:bldP spid="70" grpId="2" animBg="1"/>
      <p:bldP spid="70" grpId="3" animBg="1"/>
      <p:bldP spid="70" grpId="4" animBg="1"/>
      <p:bldP spid="70" grpId="5" animBg="1"/>
      <p:bldP spid="70" grpId="6" animBg="1"/>
      <p:bldP spid="70" grpId="7" animBg="1"/>
      <p:bldP spid="70" grpId="8" animBg="1"/>
      <p:bldP spid="71" grpId="0" animBg="1"/>
      <p:bldP spid="71" grpId="1" animBg="1"/>
      <p:bldP spid="71" grpId="2" animBg="1"/>
      <p:bldP spid="71" grpId="3" animBg="1"/>
      <p:bldP spid="71" grpId="4" animBg="1"/>
      <p:bldP spid="71" grpId="5" animBg="1"/>
      <p:bldP spid="71" grpId="6" animBg="1"/>
      <p:bldP spid="71" grpId="7" animBg="1"/>
      <p:bldP spid="71" grpId="8" animBg="1"/>
      <p:bldP spid="71" grpId="9" animBg="1"/>
      <p:bldP spid="72" grpId="0" animBg="1"/>
      <p:bldP spid="72" grpId="1" animBg="1"/>
      <p:bldP spid="72" grpId="2" animBg="1"/>
      <p:bldP spid="72" grpId="3" animBg="1"/>
      <p:bldP spid="72" grpId="4" animBg="1"/>
      <p:bldP spid="72" grpId="5" animBg="1"/>
      <p:bldP spid="72" grpId="6" animBg="1"/>
      <p:bldP spid="72" grpId="7" animBg="1"/>
      <p:bldP spid="72" grpId="8" animBg="1"/>
      <p:bldP spid="72" grpId="9" animBg="1"/>
      <p:bldP spid="73" grpId="0" animBg="1"/>
      <p:bldP spid="73" grpId="1" animBg="1"/>
      <p:bldP spid="73" grpId="2" animBg="1"/>
      <p:bldP spid="73" grpId="3" animBg="1"/>
      <p:bldP spid="73" grpId="4" animBg="1"/>
      <p:bldP spid="73" grpId="5" animBg="1"/>
      <p:bldP spid="73" grpId="6" animBg="1"/>
      <p:bldP spid="73" grpId="7" animBg="1"/>
      <p:bldP spid="73" grpId="8" animBg="1"/>
      <p:bldP spid="74" grpId="0" animBg="1"/>
      <p:bldP spid="74" grpId="1" animBg="1"/>
      <p:bldP spid="74" grpId="2" animBg="1"/>
      <p:bldP spid="74" grpId="3" animBg="1"/>
      <p:bldP spid="74" grpId="4" animBg="1"/>
      <p:bldP spid="74" grpId="5" animBg="1"/>
      <p:bldP spid="74" grpId="6" animBg="1"/>
      <p:bldP spid="74" grpId="7" animBg="1"/>
      <p:bldP spid="74" grpId="8"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BABABA"/>
            </a:gs>
            <a:gs pos="3000">
              <a:srgbClr val="BABABA"/>
            </a:gs>
            <a:gs pos="56000">
              <a:srgbClr val="FFFFFF"/>
            </a:gs>
            <a:gs pos="63000">
              <a:srgbClr val="D1D1D1"/>
            </a:gs>
            <a:gs pos="100000">
              <a:schemeClr val="bg1"/>
            </a:gs>
          </a:gsLst>
          <a:lin ang="5400000"/>
        </a:gradFill>
        <a:effectLst/>
      </p:bgPr>
    </p:bg>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AA8CC188-5D7A-4737-91A9-DCD34FE17D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70214" cy="6858000"/>
          </a:xfrm>
          <a:prstGeom prst="rect">
            <a:avLst/>
          </a:prstGeom>
        </p:spPr>
      </p:pic>
      <p:sp>
        <p:nvSpPr>
          <p:cNvPr id="43" name="Yuvarlatılmış Dikdörtgen 42">
            <a:hlinkClick r:id="" action="ppaction://hlinkshowjump?jump=nextslide"/>
          </p:cNvPr>
          <p:cNvSpPr/>
          <p:nvPr/>
        </p:nvSpPr>
        <p:spPr>
          <a:xfrm>
            <a:off x="10719331" y="6257412"/>
            <a:ext cx="1296365" cy="46298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1600" dirty="0">
                <a:solidFill>
                  <a:srgbClr val="000000"/>
                </a:solidFill>
                <a:ea typeface="Tahoma" panose="020B0604030504040204" pitchFamily="34" charset="0"/>
                <a:cs typeface="Tahoma" panose="020B0604030504040204" pitchFamily="34" charset="0"/>
              </a:rPr>
              <a:t>Devam et</a:t>
            </a:r>
          </a:p>
        </p:txBody>
      </p:sp>
      <p:sp>
        <p:nvSpPr>
          <p:cNvPr id="5" name="Dikdörtgen 4"/>
          <p:cNvSpPr/>
          <p:nvPr/>
        </p:nvSpPr>
        <p:spPr>
          <a:xfrm>
            <a:off x="0" y="4970972"/>
            <a:ext cx="6588975" cy="430887"/>
          </a:xfrm>
          <a:prstGeom prst="rect">
            <a:avLst/>
          </a:prstGeom>
        </p:spPr>
        <p:style>
          <a:lnRef idx="2">
            <a:schemeClr val="accent3"/>
          </a:lnRef>
          <a:fillRef idx="1">
            <a:schemeClr val="lt1"/>
          </a:fillRef>
          <a:effectRef idx="0">
            <a:schemeClr val="accent3"/>
          </a:effectRef>
          <a:fontRef idx="minor">
            <a:schemeClr val="dk1"/>
          </a:fontRef>
        </p:style>
        <p:txBody>
          <a:bodyPr wrap="square" lIns="91440" tIns="45720" rIns="91440" bIns="45720">
            <a:spAutoFit/>
          </a:bodyPr>
          <a:lstStyle/>
          <a:p>
            <a:pPr marL="342900" indent="-342900" algn="just">
              <a:buFont typeface="Wingdings" panose="05000000000000000000" pitchFamily="2" charset="2"/>
              <a:buChar char="Ø"/>
            </a:pPr>
            <a:r>
              <a:rPr lang="tr-TR" sz="2200" dirty="0">
                <a:ln w="0"/>
                <a:solidFill>
                  <a:schemeClr val="tx1">
                    <a:lumMod val="95000"/>
                    <a:lumOff val="5000"/>
                  </a:schemeClr>
                </a:solidFill>
                <a:effectLst>
                  <a:outerShdw blurRad="38100" dist="19050" dir="2700000" algn="tl" rotWithShape="0">
                    <a:schemeClr val="dk1">
                      <a:alpha val="40000"/>
                    </a:schemeClr>
                  </a:outerShdw>
                </a:effectLst>
              </a:rPr>
              <a:t>Görseli inceleyiniz. Neler gördüğünüzü söyleyiniz.</a:t>
            </a:r>
            <a:endParaRPr lang="tr-TR" sz="2200" b="0" cap="none" spc="0" dirty="0">
              <a:ln w="0"/>
              <a:solidFill>
                <a:schemeClr val="tx1">
                  <a:lumMod val="95000"/>
                  <a:lumOff val="5000"/>
                </a:schemeClr>
              </a:solidFill>
              <a:effectLst>
                <a:outerShdw blurRad="38100" dist="19050" dir="2700000" algn="tl" rotWithShape="0">
                  <a:schemeClr val="dk1">
                    <a:alpha val="40000"/>
                  </a:schemeClr>
                </a:outerShdw>
              </a:effectLst>
            </a:endParaRPr>
          </a:p>
        </p:txBody>
      </p:sp>
      <p:sp>
        <p:nvSpPr>
          <p:cNvPr id="8" name="Dikdörtgen 7"/>
          <p:cNvSpPr/>
          <p:nvPr/>
        </p:nvSpPr>
        <p:spPr>
          <a:xfrm>
            <a:off x="5470493" y="6488905"/>
            <a:ext cx="3276025" cy="307777"/>
          </a:xfrm>
          <a:prstGeom prst="rect">
            <a:avLst/>
          </a:prstGeom>
          <a:noFill/>
        </p:spPr>
        <p:txBody>
          <a:bodyPr wrap="none" lIns="91440" tIns="45720" rIns="91440" bIns="45720">
            <a:spAutoFit/>
          </a:bodyPr>
          <a:lstStyle/>
          <a:p>
            <a:pPr algn="ctr"/>
            <a:r>
              <a:rPr lang="tr-TR" sz="1400" b="0" cap="none" spc="0" dirty="0">
                <a:ln w="0"/>
                <a:solidFill>
                  <a:schemeClr val="bg1"/>
                </a:solidFill>
                <a:effectLst>
                  <a:outerShdw blurRad="38100" dist="19050" dir="2700000" algn="tl" rotWithShape="0">
                    <a:schemeClr val="dk1">
                      <a:alpha val="40000"/>
                    </a:schemeClr>
                  </a:outerShdw>
                </a:effectLst>
              </a:rPr>
              <a:t>Not : Klavyede </a:t>
            </a:r>
            <a:r>
              <a:rPr lang="tr-TR" sz="1400" b="0" cap="none" spc="0" dirty="0" err="1">
                <a:ln w="0"/>
                <a:solidFill>
                  <a:schemeClr val="bg1"/>
                </a:solidFill>
                <a:effectLst>
                  <a:outerShdw blurRad="38100" dist="19050" dir="2700000" algn="tl" rotWithShape="0">
                    <a:schemeClr val="dk1">
                      <a:alpha val="40000"/>
                    </a:schemeClr>
                  </a:outerShdw>
                </a:effectLst>
              </a:rPr>
              <a:t>enter</a:t>
            </a:r>
            <a:r>
              <a:rPr lang="tr-TR" sz="1400" b="0" cap="none" spc="0" dirty="0">
                <a:ln w="0"/>
                <a:solidFill>
                  <a:schemeClr val="bg1"/>
                </a:solidFill>
                <a:effectLst>
                  <a:outerShdw blurRad="38100" dist="19050" dir="2700000" algn="tl" rotWithShape="0">
                    <a:schemeClr val="dk1">
                      <a:alpha val="40000"/>
                    </a:schemeClr>
                  </a:outerShdw>
                </a:effectLst>
              </a:rPr>
              <a:t> tuşuyla ilerleyiniz.</a:t>
            </a:r>
          </a:p>
        </p:txBody>
      </p:sp>
      <p:sp>
        <p:nvSpPr>
          <p:cNvPr id="9" name="Dikdörtgen 8">
            <a:extLst>
              <a:ext uri="{FF2B5EF4-FFF2-40B4-BE49-F238E27FC236}">
                <a16:creationId xmlns:a16="http://schemas.microsoft.com/office/drawing/2014/main" id="{9F76EFA4-9252-48B3-817F-264D05D7E685}"/>
              </a:ext>
            </a:extLst>
          </p:cNvPr>
          <p:cNvSpPr/>
          <p:nvPr/>
        </p:nvSpPr>
        <p:spPr>
          <a:xfrm>
            <a:off x="28108" y="3903582"/>
            <a:ext cx="6106999" cy="2585323"/>
          </a:xfrm>
          <a:prstGeom prst="rect">
            <a:avLst/>
          </a:prstGeom>
        </p:spPr>
        <p:style>
          <a:lnRef idx="2">
            <a:schemeClr val="accent3"/>
          </a:lnRef>
          <a:fillRef idx="1">
            <a:schemeClr val="lt1"/>
          </a:fillRef>
          <a:effectRef idx="0">
            <a:schemeClr val="accent3"/>
          </a:effectRef>
          <a:fontRef idx="minor">
            <a:schemeClr val="dk1"/>
          </a:fontRef>
        </p:style>
        <p:txBody>
          <a:bodyPr wrap="square" lIns="91440" tIns="45720" rIns="91440" bIns="45720">
            <a:spAutoFit/>
          </a:bodyPr>
          <a:lstStyle/>
          <a:p>
            <a:pPr marL="342900" indent="-342900" algn="just">
              <a:buFont typeface="Wingdings" panose="05000000000000000000" pitchFamily="2" charset="2"/>
              <a:buChar char="Ø"/>
            </a:pPr>
            <a:r>
              <a:rPr lang="tr-TR" dirty="0">
                <a:ln w="0"/>
                <a:solidFill>
                  <a:schemeClr val="tx1">
                    <a:lumMod val="95000"/>
                    <a:lumOff val="5000"/>
                  </a:schemeClr>
                </a:solidFill>
                <a:effectLst>
                  <a:outerShdw blurRad="38100" dist="19050" dir="2700000" algn="tl" rotWithShape="0">
                    <a:schemeClr val="dk1">
                      <a:alpha val="40000"/>
                    </a:schemeClr>
                  </a:outerShdw>
                </a:effectLst>
              </a:rPr>
              <a:t>Nasrettin Hoca evde tespihini kaybetmiş. Bakmış ki ev karanlık dışarı çıkıp tespihini sokak lambasının altında aramaya başlamış. Hocanın yerde bir şey aradığını görenler :</a:t>
            </a:r>
          </a:p>
          <a:p>
            <a:pPr marL="342900" indent="-342900" algn="just">
              <a:buFont typeface="Wingdings" panose="05000000000000000000" pitchFamily="2" charset="2"/>
              <a:buChar char="Ø"/>
            </a:pPr>
            <a:r>
              <a:rPr lang="tr-TR" dirty="0">
                <a:ln w="0"/>
                <a:solidFill>
                  <a:schemeClr val="tx1">
                    <a:lumMod val="95000"/>
                    <a:lumOff val="5000"/>
                  </a:schemeClr>
                </a:solidFill>
                <a:effectLst>
                  <a:outerShdw blurRad="38100" dist="19050" dir="2700000" algn="tl" rotWithShape="0">
                    <a:schemeClr val="dk1">
                      <a:alpha val="40000"/>
                    </a:schemeClr>
                  </a:outerShdw>
                </a:effectLst>
              </a:rPr>
              <a:t>- Hayırdır Hoca, ne arıyorsun?</a:t>
            </a:r>
          </a:p>
          <a:p>
            <a:pPr marL="342900" indent="-342900" algn="just">
              <a:buFont typeface="Wingdings" panose="05000000000000000000" pitchFamily="2" charset="2"/>
              <a:buChar char="Ø"/>
            </a:pPr>
            <a:r>
              <a:rPr lang="tr-TR" dirty="0">
                <a:ln w="0"/>
                <a:solidFill>
                  <a:schemeClr val="tx1">
                    <a:lumMod val="95000"/>
                    <a:lumOff val="5000"/>
                  </a:schemeClr>
                </a:solidFill>
                <a:effectLst>
                  <a:outerShdw blurRad="38100" dist="19050" dir="2700000" algn="tl" rotWithShape="0">
                    <a:schemeClr val="dk1">
                      <a:alpha val="40000"/>
                    </a:schemeClr>
                  </a:outerShdw>
                </a:effectLst>
              </a:rPr>
              <a:t>Hoca;</a:t>
            </a:r>
          </a:p>
          <a:p>
            <a:pPr marL="342900" indent="-342900" algn="just">
              <a:buFont typeface="Wingdings" panose="05000000000000000000" pitchFamily="2" charset="2"/>
              <a:buChar char="Ø"/>
            </a:pPr>
            <a:r>
              <a:rPr lang="tr-TR" dirty="0">
                <a:ln w="0"/>
                <a:solidFill>
                  <a:schemeClr val="tx1">
                    <a:lumMod val="95000"/>
                    <a:lumOff val="5000"/>
                  </a:schemeClr>
                </a:solidFill>
                <a:effectLst>
                  <a:outerShdw blurRad="38100" dist="19050" dir="2700000" algn="tl" rotWithShape="0">
                    <a:schemeClr val="dk1">
                      <a:alpha val="40000"/>
                    </a:schemeClr>
                  </a:outerShdw>
                </a:effectLst>
              </a:rPr>
              <a:t>- Evde tespihimi kaybettim onu arıyorum.</a:t>
            </a:r>
          </a:p>
          <a:p>
            <a:pPr marL="342900" indent="-342900" algn="just">
              <a:buFont typeface="Wingdings" panose="05000000000000000000" pitchFamily="2" charset="2"/>
              <a:buChar char="Ø"/>
            </a:pPr>
            <a:r>
              <a:rPr lang="tr-TR" dirty="0">
                <a:ln w="0"/>
                <a:solidFill>
                  <a:schemeClr val="tx1">
                    <a:lumMod val="95000"/>
                    <a:lumOff val="5000"/>
                  </a:schemeClr>
                </a:solidFill>
                <a:effectLst>
                  <a:outerShdw blurRad="38100" dist="19050" dir="2700000" algn="tl" rotWithShape="0">
                    <a:schemeClr val="dk1">
                      <a:alpha val="40000"/>
                    </a:schemeClr>
                  </a:outerShdw>
                </a:effectLst>
              </a:rPr>
              <a:t>- İlahi Hoca, evde neden aramıyorsun?</a:t>
            </a:r>
          </a:p>
          <a:p>
            <a:pPr marL="342900" indent="-342900" algn="just">
              <a:buFont typeface="Wingdings" panose="05000000000000000000" pitchFamily="2" charset="2"/>
              <a:buChar char="Ø"/>
            </a:pPr>
            <a:r>
              <a:rPr lang="tr-TR" dirty="0">
                <a:ln w="0"/>
                <a:solidFill>
                  <a:schemeClr val="tx1">
                    <a:lumMod val="95000"/>
                    <a:lumOff val="5000"/>
                  </a:schemeClr>
                </a:solidFill>
                <a:effectLst>
                  <a:outerShdw blurRad="38100" dist="19050" dir="2700000" algn="tl" rotWithShape="0">
                    <a:schemeClr val="dk1">
                      <a:alpha val="40000"/>
                    </a:schemeClr>
                  </a:outerShdw>
                </a:effectLst>
              </a:rPr>
              <a:t>- Ne yapayım, ev karanlık!</a:t>
            </a:r>
            <a:endParaRPr lang="tr-TR" b="0" cap="none" spc="0" dirty="0">
              <a:ln w="0"/>
              <a:solidFill>
                <a:schemeClr val="tx1">
                  <a:lumMod val="95000"/>
                  <a:lumOff val="5000"/>
                </a:schemeClr>
              </a:solidFill>
              <a:effectLst>
                <a:outerShdw blurRad="38100" dist="19050" dir="2700000" algn="tl" rotWithShape="0">
                  <a:schemeClr val="dk1">
                    <a:alpha val="40000"/>
                  </a:schemeClr>
                </a:outerShdw>
              </a:effectLst>
            </a:endParaRPr>
          </a:p>
        </p:txBody>
      </p:sp>
      <p:sp>
        <p:nvSpPr>
          <p:cNvPr id="11" name="Dikdörtgen 10">
            <a:extLst>
              <a:ext uri="{FF2B5EF4-FFF2-40B4-BE49-F238E27FC236}">
                <a16:creationId xmlns:a16="http://schemas.microsoft.com/office/drawing/2014/main" id="{6D91C2C4-1E4E-49B4-9AB5-F3CBE0A23884}"/>
              </a:ext>
            </a:extLst>
          </p:cNvPr>
          <p:cNvSpPr/>
          <p:nvPr/>
        </p:nvSpPr>
        <p:spPr>
          <a:xfrm>
            <a:off x="28108" y="4721661"/>
            <a:ext cx="6588975" cy="769441"/>
          </a:xfrm>
          <a:prstGeom prst="rect">
            <a:avLst/>
          </a:prstGeom>
        </p:spPr>
        <p:style>
          <a:lnRef idx="2">
            <a:schemeClr val="accent3"/>
          </a:lnRef>
          <a:fillRef idx="1">
            <a:schemeClr val="lt1"/>
          </a:fillRef>
          <a:effectRef idx="0">
            <a:schemeClr val="accent3"/>
          </a:effectRef>
          <a:fontRef idx="minor">
            <a:schemeClr val="dk1"/>
          </a:fontRef>
        </p:style>
        <p:txBody>
          <a:bodyPr wrap="square" lIns="91440" tIns="45720" rIns="91440" bIns="45720">
            <a:spAutoFit/>
          </a:bodyPr>
          <a:lstStyle/>
          <a:p>
            <a:pPr marL="342900" indent="-342900" algn="just">
              <a:buFont typeface="Wingdings" panose="05000000000000000000" pitchFamily="2" charset="2"/>
              <a:buChar char="Ø"/>
            </a:pPr>
            <a:r>
              <a:rPr lang="tr-TR" sz="2200" dirty="0">
                <a:ln w="0"/>
                <a:solidFill>
                  <a:schemeClr val="tx1">
                    <a:lumMod val="95000"/>
                    <a:lumOff val="5000"/>
                  </a:schemeClr>
                </a:solidFill>
                <a:effectLst>
                  <a:outerShdw blurRad="38100" dist="19050" dir="2700000" algn="tl" rotWithShape="0">
                    <a:schemeClr val="dk1">
                      <a:alpha val="40000"/>
                    </a:schemeClr>
                  </a:outerShdw>
                </a:effectLst>
              </a:rPr>
              <a:t>Nasrettin Hoca'nın karanlık olan evini aydınlatmak için ne yapılabilir?</a:t>
            </a:r>
            <a:endParaRPr lang="tr-TR" sz="2200" b="0" cap="none" spc="0" dirty="0">
              <a:ln w="0"/>
              <a:solidFill>
                <a:schemeClr val="tx1">
                  <a:lumMod val="95000"/>
                  <a:lumOff val="5000"/>
                </a:schemeClr>
              </a:solidFill>
              <a:effectLst>
                <a:outerShdw blurRad="38100" dist="19050" dir="2700000" algn="tl" rotWithShape="0">
                  <a:schemeClr val="dk1">
                    <a:alpha val="40000"/>
                  </a:schemeClr>
                </a:outerShdw>
              </a:effectLst>
            </a:endParaRPr>
          </a:p>
        </p:txBody>
      </p:sp>
      <p:sp>
        <p:nvSpPr>
          <p:cNvPr id="12" name="Dikdörtgen 11">
            <a:extLst>
              <a:ext uri="{FF2B5EF4-FFF2-40B4-BE49-F238E27FC236}">
                <a16:creationId xmlns:a16="http://schemas.microsoft.com/office/drawing/2014/main" id="{3C0BD0FA-040D-4296-811B-C397DE43925D}"/>
              </a:ext>
            </a:extLst>
          </p:cNvPr>
          <p:cNvSpPr/>
          <p:nvPr/>
        </p:nvSpPr>
        <p:spPr>
          <a:xfrm>
            <a:off x="-1" y="4752320"/>
            <a:ext cx="6588975" cy="769441"/>
          </a:xfrm>
          <a:prstGeom prst="rect">
            <a:avLst/>
          </a:prstGeom>
        </p:spPr>
        <p:style>
          <a:lnRef idx="2">
            <a:schemeClr val="accent3"/>
          </a:lnRef>
          <a:fillRef idx="1">
            <a:schemeClr val="lt1"/>
          </a:fillRef>
          <a:effectRef idx="0">
            <a:schemeClr val="accent3"/>
          </a:effectRef>
          <a:fontRef idx="minor">
            <a:schemeClr val="dk1"/>
          </a:fontRef>
        </p:style>
        <p:txBody>
          <a:bodyPr wrap="square" lIns="91440" tIns="45720" rIns="91440" bIns="45720">
            <a:spAutoFit/>
          </a:bodyPr>
          <a:lstStyle/>
          <a:p>
            <a:pPr marL="342900" indent="-342900" algn="just">
              <a:buFont typeface="Wingdings" panose="05000000000000000000" pitchFamily="2" charset="2"/>
              <a:buChar char="Ø"/>
            </a:pPr>
            <a:r>
              <a:rPr lang="tr-TR" sz="2200" dirty="0">
                <a:ln w="0"/>
                <a:solidFill>
                  <a:schemeClr val="tx1">
                    <a:lumMod val="95000"/>
                    <a:lumOff val="5000"/>
                  </a:schemeClr>
                </a:solidFill>
                <a:effectLst>
                  <a:outerShdw blurRad="38100" dist="19050" dir="2700000" algn="tl" rotWithShape="0">
                    <a:schemeClr val="dk1">
                      <a:alpha val="40000"/>
                    </a:schemeClr>
                  </a:outerShdw>
                </a:effectLst>
              </a:rPr>
              <a:t>Nasrettin Hoca tespihini gündüz vakti kaybetseydi evi yine karanlık olur muydu?</a:t>
            </a:r>
            <a:endParaRPr lang="tr-TR" sz="2200" b="0" cap="none" spc="0" dirty="0">
              <a:ln w="0"/>
              <a:solidFill>
                <a:schemeClr val="tx1">
                  <a:lumMod val="95000"/>
                  <a:lumOff val="5000"/>
                </a:schemeClr>
              </a:solidFill>
              <a:effectLst>
                <a:outerShdw blurRad="38100" dist="19050" dir="2700000" algn="tl" rotWithShape="0">
                  <a:schemeClr val="dk1">
                    <a:alpha val="40000"/>
                  </a:schemeClr>
                </a:outerShdw>
              </a:effectLst>
            </a:endParaRPr>
          </a:p>
        </p:txBody>
      </p:sp>
    </p:spTree>
    <p:custDataLst>
      <p:tags r:id="rId1"/>
    </p:custDataLst>
    <p:extLst>
      <p:ext uri="{BB962C8B-B14F-4D97-AF65-F5344CB8AC3E}">
        <p14:creationId xmlns:p14="http://schemas.microsoft.com/office/powerpoint/2010/main" val="1332175433"/>
      </p:ext>
    </p:extLst>
  </p:cSld>
  <p:clrMapOvr>
    <a:masterClrMapping/>
  </p:clrMapOvr>
  <p:transition spd="med" advClick="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grpId="1" nodeType="clickEffect">
                                  <p:stCondLst>
                                    <p:cond delay="0"/>
                                  </p:stCondLst>
                                  <p:childTnLst>
                                    <p:animEffect transition="out" filter="fade">
                                      <p:cBhvr>
                                        <p:cTn id="11" dur="1000"/>
                                        <p:tgtEl>
                                          <p:spTgt spid="5"/>
                                        </p:tgtEl>
                                      </p:cBhvr>
                                    </p:animEffect>
                                    <p:anim calcmode="lin" valueType="num">
                                      <p:cBhvr>
                                        <p:cTn id="12" dur="1000"/>
                                        <p:tgtEl>
                                          <p:spTgt spid="5"/>
                                        </p:tgtEl>
                                        <p:attrNameLst>
                                          <p:attrName>ppt_x</p:attrName>
                                        </p:attrNameLst>
                                      </p:cBhvr>
                                      <p:tavLst>
                                        <p:tav tm="0">
                                          <p:val>
                                            <p:strVal val="ppt_x"/>
                                          </p:val>
                                        </p:tav>
                                        <p:tav tm="100000">
                                          <p:val>
                                            <p:strVal val="ppt_x"/>
                                          </p:val>
                                        </p:tav>
                                      </p:tavLst>
                                    </p:anim>
                                    <p:anim calcmode="lin" valueType="num">
                                      <p:cBhvr>
                                        <p:cTn id="13" dur="1000"/>
                                        <p:tgtEl>
                                          <p:spTgt spid="5"/>
                                        </p:tgtEl>
                                        <p:attrNameLst>
                                          <p:attrName>ppt_y</p:attrName>
                                        </p:attrNameLst>
                                      </p:cBhvr>
                                      <p:tavLst>
                                        <p:tav tm="0">
                                          <p:val>
                                            <p:strVal val="ppt_y"/>
                                          </p:val>
                                        </p:tav>
                                        <p:tav tm="100000">
                                          <p:val>
                                            <p:strVal val="ppt_y+.1"/>
                                          </p:val>
                                        </p:tav>
                                      </p:tavLst>
                                    </p:anim>
                                    <p:set>
                                      <p:cBhvr>
                                        <p:cTn id="14" dur="1" fill="hold">
                                          <p:stCondLst>
                                            <p:cond delay="999"/>
                                          </p:stCondLst>
                                        </p:cTn>
                                        <p:tgtEl>
                                          <p:spTgt spid="5"/>
                                        </p:tgtEl>
                                        <p:attrNameLst>
                                          <p:attrName>style.visibility</p:attrName>
                                        </p:attrNameLst>
                                      </p:cBhvr>
                                      <p:to>
                                        <p:strVal val="hidden"/>
                                      </p:to>
                                    </p:set>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xit" presetSubtype="0" fill="hold" grpId="1" nodeType="clickEffect">
                                  <p:stCondLst>
                                    <p:cond delay="0"/>
                                  </p:stCondLst>
                                  <p:childTnLst>
                                    <p:animEffect transition="out" filter="fade">
                                      <p:cBhvr>
                                        <p:cTn id="24" dur="1000"/>
                                        <p:tgtEl>
                                          <p:spTgt spid="9"/>
                                        </p:tgtEl>
                                      </p:cBhvr>
                                    </p:animEffect>
                                    <p:anim calcmode="lin" valueType="num">
                                      <p:cBhvr>
                                        <p:cTn id="25" dur="1000"/>
                                        <p:tgtEl>
                                          <p:spTgt spid="9"/>
                                        </p:tgtEl>
                                        <p:attrNameLst>
                                          <p:attrName>ppt_x</p:attrName>
                                        </p:attrNameLst>
                                      </p:cBhvr>
                                      <p:tavLst>
                                        <p:tav tm="0">
                                          <p:val>
                                            <p:strVal val="ppt_x"/>
                                          </p:val>
                                        </p:tav>
                                        <p:tav tm="100000">
                                          <p:val>
                                            <p:strVal val="ppt_x"/>
                                          </p:val>
                                        </p:tav>
                                      </p:tavLst>
                                    </p:anim>
                                    <p:anim calcmode="lin" valueType="num">
                                      <p:cBhvr>
                                        <p:cTn id="26" dur="1000"/>
                                        <p:tgtEl>
                                          <p:spTgt spid="9"/>
                                        </p:tgtEl>
                                        <p:attrNameLst>
                                          <p:attrName>ppt_y</p:attrName>
                                        </p:attrNameLst>
                                      </p:cBhvr>
                                      <p:tavLst>
                                        <p:tav tm="0">
                                          <p:val>
                                            <p:strVal val="ppt_y"/>
                                          </p:val>
                                        </p:tav>
                                        <p:tav tm="100000">
                                          <p:val>
                                            <p:strVal val="ppt_y+.1"/>
                                          </p:val>
                                        </p:tav>
                                      </p:tavLst>
                                    </p:anim>
                                    <p:set>
                                      <p:cBhvr>
                                        <p:cTn id="27" dur="1" fill="hold">
                                          <p:stCondLst>
                                            <p:cond delay="999"/>
                                          </p:stCondLst>
                                        </p:cTn>
                                        <p:tgtEl>
                                          <p:spTgt spid="9"/>
                                        </p:tgtEl>
                                        <p:attrNameLst>
                                          <p:attrName>style.visibility</p:attrName>
                                        </p:attrNameLst>
                                      </p:cBhvr>
                                      <p:to>
                                        <p:strVal val="hidden"/>
                                      </p:to>
                                    </p:set>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1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xit" presetSubtype="0" fill="hold" grpId="1" nodeType="clickEffect">
                                  <p:stCondLst>
                                    <p:cond delay="0"/>
                                  </p:stCondLst>
                                  <p:childTnLst>
                                    <p:animEffect transition="out" filter="fade">
                                      <p:cBhvr>
                                        <p:cTn id="35" dur="1000"/>
                                        <p:tgtEl>
                                          <p:spTgt spid="11"/>
                                        </p:tgtEl>
                                      </p:cBhvr>
                                    </p:animEffect>
                                    <p:anim calcmode="lin" valueType="num">
                                      <p:cBhvr>
                                        <p:cTn id="36" dur="1000"/>
                                        <p:tgtEl>
                                          <p:spTgt spid="11"/>
                                        </p:tgtEl>
                                        <p:attrNameLst>
                                          <p:attrName>ppt_x</p:attrName>
                                        </p:attrNameLst>
                                      </p:cBhvr>
                                      <p:tavLst>
                                        <p:tav tm="0">
                                          <p:val>
                                            <p:strVal val="ppt_x"/>
                                          </p:val>
                                        </p:tav>
                                        <p:tav tm="100000">
                                          <p:val>
                                            <p:strVal val="ppt_x"/>
                                          </p:val>
                                        </p:tav>
                                      </p:tavLst>
                                    </p:anim>
                                    <p:anim calcmode="lin" valueType="num">
                                      <p:cBhvr>
                                        <p:cTn id="37" dur="1000"/>
                                        <p:tgtEl>
                                          <p:spTgt spid="11"/>
                                        </p:tgtEl>
                                        <p:attrNameLst>
                                          <p:attrName>ppt_y</p:attrName>
                                        </p:attrNameLst>
                                      </p:cBhvr>
                                      <p:tavLst>
                                        <p:tav tm="0">
                                          <p:val>
                                            <p:strVal val="ppt_y"/>
                                          </p:val>
                                        </p:tav>
                                        <p:tav tm="100000">
                                          <p:val>
                                            <p:strVal val="ppt_y+.1"/>
                                          </p:val>
                                        </p:tav>
                                      </p:tavLst>
                                    </p:anim>
                                    <p:set>
                                      <p:cBhvr>
                                        <p:cTn id="38" dur="1" fill="hold">
                                          <p:stCondLst>
                                            <p:cond delay="999"/>
                                          </p:stCondLst>
                                        </p:cTn>
                                        <p:tgtEl>
                                          <p:spTgt spid="11"/>
                                        </p:tgtEl>
                                        <p:attrNameLst>
                                          <p:attrName>style.visibility</p:attrName>
                                        </p:attrNameLst>
                                      </p:cBhvr>
                                      <p:to>
                                        <p:strVal val="hidden"/>
                                      </p:to>
                                    </p:set>
                                  </p:childTnLst>
                                </p:cTn>
                              </p:par>
                            </p:childTnLst>
                          </p:cTn>
                        </p:par>
                        <p:par>
                          <p:cTn id="39" fill="hold">
                            <p:stCondLst>
                              <p:cond delay="1000"/>
                            </p:stCondLst>
                            <p:childTnLst>
                              <p:par>
                                <p:cTn id="40" presetID="22" presetClass="entr" presetSubtype="1"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up)">
                                      <p:cBhvr>
                                        <p:cTn id="42" dur="1000"/>
                                        <p:tgtEl>
                                          <p:spTgt spid="12"/>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fade">
                                      <p:cBhvr>
                                        <p:cTn id="45" dur="1000"/>
                                        <p:tgtEl>
                                          <p:spTgt spid="43"/>
                                        </p:tgtEl>
                                      </p:cBhvr>
                                    </p:animEffect>
                                    <p:anim calcmode="lin" valueType="num">
                                      <p:cBhvr>
                                        <p:cTn id="46" dur="1000" fill="hold"/>
                                        <p:tgtEl>
                                          <p:spTgt spid="43"/>
                                        </p:tgtEl>
                                        <p:attrNameLst>
                                          <p:attrName>ppt_x</p:attrName>
                                        </p:attrNameLst>
                                      </p:cBhvr>
                                      <p:tavLst>
                                        <p:tav tm="0">
                                          <p:val>
                                            <p:strVal val="#ppt_x"/>
                                          </p:val>
                                        </p:tav>
                                        <p:tav tm="100000">
                                          <p:val>
                                            <p:strVal val="#ppt_x"/>
                                          </p:val>
                                        </p:tav>
                                      </p:tavLst>
                                    </p:anim>
                                    <p:anim calcmode="lin" valueType="num">
                                      <p:cBhvr>
                                        <p:cTn id="4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 grpId="0" animBg="1"/>
      <p:bldP spid="5" grpId="1" animBg="1"/>
      <p:bldP spid="9" grpId="0" animBg="1"/>
      <p:bldP spid="9" grpId="1" animBg="1"/>
      <p:bldP spid="11" grpId="0" animBg="1"/>
      <p:bldP spid="11" grpId="1"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BABABA"/>
            </a:gs>
            <a:gs pos="3000">
              <a:srgbClr val="BABABA"/>
            </a:gs>
            <a:gs pos="56000">
              <a:srgbClr val="FFFFFF"/>
            </a:gs>
            <a:gs pos="63000">
              <a:srgbClr val="D1D1D1"/>
            </a:gs>
            <a:gs pos="100000">
              <a:schemeClr val="bg1"/>
            </a:gs>
          </a:gsLst>
          <a:lin ang="5400000"/>
        </a:gradFill>
        <a:effectLst/>
      </p:bgPr>
    </p:bg>
    <p:spTree>
      <p:nvGrpSpPr>
        <p:cNvPr id="1" name=""/>
        <p:cNvGrpSpPr/>
        <p:nvPr/>
      </p:nvGrpSpPr>
      <p:grpSpPr>
        <a:xfrm>
          <a:off x="0" y="0"/>
          <a:ext cx="0" cy="0"/>
          <a:chOff x="0" y="0"/>
          <a:chExt cx="0" cy="0"/>
        </a:xfrm>
      </p:grpSpPr>
      <p:sp>
        <p:nvSpPr>
          <p:cNvPr id="23" name="bottom_box"/>
          <p:cNvSpPr/>
          <p:nvPr/>
        </p:nvSpPr>
        <p:spPr>
          <a:xfrm rot="5400000">
            <a:off x="5905500" y="571500"/>
            <a:ext cx="381000" cy="1219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36576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3733" b="1" i="0" u="none" strike="noStrike" kern="1200" cap="none" spc="0" normalizeH="0" baseline="0" noProof="0" dirty="0">
              <a:ln>
                <a:noFill/>
              </a:ln>
              <a:solidFill>
                <a:srgbClr val="FFFFFF"/>
              </a:solidFill>
              <a:effectLst/>
              <a:uLnTx/>
              <a:uFillTx/>
              <a:latin typeface="Tahoma"/>
              <a:ea typeface="+mn-ea"/>
              <a:cs typeface="+mn-cs"/>
            </a:endParaRPr>
          </a:p>
        </p:txBody>
      </p:sp>
      <p:pic>
        <p:nvPicPr>
          <p:cNvPr id="15" name="Main_Board"/>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40230" y="522643"/>
            <a:ext cx="7507577" cy="659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6"/>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780977" y="2314039"/>
            <a:ext cx="2488746" cy="4425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Sağ Ok 19">
            <a:hlinkClick r:id="" action="ppaction://hlinkshowjump?jump=nextslide"/>
          </p:cNvPr>
          <p:cNvSpPr/>
          <p:nvPr/>
        </p:nvSpPr>
        <p:spPr>
          <a:xfrm>
            <a:off x="11279652" y="5391285"/>
            <a:ext cx="565061" cy="471607"/>
          </a:xfrm>
          <a:prstGeom prst="rightArrow">
            <a:avLst/>
          </a:prstGeom>
          <a:solidFill>
            <a:srgbClr val="D595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srgbClr val="FFFFFF"/>
              </a:solidFill>
              <a:effectLst/>
              <a:uLnTx/>
              <a:uFillTx/>
              <a:latin typeface="Tahoma"/>
              <a:ea typeface="+mn-ea"/>
              <a:cs typeface="+mn-cs"/>
            </a:endParaRPr>
          </a:p>
        </p:txBody>
      </p:sp>
      <p:sp>
        <p:nvSpPr>
          <p:cNvPr id="21" name="Metin kutusu 20"/>
          <p:cNvSpPr txBox="1"/>
          <p:nvPr/>
        </p:nvSpPr>
        <p:spPr>
          <a:xfrm>
            <a:off x="10323855" y="4979843"/>
            <a:ext cx="11576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srgbClr val="523100"/>
                </a:solidFill>
                <a:effectLst/>
                <a:uLnTx/>
                <a:uFillTx/>
                <a:latin typeface="Tahoma"/>
                <a:ea typeface="+mn-ea"/>
                <a:cs typeface="+mn-cs"/>
              </a:rPr>
              <a:t>(3 – 10)</a:t>
            </a:r>
          </a:p>
        </p:txBody>
      </p:sp>
      <p:pic>
        <p:nvPicPr>
          <p:cNvPr id="34" name="Resim 33">
            <a:hlinkClick r:id="" action="ppaction://hlinkshowjump?jump=lastslide"/>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0655940" y="6434888"/>
            <a:ext cx="465223" cy="465223"/>
          </a:xfrm>
          <a:prstGeom prst="rect">
            <a:avLst/>
          </a:prstGeom>
        </p:spPr>
      </p:pic>
      <p:sp>
        <p:nvSpPr>
          <p:cNvPr id="12" name="Dikdörtgen 11"/>
          <p:cNvSpPr/>
          <p:nvPr/>
        </p:nvSpPr>
        <p:spPr>
          <a:xfrm>
            <a:off x="2212380" y="1355165"/>
            <a:ext cx="6930612" cy="461665"/>
          </a:xfrm>
          <a:prstGeom prst="rect">
            <a:avLst/>
          </a:prstGeom>
          <a:noFill/>
        </p:spPr>
        <p:txBody>
          <a:bodyPr wrap="square" lIns="91440" tIns="45720" rIns="91440" bIns="4572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Tahoma"/>
                <a:ea typeface="+mn-ea"/>
                <a:cs typeface="+mn-cs"/>
              </a:rPr>
              <a:t>	</a:t>
            </a:r>
          </a:p>
        </p:txBody>
      </p:sp>
      <p:pic>
        <p:nvPicPr>
          <p:cNvPr id="4" name="Resim 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0" y="2701172"/>
            <a:ext cx="2479790" cy="3650776"/>
          </a:xfrm>
          <a:prstGeom prst="rect">
            <a:avLst/>
          </a:prstGeom>
        </p:spPr>
      </p:pic>
      <p:sp>
        <p:nvSpPr>
          <p:cNvPr id="2" name="Dikdörtgen 1">
            <a:extLst>
              <a:ext uri="{FF2B5EF4-FFF2-40B4-BE49-F238E27FC236}">
                <a16:creationId xmlns:a16="http://schemas.microsoft.com/office/drawing/2014/main" id="{8FCD9040-105A-41F2-995F-0B44A281160B}"/>
              </a:ext>
            </a:extLst>
          </p:cNvPr>
          <p:cNvSpPr/>
          <p:nvPr/>
        </p:nvSpPr>
        <p:spPr>
          <a:xfrm>
            <a:off x="2228217" y="1293610"/>
            <a:ext cx="3779817" cy="523220"/>
          </a:xfrm>
          <a:prstGeom prst="rect">
            <a:avLst/>
          </a:prstGeom>
          <a:noFill/>
        </p:spPr>
        <p:txBody>
          <a:bodyPr wrap="none" lIns="91440" tIns="45720" rIns="91440" bIns="45720">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28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Tahoma"/>
                <a:ea typeface="+mn-ea"/>
                <a:cs typeface="+mn-cs"/>
              </a:rPr>
              <a:t>Birlikte Yapalım 5.1.</a:t>
            </a:r>
          </a:p>
        </p:txBody>
      </p:sp>
      <p:sp>
        <p:nvSpPr>
          <p:cNvPr id="22" name="Metin kutusu 21">
            <a:extLst>
              <a:ext uri="{FF2B5EF4-FFF2-40B4-BE49-F238E27FC236}">
                <a16:creationId xmlns:a16="http://schemas.microsoft.com/office/drawing/2014/main" id="{A389D235-58EF-4319-80DD-7990180E004A}"/>
              </a:ext>
            </a:extLst>
          </p:cNvPr>
          <p:cNvSpPr txBox="1"/>
          <p:nvPr/>
        </p:nvSpPr>
        <p:spPr>
          <a:xfrm>
            <a:off x="9960668" y="3999988"/>
            <a:ext cx="188404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srgbClr val="523100"/>
                </a:solidFill>
                <a:effectLst/>
                <a:uLnTx/>
                <a:uFillTx/>
                <a:latin typeface="Tahoma"/>
                <a:ea typeface="+mn-ea"/>
                <a:cs typeface="+mn-cs"/>
              </a:rPr>
              <a:t>Etkinlik</a:t>
            </a:r>
          </a:p>
        </p:txBody>
      </p:sp>
      <p:sp>
        <p:nvSpPr>
          <p:cNvPr id="24" name="Dikdörtgen 23">
            <a:extLst>
              <a:ext uri="{FF2B5EF4-FFF2-40B4-BE49-F238E27FC236}">
                <a16:creationId xmlns:a16="http://schemas.microsoft.com/office/drawing/2014/main" id="{D6B7BA8F-19DE-43D3-A56C-8E3CBE79B46E}"/>
              </a:ext>
            </a:extLst>
          </p:cNvPr>
          <p:cNvSpPr/>
          <p:nvPr/>
        </p:nvSpPr>
        <p:spPr>
          <a:xfrm>
            <a:off x="2616208" y="1831318"/>
            <a:ext cx="6394628" cy="830997"/>
          </a:xfrm>
          <a:prstGeom prst="rect">
            <a:avLst/>
          </a:prstGeom>
          <a:noFill/>
        </p:spPr>
        <p:txBody>
          <a:bodyPr wrap="square" lIns="91440" tIns="45720" rIns="91440" bIns="45720">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tr-TR" sz="24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Tahoma"/>
                <a:ea typeface="+mn-ea"/>
                <a:cs typeface="+mn-cs"/>
              </a:rPr>
              <a:t>Kitabınızdaki «Işıkla Görelim» etkinliğini yapalım.</a:t>
            </a:r>
          </a:p>
        </p:txBody>
      </p:sp>
      <p:sp>
        <p:nvSpPr>
          <p:cNvPr id="17" name="Metin kutusu 16">
            <a:extLst>
              <a:ext uri="{FF2B5EF4-FFF2-40B4-BE49-F238E27FC236}">
                <a16:creationId xmlns:a16="http://schemas.microsoft.com/office/drawing/2014/main" id="{A3290039-8F18-47CF-9502-F4B79F064E99}"/>
              </a:ext>
            </a:extLst>
          </p:cNvPr>
          <p:cNvSpPr txBox="1"/>
          <p:nvPr/>
        </p:nvSpPr>
        <p:spPr>
          <a:xfrm>
            <a:off x="10064318" y="2848140"/>
            <a:ext cx="1641796" cy="923330"/>
          </a:xfrm>
          <a:prstGeom prst="rect">
            <a:avLst/>
          </a:prstGeom>
          <a:noFill/>
        </p:spPr>
        <p:txBody>
          <a:bodyPr wrap="none" rtlCol="0">
            <a:spAutoFit/>
          </a:bodyPr>
          <a:lstStyle/>
          <a:p>
            <a:pPr algn="ctr"/>
            <a:r>
              <a:rPr lang="tr-TR" b="1" dirty="0">
                <a:ln/>
                <a:pattFill prst="dkUpDiag">
                  <a:fgClr>
                    <a:srgbClr val="FFFFFF">
                      <a:lumMod val="50000"/>
                    </a:srgbClr>
                  </a:fgClr>
                  <a:bgClr>
                    <a:srgbClr val="000000">
                      <a:lumMod val="75000"/>
                      <a:lumOff val="25000"/>
                    </a:srgbClr>
                  </a:bgClr>
                </a:pattFill>
                <a:effectLst>
                  <a:outerShdw blurRad="38100" dist="19050" dir="2700000" algn="tl" rotWithShape="0">
                    <a:srgbClr val="000000">
                      <a:lumMod val="50000"/>
                      <a:alpha val="40000"/>
                    </a:srgbClr>
                  </a:outerShdw>
                </a:effectLst>
              </a:rPr>
              <a:t>IŞIĞIN </a:t>
            </a:r>
          </a:p>
          <a:p>
            <a:pPr algn="ctr"/>
            <a:r>
              <a:rPr lang="tr-TR" b="1" dirty="0">
                <a:ln/>
                <a:pattFill prst="dkUpDiag">
                  <a:fgClr>
                    <a:srgbClr val="FFFFFF">
                      <a:lumMod val="50000"/>
                    </a:srgbClr>
                  </a:fgClr>
                  <a:bgClr>
                    <a:srgbClr val="000000">
                      <a:lumMod val="75000"/>
                      <a:lumOff val="25000"/>
                    </a:srgbClr>
                  </a:bgClr>
                </a:pattFill>
                <a:effectLst>
                  <a:outerShdw blurRad="38100" dist="19050" dir="2700000" algn="tl" rotWithShape="0">
                    <a:srgbClr val="000000">
                      <a:lumMod val="50000"/>
                      <a:alpha val="40000"/>
                    </a:srgbClr>
                  </a:outerShdw>
                </a:effectLst>
              </a:rPr>
              <a:t>GÖRMEDEKİ</a:t>
            </a:r>
          </a:p>
          <a:p>
            <a:pPr algn="ctr"/>
            <a:r>
              <a:rPr lang="tr-TR" b="1" dirty="0">
                <a:ln/>
                <a:pattFill prst="dkUpDiag">
                  <a:fgClr>
                    <a:srgbClr val="FFFFFF">
                      <a:lumMod val="50000"/>
                    </a:srgbClr>
                  </a:fgClr>
                  <a:bgClr>
                    <a:srgbClr val="000000">
                      <a:lumMod val="75000"/>
                      <a:lumOff val="25000"/>
                    </a:srgbClr>
                  </a:bgClr>
                </a:pattFill>
                <a:effectLst>
                  <a:outerShdw blurRad="38100" dist="19050" dir="2700000" algn="tl" rotWithShape="0">
                    <a:srgbClr val="000000">
                      <a:lumMod val="50000"/>
                      <a:alpha val="40000"/>
                    </a:srgbClr>
                  </a:outerShdw>
                </a:effectLst>
              </a:rPr>
              <a:t>ROLÜ</a:t>
            </a:r>
          </a:p>
        </p:txBody>
      </p:sp>
    </p:spTree>
    <p:custDataLst>
      <p:tags r:id="rId1"/>
    </p:custDataLst>
    <p:extLst>
      <p:ext uri="{BB962C8B-B14F-4D97-AF65-F5344CB8AC3E}">
        <p14:creationId xmlns:p14="http://schemas.microsoft.com/office/powerpoint/2010/main" val="945838351"/>
      </p:ext>
    </p:extLst>
  </p:cSld>
  <p:clrMapOvr>
    <a:masterClrMapping/>
  </p:clrMapOvr>
  <p:transition spd="med" advClick="0">
    <p:pull/>
  </p:transition>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2" name="Dikdörtgen 11">
            <a:extLst>
              <a:ext uri="{FF2B5EF4-FFF2-40B4-BE49-F238E27FC236}">
                <a16:creationId xmlns:a16="http://schemas.microsoft.com/office/drawing/2014/main" id="{632B2359-AAF2-49CA-B7A3-4612AF7B5189}"/>
              </a:ext>
            </a:extLst>
          </p:cNvPr>
          <p:cNvSpPr/>
          <p:nvPr/>
        </p:nvSpPr>
        <p:spPr>
          <a:xfrm>
            <a:off x="0" y="0"/>
            <a:ext cx="12192000" cy="6858000"/>
          </a:xfrm>
          <a:prstGeom prst="rect">
            <a:avLst/>
          </a:prstGeom>
          <a:gradFill>
            <a:gsLst>
              <a:gs pos="0">
                <a:schemeClr val="tx1">
                  <a:lumMod val="95000"/>
                  <a:lumOff val="5000"/>
                </a:schemeClr>
              </a:gs>
              <a:gs pos="100000">
                <a:schemeClr val="bg1"/>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pic>
        <p:nvPicPr>
          <p:cNvPr id="16" name="Resim 15">
            <a:extLst>
              <a:ext uri="{FF2B5EF4-FFF2-40B4-BE49-F238E27FC236}">
                <a16:creationId xmlns:a16="http://schemas.microsoft.com/office/drawing/2014/main" id="{3C783C89-88B4-4F34-8597-BD1BB18372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3405" y="2277076"/>
            <a:ext cx="3345470" cy="3482642"/>
          </a:xfrm>
          <a:prstGeom prst="rect">
            <a:avLst/>
          </a:prstGeom>
        </p:spPr>
      </p:pic>
      <p:pic>
        <p:nvPicPr>
          <p:cNvPr id="14" name="Resim 13">
            <a:extLst>
              <a:ext uri="{FF2B5EF4-FFF2-40B4-BE49-F238E27FC236}">
                <a16:creationId xmlns:a16="http://schemas.microsoft.com/office/drawing/2014/main" id="{86CFE3E1-46DB-4D3C-B1A1-227AED04D1D9}"/>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407626" y="2609066"/>
            <a:ext cx="2461024" cy="3182925"/>
          </a:xfrm>
          <a:prstGeom prst="rect">
            <a:avLst/>
          </a:prstGeom>
        </p:spPr>
      </p:pic>
      <p:pic>
        <p:nvPicPr>
          <p:cNvPr id="7" name="Resim 6">
            <a:extLst>
              <a:ext uri="{FF2B5EF4-FFF2-40B4-BE49-F238E27FC236}">
                <a16:creationId xmlns:a16="http://schemas.microsoft.com/office/drawing/2014/main" id="{12365509-6D7C-41BE-8FA0-117DDCF37C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2362" y="2376534"/>
            <a:ext cx="3345470" cy="3482642"/>
          </a:xfrm>
          <a:prstGeom prst="rect">
            <a:avLst/>
          </a:prstGeom>
        </p:spPr>
      </p:pic>
      <p:pic>
        <p:nvPicPr>
          <p:cNvPr id="9" name="Resim 8">
            <a:extLst>
              <a:ext uri="{FF2B5EF4-FFF2-40B4-BE49-F238E27FC236}">
                <a16:creationId xmlns:a16="http://schemas.microsoft.com/office/drawing/2014/main" id="{DB93F48A-E584-4878-A873-99E458D2D1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65297" y="2376534"/>
            <a:ext cx="3345470" cy="3482642"/>
          </a:xfrm>
          <a:prstGeom prst="rect">
            <a:avLst/>
          </a:prstGeom>
        </p:spPr>
      </p:pic>
      <p:sp>
        <p:nvSpPr>
          <p:cNvPr id="17" name="Dikdörtgen 16">
            <a:extLst>
              <a:ext uri="{FF2B5EF4-FFF2-40B4-BE49-F238E27FC236}">
                <a16:creationId xmlns:a16="http://schemas.microsoft.com/office/drawing/2014/main" id="{D669C5AD-8661-463E-86BB-B7A427E16AB9}"/>
              </a:ext>
            </a:extLst>
          </p:cNvPr>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pic>
        <p:nvPicPr>
          <p:cNvPr id="3076" name="Lamba 2" descr="light_effects2.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669867" y="753533"/>
            <a:ext cx="677333" cy="104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Işık 2" descr="light 6.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807200" y="1105383"/>
            <a:ext cx="4284133" cy="4656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Lamba 1" descr="light_effects2.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80267" y="753533"/>
            <a:ext cx="677333" cy="104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Işık 1" descr="light 6.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00667" y="1092200"/>
            <a:ext cx="4284133" cy="4656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Üst Taban"/>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0800000">
            <a:off x="0" y="-262467"/>
            <a:ext cx="12192000" cy="1397000"/>
          </a:xfrm>
          <a:prstGeom prst="rect">
            <a:avLst/>
          </a:prstGeom>
        </p:spPr>
      </p:pic>
      <p:sp>
        <p:nvSpPr>
          <p:cNvPr id="4" name="Yuvarlatılmış Dikdörtgen 3"/>
          <p:cNvSpPr/>
          <p:nvPr/>
        </p:nvSpPr>
        <p:spPr>
          <a:xfrm>
            <a:off x="363125" y="5042910"/>
            <a:ext cx="914400" cy="926575"/>
          </a:xfrm>
          <a:prstGeom prst="roundRect">
            <a:avLst/>
          </a:prstGeom>
          <a:pattFill prst="pct5">
            <a:fgClr>
              <a:schemeClr val="bg1"/>
            </a:fgClr>
            <a:bgClr>
              <a:schemeClr val="bg1"/>
            </a:bgClr>
          </a:pattFill>
          <a:ln w="635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eaLnBrk="0" fontAlgn="base" hangingPunct="0">
              <a:spcBef>
                <a:spcPct val="0"/>
              </a:spcBef>
              <a:spcAft>
                <a:spcPct val="0"/>
              </a:spcAft>
            </a:pPr>
            <a:endParaRPr lang="tr-TR" sz="2400">
              <a:solidFill>
                <a:prstClr val="white"/>
              </a:solidFill>
              <a:latin typeface="Calibri"/>
            </a:endParaRPr>
          </a:p>
        </p:txBody>
      </p:sp>
      <p:sp>
        <p:nvSpPr>
          <p:cNvPr id="13" name="Açma düğmesi">
            <a:hlinkClick r:id="" action="ppaction://noaction" highlightClick="1"/>
          </p:cNvPr>
          <p:cNvSpPr/>
          <p:nvPr/>
        </p:nvSpPr>
        <p:spPr>
          <a:xfrm>
            <a:off x="704179" y="5246110"/>
            <a:ext cx="232292" cy="513608"/>
          </a:xfrm>
          <a:prstGeom prst="roundRect">
            <a:avLst/>
          </a:prstGeom>
          <a:solidFill>
            <a:schemeClr val="bg1"/>
          </a:solidFill>
          <a:ln w="25400">
            <a:solidFill>
              <a:schemeClr val="bg1">
                <a:lumMod val="5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eaLnBrk="0" fontAlgn="base" hangingPunct="0">
              <a:spcBef>
                <a:spcPct val="0"/>
              </a:spcBef>
              <a:spcAft>
                <a:spcPct val="0"/>
              </a:spcAft>
            </a:pPr>
            <a:endParaRPr lang="tr-TR" sz="2400">
              <a:solidFill>
                <a:prstClr val="white"/>
              </a:solidFill>
              <a:latin typeface="Calibri"/>
            </a:endParaRPr>
          </a:p>
        </p:txBody>
      </p:sp>
      <p:sp>
        <p:nvSpPr>
          <p:cNvPr id="5" name="Dikdörtgen 4">
            <a:extLst>
              <a:ext uri="{FF2B5EF4-FFF2-40B4-BE49-F238E27FC236}">
                <a16:creationId xmlns:a16="http://schemas.microsoft.com/office/drawing/2014/main" id="{856110A2-B918-47E0-A105-FF86A642FE97}"/>
              </a:ext>
            </a:extLst>
          </p:cNvPr>
          <p:cNvSpPr/>
          <p:nvPr/>
        </p:nvSpPr>
        <p:spPr>
          <a:xfrm>
            <a:off x="363125" y="1674469"/>
            <a:ext cx="5719194" cy="830997"/>
          </a:xfrm>
          <a:prstGeom prst="rect">
            <a:avLst/>
          </a:prstGeom>
          <a:noFill/>
        </p:spPr>
        <p:txBody>
          <a:bodyPr wrap="none" lIns="91440" tIns="45720" rIns="91440" bIns="45720">
            <a:spAutoFit/>
          </a:bodyPr>
          <a:lstStyle/>
          <a:p>
            <a:pPr algn="ctr"/>
            <a:r>
              <a:rPr lang="tr-TR" sz="4800" b="0" cap="none" spc="0" dirty="0">
                <a:ln w="0"/>
                <a:solidFill>
                  <a:schemeClr val="bg1"/>
                </a:solidFill>
                <a:effectLst>
                  <a:outerShdw blurRad="38100" dist="19050" dir="2700000" algn="tl" rotWithShape="0">
                    <a:schemeClr val="dk1">
                      <a:alpha val="40000"/>
                    </a:schemeClr>
                  </a:outerShdw>
                </a:effectLst>
              </a:rPr>
              <a:t>Odada kaç çocuk var ?</a:t>
            </a:r>
          </a:p>
        </p:txBody>
      </p:sp>
      <p:sp>
        <p:nvSpPr>
          <p:cNvPr id="22" name="Dikdörtgen 21">
            <a:extLst>
              <a:ext uri="{FF2B5EF4-FFF2-40B4-BE49-F238E27FC236}">
                <a16:creationId xmlns:a16="http://schemas.microsoft.com/office/drawing/2014/main" id="{BECFFB42-DB21-42C6-BE45-31557235F255}"/>
              </a:ext>
            </a:extLst>
          </p:cNvPr>
          <p:cNvSpPr/>
          <p:nvPr/>
        </p:nvSpPr>
        <p:spPr>
          <a:xfrm>
            <a:off x="323289" y="2523356"/>
            <a:ext cx="8974956" cy="646331"/>
          </a:xfrm>
          <a:prstGeom prst="rect">
            <a:avLst/>
          </a:prstGeom>
          <a:noFill/>
        </p:spPr>
        <p:txBody>
          <a:bodyPr wrap="none" lIns="91440" tIns="45720" rIns="91440" bIns="45720">
            <a:spAutoFit/>
          </a:bodyPr>
          <a:lstStyle/>
          <a:p>
            <a:pPr algn="ctr"/>
            <a:r>
              <a:rPr lang="tr-TR" sz="3600" b="0" cap="none" spc="0" dirty="0">
                <a:ln w="0"/>
                <a:solidFill>
                  <a:schemeClr val="bg1"/>
                </a:solidFill>
                <a:effectLst>
                  <a:outerShdw blurRad="38100" dist="19050" dir="2700000" algn="tl" rotWithShape="0">
                    <a:schemeClr val="dk1">
                      <a:alpha val="40000"/>
                    </a:schemeClr>
                  </a:outerShdw>
                </a:effectLst>
              </a:rPr>
              <a:t>Çocukları görebilmek için neye ihtiyacımız var ?</a:t>
            </a:r>
          </a:p>
        </p:txBody>
      </p:sp>
      <p:sp>
        <p:nvSpPr>
          <p:cNvPr id="23" name="Dikdörtgen 22">
            <a:extLst>
              <a:ext uri="{FF2B5EF4-FFF2-40B4-BE49-F238E27FC236}">
                <a16:creationId xmlns:a16="http://schemas.microsoft.com/office/drawing/2014/main" id="{91CDD065-F85F-46C9-84C7-CF788D354F19}"/>
              </a:ext>
            </a:extLst>
          </p:cNvPr>
          <p:cNvSpPr/>
          <p:nvPr/>
        </p:nvSpPr>
        <p:spPr>
          <a:xfrm>
            <a:off x="4444306" y="6531590"/>
            <a:ext cx="3276025" cy="307777"/>
          </a:xfrm>
          <a:prstGeom prst="rect">
            <a:avLst/>
          </a:prstGeom>
          <a:noFill/>
        </p:spPr>
        <p:txBody>
          <a:bodyPr wrap="none" lIns="91440" tIns="45720" rIns="91440" bIns="45720">
            <a:spAutoFit/>
          </a:bodyPr>
          <a:lstStyle/>
          <a:p>
            <a:pPr algn="ctr"/>
            <a:r>
              <a:rPr lang="tr-TR" sz="1400" b="0" cap="none" spc="0" dirty="0">
                <a:ln w="0"/>
                <a:solidFill>
                  <a:schemeClr val="bg1"/>
                </a:solidFill>
                <a:effectLst>
                  <a:outerShdw blurRad="38100" dist="19050" dir="2700000" algn="tl" rotWithShape="0">
                    <a:schemeClr val="dk1">
                      <a:alpha val="40000"/>
                    </a:schemeClr>
                  </a:outerShdw>
                </a:effectLst>
              </a:rPr>
              <a:t>Not : Klavyede </a:t>
            </a:r>
            <a:r>
              <a:rPr lang="tr-TR" sz="1400" b="0" cap="none" spc="0" dirty="0" err="1">
                <a:ln w="0"/>
                <a:solidFill>
                  <a:schemeClr val="bg1"/>
                </a:solidFill>
                <a:effectLst>
                  <a:outerShdw blurRad="38100" dist="19050" dir="2700000" algn="tl" rotWithShape="0">
                    <a:schemeClr val="dk1">
                      <a:alpha val="40000"/>
                    </a:schemeClr>
                  </a:outerShdw>
                </a:effectLst>
              </a:rPr>
              <a:t>enter</a:t>
            </a:r>
            <a:r>
              <a:rPr lang="tr-TR" sz="1400" b="0" cap="none" spc="0" dirty="0">
                <a:ln w="0"/>
                <a:solidFill>
                  <a:schemeClr val="bg1"/>
                </a:solidFill>
                <a:effectLst>
                  <a:outerShdw blurRad="38100" dist="19050" dir="2700000" algn="tl" rotWithShape="0">
                    <a:schemeClr val="dk1">
                      <a:alpha val="40000"/>
                    </a:schemeClr>
                  </a:outerShdw>
                </a:effectLst>
              </a:rPr>
              <a:t> tuşuyla ilerleyiniz.</a:t>
            </a:r>
          </a:p>
        </p:txBody>
      </p:sp>
      <p:sp>
        <p:nvSpPr>
          <p:cNvPr id="19" name="Ok: Yukarı 18">
            <a:extLst>
              <a:ext uri="{FF2B5EF4-FFF2-40B4-BE49-F238E27FC236}">
                <a16:creationId xmlns:a16="http://schemas.microsoft.com/office/drawing/2014/main" id="{2E3B19D4-E237-4CB4-A881-65043444FFD7}"/>
              </a:ext>
            </a:extLst>
          </p:cNvPr>
          <p:cNvSpPr/>
          <p:nvPr/>
        </p:nvSpPr>
        <p:spPr>
          <a:xfrm>
            <a:off x="555912" y="6176475"/>
            <a:ext cx="528826" cy="571500"/>
          </a:xfrm>
          <a:prstGeom prst="up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tr-TR"/>
          </a:p>
        </p:txBody>
      </p:sp>
      <p:sp>
        <p:nvSpPr>
          <p:cNvPr id="27" name="Yuvarlatılmış Dikdörtgen 42">
            <a:hlinkClick r:id="" action="ppaction://hlinkshowjump?jump=nextslide"/>
            <a:extLst>
              <a:ext uri="{FF2B5EF4-FFF2-40B4-BE49-F238E27FC236}">
                <a16:creationId xmlns:a16="http://schemas.microsoft.com/office/drawing/2014/main" id="{24087E02-2DEC-4EDD-9D6C-744D0F71DC92}"/>
              </a:ext>
            </a:extLst>
          </p:cNvPr>
          <p:cNvSpPr/>
          <p:nvPr/>
        </p:nvSpPr>
        <p:spPr>
          <a:xfrm>
            <a:off x="10719331" y="6257412"/>
            <a:ext cx="1296365" cy="462987"/>
          </a:xfrm>
          <a:prstGeom prst="round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600" b="0" i="0" u="none" strike="noStrike" kern="0" cap="none" spc="0" normalizeH="0" baseline="0" noProof="0" dirty="0">
                <a:ln>
                  <a:noFill/>
                </a:ln>
                <a:solidFill>
                  <a:srgbClr val="000000"/>
                </a:solidFill>
                <a:effectLst/>
                <a:uLnTx/>
                <a:uFillTx/>
                <a:latin typeface="Tahoma"/>
                <a:ea typeface="Tahoma" panose="020B0604030504040204" pitchFamily="34" charset="0"/>
                <a:cs typeface="Tahoma" panose="020B0604030504040204" pitchFamily="34" charset="0"/>
              </a:rPr>
              <a:t>Devam et</a:t>
            </a:r>
          </a:p>
        </p:txBody>
      </p:sp>
    </p:spTree>
    <p:extLst>
      <p:ext uri="{BB962C8B-B14F-4D97-AF65-F5344CB8AC3E}">
        <p14:creationId xmlns:p14="http://schemas.microsoft.com/office/powerpoint/2010/main" val="270748642"/>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3000"/>
                                        <p:tgtEl>
                                          <p:spTgt spid="22"/>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par>
                          <p:cTn id="15" fill="hold">
                            <p:stCondLst>
                              <p:cond delay="3500"/>
                            </p:stCondLst>
                            <p:childTnLst>
                              <p:par>
                                <p:cTn id="16" presetID="10"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par>
                          <p:cTn id="19" fill="hold">
                            <p:stCondLst>
                              <p:cond delay="4000"/>
                            </p:stCondLst>
                            <p:childTnLst>
                              <p:par>
                                <p:cTn id="20" presetID="35" presetClass="emph" presetSubtype="0" repeatCount="indefinite" fill="hold" grpId="1" nodeType="afterEffect">
                                  <p:stCondLst>
                                    <p:cond delay="0"/>
                                  </p:stCondLst>
                                  <p:endCondLst>
                                    <p:cond evt="onNext" delay="0">
                                      <p:tgtEl>
                                        <p:sldTgt/>
                                      </p:tgtEl>
                                    </p:cond>
                                  </p:endCondLst>
                                  <p:childTnLst>
                                    <p:anim calcmode="discrete" valueType="str">
                                      <p:cBhvr>
                                        <p:cTn id="21" dur="1000" fill="hold"/>
                                        <p:tgtEl>
                                          <p:spTgt spid="19"/>
                                        </p:tgtEl>
                                        <p:attrNameLst>
                                          <p:attrName>style.visibility</p:attrName>
                                        </p:attrNameLst>
                                      </p:cBhvr>
                                      <p:tavLst>
                                        <p:tav tm="0">
                                          <p:val>
                                            <p:strVal val="hidden"/>
                                          </p:val>
                                        </p:tav>
                                        <p:tav tm="50000">
                                          <p:val>
                                            <p:strVal val="visible"/>
                                          </p:val>
                                        </p:tav>
                                      </p:tavLst>
                                    </p:anim>
                                  </p:childTnLst>
                                </p:cTn>
                              </p:par>
                              <p:par>
                                <p:cTn id="22" presetID="1" presetClass="exit"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3"/>
                    </p:tgtEl>
                  </p:cond>
                </p:stCondLst>
                <p:endSync evt="end" delay="0">
                  <p:rtn val="all"/>
                </p:endSync>
                <p:childTnLst>
                  <p:par>
                    <p:cTn id="25" fill="hold">
                      <p:stCondLst>
                        <p:cond delay="0"/>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wipe(up)">
                                      <p:cBhvr>
                                        <p:cTn id="29" dur="250"/>
                                        <p:tgtEl>
                                          <p:spTgt spid="35"/>
                                        </p:tgtEl>
                                      </p:cBhvr>
                                    </p:animEffect>
                                  </p:childTnLst>
                                </p:cTn>
                              </p:par>
                              <p:par>
                                <p:cTn id="30" presetID="22" presetClass="entr" presetSubtype="1" fill="hold"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up)">
                                      <p:cBhvr>
                                        <p:cTn id="32" dur="250"/>
                                        <p:tgtEl>
                                          <p:spTgt spid="3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xit" presetSubtype="0" fill="hold" grpId="0" nodeType="withEffect">
                                  <p:stCondLst>
                                    <p:cond delay="0"/>
                                  </p:stCondLst>
                                  <p:childTnLst>
                                    <p:animEffect transition="out" filter="fade">
                                      <p:cBhvr>
                                        <p:cTn id="37" dur="500"/>
                                        <p:tgtEl>
                                          <p:spTgt spid="17"/>
                                        </p:tgtEl>
                                      </p:cBhvr>
                                    </p:animEffect>
                                    <p:set>
                                      <p:cBhvr>
                                        <p:cTn id="38" dur="1" fill="hold">
                                          <p:stCondLst>
                                            <p:cond delay="499"/>
                                          </p:stCondLst>
                                        </p:cTn>
                                        <p:tgtEl>
                                          <p:spTgt spid="17"/>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2"/>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5"/>
                                        </p:tgtEl>
                                        <p:attrNameLst>
                                          <p:attrName>style.visibility</p:attrName>
                                        </p:attrNameLst>
                                      </p:cBhvr>
                                      <p:to>
                                        <p:strVal val="hidden"/>
                                      </p:to>
                                    </p:set>
                                  </p:childTnLst>
                                </p:cTn>
                              </p:par>
                            </p:childTnLst>
                          </p:cTn>
                        </p:par>
                        <p:par>
                          <p:cTn id="43" fill="hold">
                            <p:stCondLst>
                              <p:cond delay="500"/>
                            </p:stCondLst>
                            <p:childTnLst>
                              <p:par>
                                <p:cTn id="44" presetID="42" presetClass="entr" presetSubtype="0" fill="hold" grpId="0"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1000"/>
                                        <p:tgtEl>
                                          <p:spTgt spid="27"/>
                                        </p:tgtEl>
                                      </p:cBhvr>
                                    </p:animEffect>
                                    <p:anim calcmode="lin" valueType="num">
                                      <p:cBhvr>
                                        <p:cTn id="47" dur="1000" fill="hold"/>
                                        <p:tgtEl>
                                          <p:spTgt spid="27"/>
                                        </p:tgtEl>
                                        <p:attrNameLst>
                                          <p:attrName>ppt_x</p:attrName>
                                        </p:attrNameLst>
                                      </p:cBhvr>
                                      <p:tavLst>
                                        <p:tav tm="0">
                                          <p:val>
                                            <p:strVal val="#ppt_x"/>
                                          </p:val>
                                        </p:tav>
                                        <p:tav tm="100000">
                                          <p:val>
                                            <p:strVal val="#ppt_x"/>
                                          </p:val>
                                        </p:tav>
                                      </p:tavLst>
                                    </p:anim>
                                    <p:anim calcmode="lin" valueType="num">
                                      <p:cBhvr>
                                        <p:cTn id="4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xit" presetSubtype="4" fill="hold" nodeType="clickEffect">
                                  <p:stCondLst>
                                    <p:cond delay="0"/>
                                  </p:stCondLst>
                                  <p:childTnLst>
                                    <p:animEffect transition="out" filter="wipe(down)">
                                      <p:cBhvr>
                                        <p:cTn id="52" dur="150"/>
                                        <p:tgtEl>
                                          <p:spTgt spid="37"/>
                                        </p:tgtEl>
                                      </p:cBhvr>
                                    </p:animEffect>
                                    <p:set>
                                      <p:cBhvr>
                                        <p:cTn id="53" dur="1" fill="hold">
                                          <p:stCondLst>
                                            <p:cond delay="149"/>
                                          </p:stCondLst>
                                        </p:cTn>
                                        <p:tgtEl>
                                          <p:spTgt spid="37"/>
                                        </p:tgtEl>
                                        <p:attrNameLst>
                                          <p:attrName>style.visibility</p:attrName>
                                        </p:attrNameLst>
                                      </p:cBhvr>
                                      <p:to>
                                        <p:strVal val="hidden"/>
                                      </p:to>
                                    </p:set>
                                  </p:childTnLst>
                                </p:cTn>
                              </p:par>
                              <p:par>
                                <p:cTn id="54" presetID="22" presetClass="exit" presetSubtype="4" fill="hold" nodeType="withEffect">
                                  <p:stCondLst>
                                    <p:cond delay="0"/>
                                  </p:stCondLst>
                                  <p:childTnLst>
                                    <p:animEffect transition="out" filter="wipe(down)">
                                      <p:cBhvr>
                                        <p:cTn id="55" dur="150"/>
                                        <p:tgtEl>
                                          <p:spTgt spid="35"/>
                                        </p:tgtEl>
                                      </p:cBhvr>
                                    </p:animEffect>
                                    <p:set>
                                      <p:cBhvr>
                                        <p:cTn id="56" dur="1" fill="hold">
                                          <p:stCondLst>
                                            <p:cond delay="149"/>
                                          </p:stCondLst>
                                        </p:cTn>
                                        <p:tgtEl>
                                          <p:spTgt spid="35"/>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12"/>
                                        </p:tgtEl>
                                      </p:cBhvr>
                                    </p:animEffect>
                                    <p:set>
                                      <p:cBhvr>
                                        <p:cTn id="59" dur="1" fill="hold">
                                          <p:stCondLst>
                                            <p:cond delay="499"/>
                                          </p:stCondLst>
                                        </p:cTn>
                                        <p:tgtEl>
                                          <p:spTgt spid="12"/>
                                        </p:tgtEl>
                                        <p:attrNameLst>
                                          <p:attrName>style.visibility</p:attrName>
                                        </p:attrNameLst>
                                      </p:cBhvr>
                                      <p:to>
                                        <p:strVal val="hidden"/>
                                      </p:to>
                                    </p:set>
                                  </p:childTnLst>
                                </p:cTn>
                              </p:par>
                              <p:par>
                                <p:cTn id="60" presetID="10" presetClass="entr" presetSubtype="0" fill="hold" grpId="1"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childTnLst>
                          </p:cTn>
                        </p:par>
                      </p:childTnLst>
                    </p:cTn>
                  </p:par>
                </p:childTnLst>
              </p:cTn>
              <p:nextCondLst>
                <p:cond evt="onClick" delay="0">
                  <p:tgtEl>
                    <p:spTgt spid="13"/>
                  </p:tgtEl>
                </p:cond>
              </p:nextCondLst>
            </p:seq>
          </p:childTnLst>
        </p:cTn>
      </p:par>
    </p:tnLst>
    <p:bldLst>
      <p:bldP spid="12" grpId="0" animBg="1"/>
      <p:bldP spid="12" grpId="1" animBg="1"/>
      <p:bldP spid="17" grpId="0" animBg="1"/>
      <p:bldP spid="17" grpId="1" animBg="1"/>
      <p:bldP spid="4" grpId="0" animBg="1"/>
      <p:bldP spid="13" grpId="0" animBg="1"/>
      <p:bldP spid="5" grpId="0"/>
      <p:bldP spid="22" grpId="0"/>
      <p:bldP spid="22" grpId="1"/>
      <p:bldP spid="23" grpId="0"/>
      <p:bldP spid="19" grpId="0" animBg="1"/>
      <p:bldP spid="19" grpId="1"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BABABA"/>
            </a:gs>
            <a:gs pos="3000">
              <a:srgbClr val="BABABA"/>
            </a:gs>
            <a:gs pos="56000">
              <a:srgbClr val="FFFFFF"/>
            </a:gs>
            <a:gs pos="63000">
              <a:srgbClr val="D1D1D1"/>
            </a:gs>
            <a:gs pos="100000">
              <a:schemeClr val="bg1"/>
            </a:gs>
          </a:gsLst>
          <a:lin ang="5400000"/>
        </a:gradFill>
        <a:effectLst/>
      </p:bgPr>
    </p:bg>
    <p:spTree>
      <p:nvGrpSpPr>
        <p:cNvPr id="1" name=""/>
        <p:cNvGrpSpPr/>
        <p:nvPr/>
      </p:nvGrpSpPr>
      <p:grpSpPr>
        <a:xfrm>
          <a:off x="0" y="0"/>
          <a:ext cx="0" cy="0"/>
          <a:chOff x="0" y="0"/>
          <a:chExt cx="0" cy="0"/>
        </a:xfrm>
      </p:grpSpPr>
      <p:sp>
        <p:nvSpPr>
          <p:cNvPr id="18" name="Dikdörtgen 17">
            <a:extLst>
              <a:ext uri="{FF2B5EF4-FFF2-40B4-BE49-F238E27FC236}">
                <a16:creationId xmlns:a16="http://schemas.microsoft.com/office/drawing/2014/main" id="{A66DF2DA-30BA-46F3-9233-D285B207F9DB}"/>
              </a:ext>
            </a:extLst>
          </p:cNvPr>
          <p:cNvSpPr/>
          <p:nvPr/>
        </p:nvSpPr>
        <p:spPr>
          <a:xfrm>
            <a:off x="5470493" y="6488905"/>
            <a:ext cx="3276025" cy="307777"/>
          </a:xfrm>
          <a:prstGeom prst="rect">
            <a:avLst/>
          </a:prstGeom>
          <a:noFill/>
        </p:spPr>
        <p:txBody>
          <a:bodyPr wrap="none" lIns="91440" tIns="45720" rIns="91440" bIns="45720">
            <a:spAutoFit/>
          </a:bodyPr>
          <a:lstStyle/>
          <a:p>
            <a:pPr algn="ctr"/>
            <a:r>
              <a:rPr lang="tr-TR" sz="1400" b="0" cap="none" spc="0" dirty="0">
                <a:ln w="0"/>
                <a:effectLst>
                  <a:outerShdw blurRad="38100" dist="19050" dir="2700000" algn="tl" rotWithShape="0">
                    <a:schemeClr val="dk1">
                      <a:alpha val="40000"/>
                    </a:schemeClr>
                  </a:outerShdw>
                </a:effectLst>
              </a:rPr>
              <a:t>Not : Klavyede </a:t>
            </a:r>
            <a:r>
              <a:rPr lang="tr-TR" sz="1400" b="0" cap="none" spc="0" dirty="0" err="1">
                <a:ln w="0"/>
                <a:effectLst>
                  <a:outerShdw blurRad="38100" dist="19050" dir="2700000" algn="tl" rotWithShape="0">
                    <a:schemeClr val="dk1">
                      <a:alpha val="40000"/>
                    </a:schemeClr>
                  </a:outerShdw>
                </a:effectLst>
              </a:rPr>
              <a:t>enter</a:t>
            </a:r>
            <a:r>
              <a:rPr lang="tr-TR" sz="1400" b="0" cap="none" spc="0" dirty="0">
                <a:ln w="0"/>
                <a:effectLst>
                  <a:outerShdw blurRad="38100" dist="19050" dir="2700000" algn="tl" rotWithShape="0">
                    <a:schemeClr val="dk1">
                      <a:alpha val="40000"/>
                    </a:schemeClr>
                  </a:outerShdw>
                </a:effectLst>
              </a:rPr>
              <a:t> tuşuyla ilerleyiniz.</a:t>
            </a:r>
          </a:p>
        </p:txBody>
      </p:sp>
      <p:sp>
        <p:nvSpPr>
          <p:cNvPr id="9" name="Dikdörtgen 8"/>
          <p:cNvSpPr/>
          <p:nvPr/>
        </p:nvSpPr>
        <p:spPr>
          <a:xfrm>
            <a:off x="125019" y="147200"/>
            <a:ext cx="5350824" cy="646331"/>
          </a:xfrm>
          <a:prstGeom prst="rect">
            <a:avLst/>
          </a:prstGeom>
          <a:noFill/>
        </p:spPr>
        <p:txBody>
          <a:bodyPr wrap="none" lIns="91440" tIns="45720" rIns="91440" bIns="45720">
            <a:spAutoFit/>
          </a:bodyPr>
          <a:lstStyle/>
          <a:p>
            <a:pPr marL="685800" marR="0" lvl="0" indent="-6858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36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Tahoma"/>
                <a:ea typeface="+mn-ea"/>
                <a:cs typeface="+mn-cs"/>
              </a:rPr>
              <a:t>Işığın Görmedeki Rolü</a:t>
            </a:r>
          </a:p>
        </p:txBody>
      </p:sp>
      <p:sp>
        <p:nvSpPr>
          <p:cNvPr id="8" name="Dikdörtgen 7"/>
          <p:cNvSpPr/>
          <p:nvPr/>
        </p:nvSpPr>
        <p:spPr>
          <a:xfrm>
            <a:off x="332197" y="1485936"/>
            <a:ext cx="11683499" cy="1785104"/>
          </a:xfrm>
          <a:prstGeom prst="rect">
            <a:avLst/>
          </a:prstGeom>
        </p:spPr>
        <p:txBody>
          <a:bodyPr wrap="square">
            <a:spAutoFit/>
          </a:bodyPr>
          <a:lstStyle/>
          <a:p>
            <a:pPr marL="342900" lvl="0" indent="-342900" algn="just">
              <a:buFont typeface="Wingdings" panose="05000000000000000000" pitchFamily="2" charset="2"/>
              <a:buChar char="Ø"/>
            </a:pPr>
            <a:r>
              <a:rPr lang="tr-TR" sz="2200" dirty="0">
                <a:ln w="0"/>
                <a:solidFill>
                  <a:srgbClr val="000000"/>
                </a:solidFill>
                <a:effectLst>
                  <a:outerShdw blurRad="38100" dist="19050" dir="2700000" algn="tl" rotWithShape="0">
                    <a:srgbClr val="000000">
                      <a:alpha val="40000"/>
                    </a:srgbClr>
                  </a:outerShdw>
                </a:effectLst>
              </a:rPr>
              <a:t>Hayatımızı kolaylaştırmak için ışığa ihtiyacımız vardır. Gündüz temel ışık kaynağımız olan Güneş sayesinde etrafımız aydınlanır.</a:t>
            </a:r>
          </a:p>
          <a:p>
            <a:pPr marL="342900" lvl="0" indent="-342900" algn="just">
              <a:buFont typeface="Wingdings" panose="05000000000000000000" pitchFamily="2" charset="2"/>
              <a:buChar char="Ø"/>
            </a:pPr>
            <a:r>
              <a:rPr lang="tr-TR" sz="2200" dirty="0">
                <a:ln w="0"/>
                <a:solidFill>
                  <a:srgbClr val="000000"/>
                </a:solidFill>
                <a:effectLst>
                  <a:outerShdw blurRad="38100" dist="19050" dir="2700000" algn="tl" rotWithShape="0">
                    <a:srgbClr val="000000">
                      <a:alpha val="40000"/>
                    </a:srgbClr>
                  </a:outerShdw>
                </a:effectLst>
              </a:rPr>
              <a:t>Işığın olmadığı yerler karanlık ortamlardır. Gözlerimiz ne kadar iyi görürse görsün karanlık ortamlarda varlıkları iyi göremeyiz. Geceleri ya da karanlık ortamlarda aydınlanmak için farklı ışık kaynakları kullanırız. Çünkü görebilmemiz için ışık gereklidir.</a:t>
            </a:r>
            <a:endParaRPr kumimoji="0" lang="tr-TR" sz="22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Tahoma"/>
              <a:ea typeface="+mn-ea"/>
              <a:cs typeface="+mn-cs"/>
            </a:endParaRPr>
          </a:p>
        </p:txBody>
      </p:sp>
      <p:pic>
        <p:nvPicPr>
          <p:cNvPr id="4" name="Resim 3">
            <a:extLst>
              <a:ext uri="{FF2B5EF4-FFF2-40B4-BE49-F238E27FC236}">
                <a16:creationId xmlns:a16="http://schemas.microsoft.com/office/drawing/2014/main" id="{7E8DF8D0-46F1-402D-82FC-9D1EC26800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286" y="3633372"/>
            <a:ext cx="3657917" cy="2712955"/>
          </a:xfrm>
          <a:prstGeom prst="rect">
            <a:avLst/>
          </a:prstGeom>
        </p:spPr>
      </p:pic>
      <p:sp>
        <p:nvSpPr>
          <p:cNvPr id="13" name="Dikdörtgen 12">
            <a:extLst>
              <a:ext uri="{FF2B5EF4-FFF2-40B4-BE49-F238E27FC236}">
                <a16:creationId xmlns:a16="http://schemas.microsoft.com/office/drawing/2014/main" id="{6566520F-3897-48E0-917E-30049F97095A}"/>
              </a:ext>
            </a:extLst>
          </p:cNvPr>
          <p:cNvSpPr/>
          <p:nvPr/>
        </p:nvSpPr>
        <p:spPr>
          <a:xfrm>
            <a:off x="4251356" y="4266574"/>
            <a:ext cx="7211603" cy="1446550"/>
          </a:xfrm>
          <a:prstGeom prst="rect">
            <a:avLst/>
          </a:prstGeom>
        </p:spPr>
        <p:txBody>
          <a:bodyPr wrap="square">
            <a:spAutoFit/>
          </a:bodyPr>
          <a:lstStyle/>
          <a:p>
            <a:pPr marL="342900" lvl="0" indent="-342900" algn="just">
              <a:buFont typeface="Wingdings" panose="05000000000000000000" pitchFamily="2" charset="2"/>
              <a:buChar char="Ø"/>
            </a:pPr>
            <a:r>
              <a:rPr lang="tr-TR" sz="2200" dirty="0">
                <a:ln w="0"/>
                <a:solidFill>
                  <a:srgbClr val="000000"/>
                </a:solidFill>
                <a:effectLst>
                  <a:outerShdw blurRad="38100" dist="19050" dir="2700000" algn="tl" rotWithShape="0">
                    <a:srgbClr val="000000">
                      <a:alpha val="40000"/>
                    </a:srgbClr>
                  </a:outerShdw>
                </a:effectLst>
              </a:rPr>
              <a:t>Hava karardığında çevremizi görebilmemiz için evlerde ve sokaklarda lambaların yandığını görürüz.</a:t>
            </a:r>
          </a:p>
          <a:p>
            <a:pPr marL="342900" lvl="0" indent="-342900" algn="just">
              <a:buFont typeface="Wingdings" panose="05000000000000000000" pitchFamily="2" charset="2"/>
              <a:buChar char="Ø"/>
            </a:pPr>
            <a:r>
              <a:rPr lang="tr-TR" sz="2200" dirty="0">
                <a:ln w="0"/>
                <a:solidFill>
                  <a:srgbClr val="000000"/>
                </a:solidFill>
                <a:effectLst>
                  <a:outerShdw blurRad="38100" dist="19050" dir="2700000" algn="tl" rotWithShape="0">
                    <a:srgbClr val="000000">
                      <a:alpha val="40000"/>
                    </a:srgbClr>
                  </a:outerShdw>
                </a:effectLst>
              </a:rPr>
              <a:t>Akşamları veya karanlık tünellerde şoförler yolu görebilmek için araç farlarını yakarlar.</a:t>
            </a:r>
            <a:endParaRPr kumimoji="0" lang="tr-TR" sz="22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Tahoma"/>
              <a:ea typeface="+mn-ea"/>
              <a:cs typeface="+mn-cs"/>
            </a:endParaRPr>
          </a:p>
        </p:txBody>
      </p:sp>
      <p:pic>
        <p:nvPicPr>
          <p:cNvPr id="7" name="Resim 6">
            <a:extLst>
              <a:ext uri="{FF2B5EF4-FFF2-40B4-BE49-F238E27FC236}">
                <a16:creationId xmlns:a16="http://schemas.microsoft.com/office/drawing/2014/main" id="{AC3D06BB-EA49-4D3E-A876-A2D1453E9E56}"/>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78977" y="0"/>
            <a:ext cx="1878977" cy="1845156"/>
          </a:xfrm>
          <a:prstGeom prst="rect">
            <a:avLst/>
          </a:prstGeom>
        </p:spPr>
      </p:pic>
      <p:sp>
        <p:nvSpPr>
          <p:cNvPr id="10" name="Dikdörtgen 9">
            <a:extLst>
              <a:ext uri="{FF2B5EF4-FFF2-40B4-BE49-F238E27FC236}">
                <a16:creationId xmlns:a16="http://schemas.microsoft.com/office/drawing/2014/main" id="{CA09BFA1-0056-4B31-B22A-E5E7FE961D96}"/>
              </a:ext>
            </a:extLst>
          </p:cNvPr>
          <p:cNvSpPr/>
          <p:nvPr/>
        </p:nvSpPr>
        <p:spPr>
          <a:xfrm>
            <a:off x="0" y="0"/>
            <a:ext cx="12192000" cy="69956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a:extLst>
              <a:ext uri="{FF2B5EF4-FFF2-40B4-BE49-F238E27FC236}">
                <a16:creationId xmlns:a16="http://schemas.microsoft.com/office/drawing/2014/main" id="{1AE7DE4E-B553-475C-B0FE-77057CD07ECF}"/>
              </a:ext>
            </a:extLst>
          </p:cNvPr>
          <p:cNvSpPr/>
          <p:nvPr/>
        </p:nvSpPr>
        <p:spPr>
          <a:xfrm>
            <a:off x="0" y="0"/>
            <a:ext cx="12192000" cy="6995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3" name="Yuvarlatılmış Dikdörtgen 42">
            <a:hlinkClick r:id="" action="ppaction://hlinkshowjump?jump=nextslide"/>
          </p:cNvPr>
          <p:cNvSpPr/>
          <p:nvPr/>
        </p:nvSpPr>
        <p:spPr>
          <a:xfrm>
            <a:off x="10719331" y="6257412"/>
            <a:ext cx="1296365" cy="46298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srgbClr val="000000"/>
                </a:solidFill>
                <a:effectLst/>
                <a:uLnTx/>
                <a:uFillTx/>
                <a:latin typeface="Tahoma"/>
                <a:ea typeface="Tahoma" panose="020B0604030504040204" pitchFamily="34" charset="0"/>
                <a:cs typeface="Tahoma" panose="020B0604030504040204" pitchFamily="34" charset="0"/>
              </a:rPr>
              <a:t>Devam et</a:t>
            </a:r>
          </a:p>
        </p:txBody>
      </p:sp>
    </p:spTree>
    <p:custDataLst>
      <p:tags r:id="rId1"/>
    </p:custDataLst>
    <p:extLst>
      <p:ext uri="{BB962C8B-B14F-4D97-AF65-F5344CB8AC3E}">
        <p14:creationId xmlns:p14="http://schemas.microsoft.com/office/powerpoint/2010/main" val="11595679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3000"/>
                                        <p:tgtEl>
                                          <p:spTgt spid="10"/>
                                        </p:tgtEl>
                                      </p:cBhvr>
                                    </p:animEffect>
                                    <p:set>
                                      <p:cBhvr>
                                        <p:cTn id="7" dur="1" fill="hold">
                                          <p:stCondLst>
                                            <p:cond delay="2999"/>
                                          </p:stCondLst>
                                        </p:cTn>
                                        <p:tgtEl>
                                          <p:spTgt spid="10"/>
                                        </p:tgtEl>
                                        <p:attrNameLst>
                                          <p:attrName>style.visibility</p:attrName>
                                        </p:attrNameLst>
                                      </p:cBhvr>
                                      <p:to>
                                        <p:strVal val="hidden"/>
                                      </p:to>
                                    </p:set>
                                  </p:childTnLst>
                                </p:cTn>
                              </p:par>
                              <p:par>
                                <p:cTn id="8" presetID="63" presetClass="path" presetSubtype="0" accel="50000" decel="50000" fill="hold" nodeType="withEffect">
                                  <p:stCondLst>
                                    <p:cond delay="0"/>
                                  </p:stCondLst>
                                  <p:childTnLst>
                                    <p:animMotion origin="layout" path="M 3.33333E-6 -7.40741E-7 L 0.15104 -7.40741E-7 " pathEditMode="relative" rAng="0" ptsTypes="AA">
                                      <p:cBhvr>
                                        <p:cTn id="9" dur="2500" fill="hold"/>
                                        <p:tgtEl>
                                          <p:spTgt spid="7"/>
                                        </p:tgtEl>
                                        <p:attrNameLst>
                                          <p:attrName>ppt_x</p:attrName>
                                          <p:attrName>ppt_y</p:attrName>
                                        </p:attrNameLst>
                                      </p:cBhvr>
                                      <p:rCtr x="7552" y="0"/>
                                    </p:animMotion>
                                  </p:childTnLst>
                                </p:cTn>
                              </p:par>
                            </p:childTnLst>
                          </p:cTn>
                        </p:par>
                        <p:par>
                          <p:cTn id="10" fill="hold">
                            <p:stCondLst>
                              <p:cond delay="30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1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1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4000"/>
                                        <p:tgtEl>
                                          <p:spTgt spid="17"/>
                                        </p:tgtEl>
                                      </p:cBhvr>
                                    </p:animEffect>
                                  </p:childTnLst>
                                </p:cTn>
                              </p:par>
                              <p:par>
                                <p:cTn id="28" presetID="63" presetClass="path" presetSubtype="0" accel="50000" decel="50000" fill="hold" nodeType="withEffect">
                                  <p:stCondLst>
                                    <p:cond delay="0"/>
                                  </p:stCondLst>
                                  <p:childTnLst>
                                    <p:animMotion origin="layout" path="M 0.15104 -7.40741E-7 L 1.15416 -7.40741E-7 " pathEditMode="relative" rAng="0" ptsTypes="AA">
                                      <p:cBhvr>
                                        <p:cTn id="29" dur="5000" fill="hold"/>
                                        <p:tgtEl>
                                          <p:spTgt spid="7"/>
                                        </p:tgtEl>
                                        <p:attrNameLst>
                                          <p:attrName>ppt_x</p:attrName>
                                          <p:attrName>ppt_y</p:attrName>
                                        </p:attrNameLst>
                                      </p:cBhvr>
                                      <p:rCtr x="50156" y="0"/>
                                    </p:animMotion>
                                  </p:childTnLst>
                                </p:cTn>
                              </p:par>
                              <p:par>
                                <p:cTn id="30" presetID="42" presetClass="entr" presetSubtype="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1000"/>
                                        <p:tgtEl>
                                          <p:spTgt spid="43"/>
                                        </p:tgtEl>
                                      </p:cBhvr>
                                    </p:animEffect>
                                    <p:anim calcmode="lin" valueType="num">
                                      <p:cBhvr>
                                        <p:cTn id="33" dur="1000" fill="hold"/>
                                        <p:tgtEl>
                                          <p:spTgt spid="43"/>
                                        </p:tgtEl>
                                        <p:attrNameLst>
                                          <p:attrName>ppt_x</p:attrName>
                                        </p:attrNameLst>
                                      </p:cBhvr>
                                      <p:tavLst>
                                        <p:tav tm="0">
                                          <p:val>
                                            <p:strVal val="#ppt_x"/>
                                          </p:val>
                                        </p:tav>
                                        <p:tav tm="100000">
                                          <p:val>
                                            <p:strVal val="#ppt_x"/>
                                          </p:val>
                                        </p:tav>
                                      </p:tavLst>
                                    </p:anim>
                                    <p:anim calcmode="lin" valueType="num">
                                      <p:cBhvr>
                                        <p:cTn id="3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0" grpId="0" animBg="1"/>
      <p:bldP spid="17" grpId="0" animBg="1"/>
      <p:bldP spid="4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BABABA"/>
            </a:gs>
            <a:gs pos="3000">
              <a:srgbClr val="BABABA"/>
            </a:gs>
            <a:gs pos="56000">
              <a:srgbClr val="FFFFFF"/>
            </a:gs>
            <a:gs pos="63000">
              <a:srgbClr val="D1D1D1"/>
            </a:gs>
            <a:gs pos="100000">
              <a:schemeClr val="bg1"/>
            </a:gs>
          </a:gsLst>
          <a:lin ang="5400000"/>
        </a:gradFill>
        <a:effectLst/>
      </p:bgPr>
    </p:bg>
    <p:spTree>
      <p:nvGrpSpPr>
        <p:cNvPr id="1" name=""/>
        <p:cNvGrpSpPr/>
        <p:nvPr/>
      </p:nvGrpSpPr>
      <p:grpSpPr>
        <a:xfrm>
          <a:off x="0" y="0"/>
          <a:ext cx="0" cy="0"/>
          <a:chOff x="0" y="0"/>
          <a:chExt cx="0" cy="0"/>
        </a:xfrm>
      </p:grpSpPr>
      <p:sp>
        <p:nvSpPr>
          <p:cNvPr id="18" name="Dikdörtgen 17">
            <a:extLst>
              <a:ext uri="{FF2B5EF4-FFF2-40B4-BE49-F238E27FC236}">
                <a16:creationId xmlns:a16="http://schemas.microsoft.com/office/drawing/2014/main" id="{A66DF2DA-30BA-46F3-9233-D285B207F9DB}"/>
              </a:ext>
            </a:extLst>
          </p:cNvPr>
          <p:cNvSpPr/>
          <p:nvPr/>
        </p:nvSpPr>
        <p:spPr>
          <a:xfrm>
            <a:off x="4802823" y="6536777"/>
            <a:ext cx="3276025" cy="30777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Tahoma"/>
                <a:ea typeface="+mn-ea"/>
                <a:cs typeface="+mn-cs"/>
              </a:rPr>
              <a:t>Not : Klavyede </a:t>
            </a:r>
            <a:r>
              <a:rPr kumimoji="0" lang="tr-TR" sz="1400" b="0" i="0" u="none" strike="noStrike" kern="1200" cap="none" spc="0" normalizeH="0" baseline="0" noProof="0" dirty="0" err="1">
                <a:ln w="0"/>
                <a:solidFill>
                  <a:srgbClr val="000000"/>
                </a:solidFill>
                <a:effectLst>
                  <a:outerShdw blurRad="38100" dist="19050" dir="2700000" algn="tl" rotWithShape="0">
                    <a:srgbClr val="000000">
                      <a:alpha val="40000"/>
                    </a:srgbClr>
                  </a:outerShdw>
                </a:effectLst>
                <a:uLnTx/>
                <a:uFillTx/>
                <a:latin typeface="Tahoma"/>
                <a:ea typeface="+mn-ea"/>
                <a:cs typeface="+mn-cs"/>
              </a:rPr>
              <a:t>enter</a:t>
            </a:r>
            <a:r>
              <a:rPr kumimoji="0" lang="tr-TR" sz="14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Tahoma"/>
                <a:ea typeface="+mn-ea"/>
                <a:cs typeface="+mn-cs"/>
              </a:rPr>
              <a:t> tuşuyla ilerleyiniz.</a:t>
            </a:r>
          </a:p>
        </p:txBody>
      </p:sp>
      <p:sp>
        <p:nvSpPr>
          <p:cNvPr id="9" name="Dikdörtgen 8"/>
          <p:cNvSpPr/>
          <p:nvPr/>
        </p:nvSpPr>
        <p:spPr>
          <a:xfrm>
            <a:off x="125019" y="147200"/>
            <a:ext cx="5350824" cy="646331"/>
          </a:xfrm>
          <a:prstGeom prst="rect">
            <a:avLst/>
          </a:prstGeom>
          <a:noFill/>
        </p:spPr>
        <p:txBody>
          <a:bodyPr wrap="none" lIns="91440" tIns="45720" rIns="91440" bIns="45720">
            <a:spAutoFit/>
          </a:bodyPr>
          <a:lstStyle/>
          <a:p>
            <a:pPr marL="685800" marR="0" lvl="0" indent="-6858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36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Tahoma"/>
                <a:ea typeface="+mn-ea"/>
                <a:cs typeface="+mn-cs"/>
              </a:rPr>
              <a:t>Işığın Görmedeki Rolü</a:t>
            </a:r>
          </a:p>
        </p:txBody>
      </p:sp>
      <p:pic>
        <p:nvPicPr>
          <p:cNvPr id="4" name="Resim 3">
            <a:extLst>
              <a:ext uri="{FF2B5EF4-FFF2-40B4-BE49-F238E27FC236}">
                <a16:creationId xmlns:a16="http://schemas.microsoft.com/office/drawing/2014/main" id="{7E8DF8D0-46F1-402D-82FC-9D1EC26800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939" y="947393"/>
            <a:ext cx="3657917" cy="2690533"/>
          </a:xfrm>
          <a:prstGeom prst="rect">
            <a:avLst/>
          </a:prstGeom>
        </p:spPr>
      </p:pic>
      <p:sp>
        <p:nvSpPr>
          <p:cNvPr id="13" name="Dikdörtgen 12">
            <a:extLst>
              <a:ext uri="{FF2B5EF4-FFF2-40B4-BE49-F238E27FC236}">
                <a16:creationId xmlns:a16="http://schemas.microsoft.com/office/drawing/2014/main" id="{6566520F-3897-48E0-917E-30049F97095A}"/>
              </a:ext>
            </a:extLst>
          </p:cNvPr>
          <p:cNvSpPr/>
          <p:nvPr/>
        </p:nvSpPr>
        <p:spPr>
          <a:xfrm>
            <a:off x="4568856" y="1569385"/>
            <a:ext cx="7211603" cy="1446550"/>
          </a:xfrm>
          <a:prstGeom prst="rect">
            <a:avLst/>
          </a:prstGeom>
        </p:spPr>
        <p:txBody>
          <a:bodyPr wrap="square">
            <a:spAutoFit/>
          </a:bodyPr>
          <a:lstStyle/>
          <a:p>
            <a:pPr marL="342900" lvl="0" indent="-342900" algn="just">
              <a:buFont typeface="Wingdings" panose="05000000000000000000" pitchFamily="2" charset="2"/>
              <a:buChar char="Ø"/>
            </a:pPr>
            <a:r>
              <a:rPr lang="tr-TR" sz="2200" dirty="0">
                <a:ln w="0"/>
                <a:solidFill>
                  <a:srgbClr val="000000"/>
                </a:solidFill>
                <a:effectLst>
                  <a:outerShdw blurRad="38100" dist="19050" dir="2700000" algn="tl" rotWithShape="0">
                    <a:srgbClr val="000000">
                      <a:alpha val="40000"/>
                    </a:srgbClr>
                  </a:outerShdw>
                </a:effectLst>
              </a:rPr>
              <a:t>Bulunduğumuz ortamdaki ışık yetersiz ise cisimleri net göremeyiz.</a:t>
            </a:r>
          </a:p>
          <a:p>
            <a:pPr marL="342900" lvl="0" indent="-342900" algn="just">
              <a:buFont typeface="Wingdings" panose="05000000000000000000" pitchFamily="2" charset="2"/>
              <a:buChar char="Ø"/>
            </a:pPr>
            <a:r>
              <a:rPr lang="tr-TR" sz="2200" dirty="0">
                <a:ln w="0"/>
                <a:solidFill>
                  <a:srgbClr val="000000"/>
                </a:solidFill>
                <a:effectLst>
                  <a:outerShdw blurRad="38100" dist="19050" dir="2700000" algn="tl" rotWithShape="0">
                    <a:srgbClr val="000000">
                      <a:alpha val="40000"/>
                    </a:srgbClr>
                  </a:outerShdw>
                </a:effectLst>
              </a:rPr>
              <a:t>Işık çevremizdeki cisimleri görmemizi sağlayan bir enerjidir.</a:t>
            </a:r>
            <a:endParaRPr kumimoji="0" lang="tr-TR" sz="22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Tahoma"/>
              <a:ea typeface="+mn-ea"/>
              <a:cs typeface="+mn-cs"/>
            </a:endParaRPr>
          </a:p>
        </p:txBody>
      </p:sp>
      <p:sp>
        <p:nvSpPr>
          <p:cNvPr id="43" name="Yuvarlatılmış Dikdörtgen 42">
            <a:hlinkClick r:id="" action="ppaction://hlinkshowjump?jump=nextslide"/>
          </p:cNvPr>
          <p:cNvSpPr/>
          <p:nvPr/>
        </p:nvSpPr>
        <p:spPr>
          <a:xfrm>
            <a:off x="10719331" y="6257412"/>
            <a:ext cx="1296365" cy="46298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srgbClr val="000000"/>
                </a:solidFill>
                <a:effectLst/>
                <a:uLnTx/>
                <a:uFillTx/>
                <a:latin typeface="Tahoma"/>
                <a:ea typeface="Tahoma" panose="020B0604030504040204" pitchFamily="34" charset="0"/>
                <a:cs typeface="Tahoma" panose="020B0604030504040204" pitchFamily="34" charset="0"/>
              </a:rPr>
              <a:t>Devam et</a:t>
            </a:r>
          </a:p>
        </p:txBody>
      </p:sp>
      <p:pic>
        <p:nvPicPr>
          <p:cNvPr id="11" name="Resim 10">
            <a:extLst>
              <a:ext uri="{FF2B5EF4-FFF2-40B4-BE49-F238E27FC236}">
                <a16:creationId xmlns:a16="http://schemas.microsoft.com/office/drawing/2014/main" id="{024A1BFF-D515-424B-814B-45CAA79917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4144" y="3572021"/>
            <a:ext cx="3657917" cy="2618140"/>
          </a:xfrm>
          <a:prstGeom prst="rect">
            <a:avLst/>
          </a:prstGeom>
        </p:spPr>
      </p:pic>
      <p:sp>
        <p:nvSpPr>
          <p:cNvPr id="12" name="Dikdörtgen 11">
            <a:extLst>
              <a:ext uri="{FF2B5EF4-FFF2-40B4-BE49-F238E27FC236}">
                <a16:creationId xmlns:a16="http://schemas.microsoft.com/office/drawing/2014/main" id="{9D1330E9-ADA6-4F4B-A811-E5545CA8F69A}"/>
              </a:ext>
            </a:extLst>
          </p:cNvPr>
          <p:cNvSpPr/>
          <p:nvPr/>
        </p:nvSpPr>
        <p:spPr>
          <a:xfrm>
            <a:off x="176304" y="4500083"/>
            <a:ext cx="7211603" cy="1107996"/>
          </a:xfrm>
          <a:prstGeom prst="rect">
            <a:avLst/>
          </a:prstGeom>
        </p:spPr>
        <p:txBody>
          <a:bodyPr wrap="square">
            <a:spAutoFit/>
          </a:bodyPr>
          <a:lstStyle/>
          <a:p>
            <a:pPr marL="342900" lvl="0" indent="-342900" algn="just">
              <a:buFont typeface="Wingdings" panose="05000000000000000000" pitchFamily="2" charset="2"/>
              <a:buChar char="Ø"/>
            </a:pPr>
            <a:r>
              <a:rPr lang="tr-TR" sz="2200" dirty="0">
                <a:ln w="0"/>
                <a:solidFill>
                  <a:srgbClr val="000000"/>
                </a:solidFill>
                <a:effectLst>
                  <a:outerShdw blurRad="38100" dist="19050" dir="2700000" algn="tl" rotWithShape="0">
                    <a:srgbClr val="000000">
                      <a:alpha val="40000"/>
                    </a:srgbClr>
                  </a:outerShdw>
                </a:effectLst>
              </a:rPr>
              <a:t>Aydınlatması yetersiz bir ortamda yani loş ışıkta ders çalışırsak ya da kitap okursak gözlerimiz yorulur ve ilerleyen süreçte göz sağlığımız bozulabilir.</a:t>
            </a:r>
            <a:endParaRPr kumimoji="0" lang="tr-TR" sz="22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Tahoma"/>
              <a:ea typeface="+mn-ea"/>
              <a:cs typeface="+mn-cs"/>
            </a:endParaRPr>
          </a:p>
        </p:txBody>
      </p:sp>
      <p:sp>
        <p:nvSpPr>
          <p:cNvPr id="10" name="Dikdörtgen 9">
            <a:extLst>
              <a:ext uri="{FF2B5EF4-FFF2-40B4-BE49-F238E27FC236}">
                <a16:creationId xmlns:a16="http://schemas.microsoft.com/office/drawing/2014/main" id="{CA09BFA1-0056-4B31-B22A-E5E7FE961D96}"/>
              </a:ext>
            </a:extLst>
          </p:cNvPr>
          <p:cNvSpPr/>
          <p:nvPr/>
        </p:nvSpPr>
        <p:spPr>
          <a:xfrm>
            <a:off x="0" y="-151047"/>
            <a:ext cx="12192000" cy="69956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srgbClr val="FFFFFF"/>
              </a:solidFill>
              <a:effectLst/>
              <a:uLnTx/>
              <a:uFillTx/>
              <a:latin typeface="Tahoma"/>
              <a:ea typeface="+mn-ea"/>
              <a:cs typeface="+mn-cs"/>
            </a:endParaRPr>
          </a:p>
        </p:txBody>
      </p:sp>
    </p:spTree>
    <p:custDataLst>
      <p:tags r:id="rId1"/>
    </p:custDataLst>
    <p:extLst>
      <p:ext uri="{BB962C8B-B14F-4D97-AF65-F5344CB8AC3E}">
        <p14:creationId xmlns:p14="http://schemas.microsoft.com/office/powerpoint/2010/main" val="7933523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3000"/>
                                        <p:tgtEl>
                                          <p:spTgt spid="10"/>
                                        </p:tgtEl>
                                      </p:cBhvr>
                                    </p:animEffect>
                                    <p:set>
                                      <p:cBhvr>
                                        <p:cTn id="7" dur="1" fill="hold">
                                          <p:stCondLst>
                                            <p:cond delay="2999"/>
                                          </p:stCondLst>
                                        </p:cTn>
                                        <p:tgtEl>
                                          <p:spTgt spid="10"/>
                                        </p:tgtEl>
                                        <p:attrNameLst>
                                          <p:attrName>style.visibility</p:attrName>
                                        </p:attrNameLst>
                                      </p:cBhvr>
                                      <p:to>
                                        <p:strVal val="hidden"/>
                                      </p:to>
                                    </p:se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35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1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500"/>
                                        <p:tgtEl>
                                          <p:spTgt spid="12"/>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1000"/>
                                        <p:tgtEl>
                                          <p:spTgt spid="43"/>
                                        </p:tgtEl>
                                      </p:cBhvr>
                                    </p:animEffect>
                                    <p:anim calcmode="lin" valueType="num">
                                      <p:cBhvr>
                                        <p:cTn id="28" dur="1000" fill="hold"/>
                                        <p:tgtEl>
                                          <p:spTgt spid="43"/>
                                        </p:tgtEl>
                                        <p:attrNameLst>
                                          <p:attrName>ppt_x</p:attrName>
                                        </p:attrNameLst>
                                      </p:cBhvr>
                                      <p:tavLst>
                                        <p:tav tm="0">
                                          <p:val>
                                            <p:strVal val="#ppt_x"/>
                                          </p:val>
                                        </p:tav>
                                        <p:tav tm="100000">
                                          <p:val>
                                            <p:strVal val="#ppt_x"/>
                                          </p:val>
                                        </p:tav>
                                      </p:tavLst>
                                    </p:anim>
                                    <p:anim calcmode="lin" valueType="num">
                                      <p:cBhvr>
                                        <p:cTn id="2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3" grpId="0" animBg="1"/>
      <p:bldP spid="12"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BABABA"/>
            </a:gs>
            <a:gs pos="3000">
              <a:srgbClr val="BABABA"/>
            </a:gs>
            <a:gs pos="56000">
              <a:srgbClr val="FFFFFF"/>
            </a:gs>
            <a:gs pos="63000">
              <a:srgbClr val="D1D1D1"/>
            </a:gs>
            <a:gs pos="100000">
              <a:schemeClr val="bg1"/>
            </a:gs>
          </a:gsLst>
          <a:lin ang="5400000"/>
        </a:gradFill>
        <a:effectLst/>
      </p:bgPr>
    </p:bg>
    <p:spTree>
      <p:nvGrpSpPr>
        <p:cNvPr id="1" name=""/>
        <p:cNvGrpSpPr/>
        <p:nvPr/>
      </p:nvGrpSpPr>
      <p:grpSpPr>
        <a:xfrm>
          <a:off x="0" y="0"/>
          <a:ext cx="0" cy="0"/>
          <a:chOff x="0" y="0"/>
          <a:chExt cx="0" cy="0"/>
        </a:xfrm>
      </p:grpSpPr>
      <p:sp>
        <p:nvSpPr>
          <p:cNvPr id="18" name="Dikdörtgen 17">
            <a:extLst>
              <a:ext uri="{FF2B5EF4-FFF2-40B4-BE49-F238E27FC236}">
                <a16:creationId xmlns:a16="http://schemas.microsoft.com/office/drawing/2014/main" id="{A66DF2DA-30BA-46F3-9233-D285B207F9DB}"/>
              </a:ext>
            </a:extLst>
          </p:cNvPr>
          <p:cNvSpPr/>
          <p:nvPr/>
        </p:nvSpPr>
        <p:spPr>
          <a:xfrm>
            <a:off x="4802823" y="6536777"/>
            <a:ext cx="3276025" cy="30777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Tahoma"/>
                <a:ea typeface="+mn-ea"/>
                <a:cs typeface="+mn-cs"/>
              </a:rPr>
              <a:t>Not : Klavyede </a:t>
            </a:r>
            <a:r>
              <a:rPr kumimoji="0" lang="tr-TR" sz="1400" b="0" i="0" u="none" strike="noStrike" kern="1200" cap="none" spc="0" normalizeH="0" baseline="0" noProof="0" dirty="0" err="1">
                <a:ln w="0"/>
                <a:solidFill>
                  <a:srgbClr val="000000"/>
                </a:solidFill>
                <a:effectLst>
                  <a:outerShdw blurRad="38100" dist="19050" dir="2700000" algn="tl" rotWithShape="0">
                    <a:srgbClr val="000000">
                      <a:alpha val="40000"/>
                    </a:srgbClr>
                  </a:outerShdw>
                </a:effectLst>
                <a:uLnTx/>
                <a:uFillTx/>
                <a:latin typeface="Tahoma"/>
                <a:ea typeface="+mn-ea"/>
                <a:cs typeface="+mn-cs"/>
              </a:rPr>
              <a:t>enter</a:t>
            </a:r>
            <a:r>
              <a:rPr kumimoji="0" lang="tr-TR" sz="14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Tahoma"/>
                <a:ea typeface="+mn-ea"/>
                <a:cs typeface="+mn-cs"/>
              </a:rPr>
              <a:t> tuşuyla ilerleyiniz.</a:t>
            </a:r>
          </a:p>
        </p:txBody>
      </p:sp>
      <p:sp>
        <p:nvSpPr>
          <p:cNvPr id="9" name="Dikdörtgen 8"/>
          <p:cNvSpPr/>
          <p:nvPr/>
        </p:nvSpPr>
        <p:spPr>
          <a:xfrm>
            <a:off x="125019" y="147200"/>
            <a:ext cx="5350824" cy="646331"/>
          </a:xfrm>
          <a:prstGeom prst="rect">
            <a:avLst/>
          </a:prstGeom>
          <a:noFill/>
        </p:spPr>
        <p:txBody>
          <a:bodyPr wrap="none" lIns="91440" tIns="45720" rIns="91440" bIns="45720">
            <a:spAutoFit/>
          </a:bodyPr>
          <a:lstStyle/>
          <a:p>
            <a:pPr marL="685800" marR="0" lvl="0" indent="-6858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36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Tahoma"/>
                <a:ea typeface="+mn-ea"/>
                <a:cs typeface="+mn-cs"/>
              </a:rPr>
              <a:t>Işığın Görmedeki Rolü</a:t>
            </a:r>
          </a:p>
        </p:txBody>
      </p:sp>
      <p:pic>
        <p:nvPicPr>
          <p:cNvPr id="4" name="Resim 3">
            <a:extLst>
              <a:ext uri="{FF2B5EF4-FFF2-40B4-BE49-F238E27FC236}">
                <a16:creationId xmlns:a16="http://schemas.microsoft.com/office/drawing/2014/main" id="{7E8DF8D0-46F1-402D-82FC-9D1EC26800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939" y="1071255"/>
            <a:ext cx="3657917" cy="2442808"/>
          </a:xfrm>
          <a:prstGeom prst="rect">
            <a:avLst/>
          </a:prstGeom>
        </p:spPr>
      </p:pic>
      <p:sp>
        <p:nvSpPr>
          <p:cNvPr id="13" name="Dikdörtgen 12">
            <a:extLst>
              <a:ext uri="{FF2B5EF4-FFF2-40B4-BE49-F238E27FC236}">
                <a16:creationId xmlns:a16="http://schemas.microsoft.com/office/drawing/2014/main" id="{6566520F-3897-48E0-917E-30049F97095A}"/>
              </a:ext>
            </a:extLst>
          </p:cNvPr>
          <p:cNvSpPr/>
          <p:nvPr/>
        </p:nvSpPr>
        <p:spPr>
          <a:xfrm>
            <a:off x="327057" y="3741086"/>
            <a:ext cx="3965544" cy="1446550"/>
          </a:xfrm>
          <a:prstGeom prst="rect">
            <a:avLst/>
          </a:prstGeom>
        </p:spPr>
        <p:txBody>
          <a:bodyPr wrap="square">
            <a:spAutoFit/>
          </a:bodyPr>
          <a:lstStyle/>
          <a:p>
            <a:pPr marL="342900" lvl="0" indent="-342900" algn="just">
              <a:buFont typeface="Wingdings" panose="05000000000000000000" pitchFamily="2" charset="2"/>
              <a:buChar char="Ø"/>
            </a:pPr>
            <a:r>
              <a:rPr lang="tr-TR" sz="2200" dirty="0">
                <a:ln w="0"/>
                <a:solidFill>
                  <a:srgbClr val="000000"/>
                </a:solidFill>
                <a:effectLst>
                  <a:outerShdw blurRad="38100" dist="19050" dir="2700000" algn="tl" rotWithShape="0">
                    <a:srgbClr val="000000">
                      <a:alpha val="40000"/>
                    </a:srgbClr>
                  </a:outerShdw>
                </a:effectLst>
              </a:rPr>
              <a:t>Gereğinden fazla ışık kaynağı kullanmak hem gözümüze zarar verir hem de net görmemizi engeller.</a:t>
            </a:r>
            <a:endParaRPr kumimoji="0" lang="tr-TR" sz="22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Tahoma"/>
              <a:ea typeface="+mn-ea"/>
              <a:cs typeface="+mn-cs"/>
            </a:endParaRPr>
          </a:p>
        </p:txBody>
      </p:sp>
      <p:sp>
        <p:nvSpPr>
          <p:cNvPr id="43" name="Yuvarlatılmış Dikdörtgen 42">
            <a:hlinkClick r:id="" action="ppaction://hlinkshowjump?jump=nextslide"/>
          </p:cNvPr>
          <p:cNvSpPr/>
          <p:nvPr/>
        </p:nvSpPr>
        <p:spPr>
          <a:xfrm>
            <a:off x="10719331" y="6257412"/>
            <a:ext cx="1296365" cy="46298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srgbClr val="000000"/>
                </a:solidFill>
                <a:effectLst/>
                <a:uLnTx/>
                <a:uFillTx/>
                <a:latin typeface="Tahoma"/>
                <a:ea typeface="Tahoma" panose="020B0604030504040204" pitchFamily="34" charset="0"/>
                <a:cs typeface="Tahoma" panose="020B0604030504040204" pitchFamily="34" charset="0"/>
              </a:rPr>
              <a:t>Devam et</a:t>
            </a:r>
          </a:p>
        </p:txBody>
      </p:sp>
      <p:pic>
        <p:nvPicPr>
          <p:cNvPr id="11" name="Resim 10">
            <a:extLst>
              <a:ext uri="{FF2B5EF4-FFF2-40B4-BE49-F238E27FC236}">
                <a16:creationId xmlns:a16="http://schemas.microsoft.com/office/drawing/2014/main" id="{024A1BFF-D515-424B-814B-45CAA79917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3345" y="1075452"/>
            <a:ext cx="3657917" cy="2438611"/>
          </a:xfrm>
          <a:prstGeom prst="rect">
            <a:avLst/>
          </a:prstGeom>
        </p:spPr>
      </p:pic>
      <p:sp>
        <p:nvSpPr>
          <p:cNvPr id="12" name="Dikdörtgen 11">
            <a:extLst>
              <a:ext uri="{FF2B5EF4-FFF2-40B4-BE49-F238E27FC236}">
                <a16:creationId xmlns:a16="http://schemas.microsoft.com/office/drawing/2014/main" id="{9D1330E9-ADA6-4F4B-A811-E5545CA8F69A}"/>
              </a:ext>
            </a:extLst>
          </p:cNvPr>
          <p:cNvSpPr/>
          <p:nvPr/>
        </p:nvSpPr>
        <p:spPr>
          <a:xfrm>
            <a:off x="4292601" y="3741086"/>
            <a:ext cx="3657918" cy="1446550"/>
          </a:xfrm>
          <a:prstGeom prst="rect">
            <a:avLst/>
          </a:prstGeom>
        </p:spPr>
        <p:txBody>
          <a:bodyPr wrap="square">
            <a:spAutoFit/>
          </a:bodyPr>
          <a:lstStyle/>
          <a:p>
            <a:pPr marL="342900" lvl="0" indent="-342900" algn="just">
              <a:buFont typeface="Wingdings" panose="05000000000000000000" pitchFamily="2" charset="2"/>
              <a:buChar char="Ø"/>
            </a:pPr>
            <a:r>
              <a:rPr lang="tr-TR" sz="2200" dirty="0">
                <a:ln w="0"/>
                <a:solidFill>
                  <a:srgbClr val="000000"/>
                </a:solidFill>
                <a:effectLst>
                  <a:outerShdw blurRad="38100" dist="19050" dir="2700000" algn="tl" rotWithShape="0">
                    <a:srgbClr val="000000">
                      <a:alpha val="40000"/>
                    </a:srgbClr>
                  </a:outerShdw>
                </a:effectLst>
              </a:rPr>
              <a:t>Güçlü ışık kaynakları ile çalışanlar, gözlerini korumak için özel göz koruyucuları kullanırlar.</a:t>
            </a:r>
            <a:endParaRPr kumimoji="0" lang="tr-TR" sz="22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Tahoma"/>
              <a:ea typeface="+mn-ea"/>
              <a:cs typeface="+mn-cs"/>
            </a:endParaRPr>
          </a:p>
        </p:txBody>
      </p:sp>
      <p:pic>
        <p:nvPicPr>
          <p:cNvPr id="14" name="Resim 13">
            <a:extLst>
              <a:ext uri="{FF2B5EF4-FFF2-40B4-BE49-F238E27FC236}">
                <a16:creationId xmlns:a16="http://schemas.microsoft.com/office/drawing/2014/main" id="{4BF52C29-277E-494C-909F-8FD5A1D2B7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71627" y="1071255"/>
            <a:ext cx="3028165" cy="2438611"/>
          </a:xfrm>
          <a:prstGeom prst="rect">
            <a:avLst/>
          </a:prstGeom>
        </p:spPr>
      </p:pic>
      <p:sp>
        <p:nvSpPr>
          <p:cNvPr id="15" name="Dikdörtgen 14">
            <a:extLst>
              <a:ext uri="{FF2B5EF4-FFF2-40B4-BE49-F238E27FC236}">
                <a16:creationId xmlns:a16="http://schemas.microsoft.com/office/drawing/2014/main" id="{FBD638F9-718C-4A22-821B-93A2A2810A14}"/>
              </a:ext>
            </a:extLst>
          </p:cNvPr>
          <p:cNvSpPr/>
          <p:nvPr/>
        </p:nvSpPr>
        <p:spPr>
          <a:xfrm>
            <a:off x="8258145" y="3713310"/>
            <a:ext cx="3657918" cy="2462213"/>
          </a:xfrm>
          <a:prstGeom prst="rect">
            <a:avLst/>
          </a:prstGeom>
        </p:spPr>
        <p:txBody>
          <a:bodyPr wrap="square">
            <a:spAutoFit/>
          </a:bodyPr>
          <a:lstStyle/>
          <a:p>
            <a:pPr marL="342900" lvl="0" indent="-342900" algn="just">
              <a:buFont typeface="Wingdings" panose="05000000000000000000" pitchFamily="2" charset="2"/>
              <a:buChar char="Ø"/>
            </a:pPr>
            <a:r>
              <a:rPr lang="tr-TR" sz="2200" dirty="0">
                <a:ln w="0"/>
                <a:solidFill>
                  <a:srgbClr val="000000"/>
                </a:solidFill>
                <a:effectLst>
                  <a:outerShdw blurRad="38100" dist="19050" dir="2700000" algn="tl" rotWithShape="0">
                    <a:srgbClr val="000000">
                      <a:alpha val="40000"/>
                    </a:srgbClr>
                  </a:outerShdw>
                </a:effectLst>
              </a:rPr>
              <a:t>Güneş, güçlü bir ışık ve ısı kaynağıdır. Güneş’e çıplak gözle bakmamalıyız. Güneş’in zararlı ışınlarından korunmak için güneş gözlüğü kullanmalıyız.</a:t>
            </a:r>
            <a:endParaRPr kumimoji="0" lang="tr-TR" sz="22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Tahoma"/>
              <a:ea typeface="+mn-ea"/>
              <a:cs typeface="+mn-cs"/>
            </a:endParaRPr>
          </a:p>
        </p:txBody>
      </p:sp>
      <p:sp>
        <p:nvSpPr>
          <p:cNvPr id="10" name="Dikdörtgen 9">
            <a:extLst>
              <a:ext uri="{FF2B5EF4-FFF2-40B4-BE49-F238E27FC236}">
                <a16:creationId xmlns:a16="http://schemas.microsoft.com/office/drawing/2014/main" id="{CA09BFA1-0056-4B31-B22A-E5E7FE961D96}"/>
              </a:ext>
            </a:extLst>
          </p:cNvPr>
          <p:cNvSpPr/>
          <p:nvPr/>
        </p:nvSpPr>
        <p:spPr>
          <a:xfrm>
            <a:off x="25560" y="13446"/>
            <a:ext cx="12192000" cy="69956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srgbClr val="FFFFFF"/>
              </a:solidFill>
              <a:effectLst/>
              <a:uLnTx/>
              <a:uFillTx/>
              <a:latin typeface="Tahoma"/>
              <a:ea typeface="+mn-ea"/>
              <a:cs typeface="+mn-cs"/>
            </a:endParaRPr>
          </a:p>
        </p:txBody>
      </p:sp>
    </p:spTree>
    <p:custDataLst>
      <p:tags r:id="rId1"/>
    </p:custDataLst>
    <p:extLst>
      <p:ext uri="{BB962C8B-B14F-4D97-AF65-F5344CB8AC3E}">
        <p14:creationId xmlns:p14="http://schemas.microsoft.com/office/powerpoint/2010/main" val="21146853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3000"/>
                                        <p:tgtEl>
                                          <p:spTgt spid="10"/>
                                        </p:tgtEl>
                                      </p:cBhvr>
                                    </p:animEffect>
                                    <p:set>
                                      <p:cBhvr>
                                        <p:cTn id="7" dur="1" fill="hold">
                                          <p:stCondLst>
                                            <p:cond delay="2999"/>
                                          </p:stCondLst>
                                        </p:cTn>
                                        <p:tgtEl>
                                          <p:spTgt spid="10"/>
                                        </p:tgtEl>
                                        <p:attrNameLst>
                                          <p:attrName>style.visibility</p:attrName>
                                        </p:attrNameLst>
                                      </p:cBhvr>
                                      <p:to>
                                        <p:strVal val="hidden"/>
                                      </p:to>
                                    </p:se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35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1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1500"/>
                                        <p:tgtEl>
                                          <p:spTgt spid="15"/>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fade">
                                      <p:cBhvr>
                                        <p:cTn id="36" dur="1000"/>
                                        <p:tgtEl>
                                          <p:spTgt spid="43"/>
                                        </p:tgtEl>
                                      </p:cBhvr>
                                    </p:animEffect>
                                    <p:anim calcmode="lin" valueType="num">
                                      <p:cBhvr>
                                        <p:cTn id="37" dur="1000" fill="hold"/>
                                        <p:tgtEl>
                                          <p:spTgt spid="43"/>
                                        </p:tgtEl>
                                        <p:attrNameLst>
                                          <p:attrName>ppt_x</p:attrName>
                                        </p:attrNameLst>
                                      </p:cBhvr>
                                      <p:tavLst>
                                        <p:tav tm="0">
                                          <p:val>
                                            <p:strVal val="#ppt_x"/>
                                          </p:val>
                                        </p:tav>
                                        <p:tav tm="100000">
                                          <p:val>
                                            <p:strVal val="#ppt_x"/>
                                          </p:val>
                                        </p:tav>
                                      </p:tavLst>
                                    </p:anim>
                                    <p:anim calcmode="lin" valueType="num">
                                      <p:cBhvr>
                                        <p:cTn id="3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3" grpId="0" animBg="1"/>
      <p:bldP spid="12" grpId="0"/>
      <p:bldP spid="15" grpId="0"/>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BABABA"/>
            </a:gs>
            <a:gs pos="3000">
              <a:srgbClr val="BABABA"/>
            </a:gs>
            <a:gs pos="56000">
              <a:srgbClr val="FFFFFF"/>
            </a:gs>
            <a:gs pos="63000">
              <a:srgbClr val="D1D1D1"/>
            </a:gs>
            <a:gs pos="100000">
              <a:schemeClr val="bg1"/>
            </a:gs>
          </a:gsLst>
          <a:lin ang="5400000"/>
        </a:gradFill>
        <a:effectLst/>
      </p:bgPr>
    </p:bg>
    <p:spTree>
      <p:nvGrpSpPr>
        <p:cNvPr id="1" name=""/>
        <p:cNvGrpSpPr/>
        <p:nvPr/>
      </p:nvGrpSpPr>
      <p:grpSpPr>
        <a:xfrm>
          <a:off x="0" y="0"/>
          <a:ext cx="0" cy="0"/>
          <a:chOff x="0" y="0"/>
          <a:chExt cx="0" cy="0"/>
        </a:xfrm>
      </p:grpSpPr>
      <p:sp>
        <p:nvSpPr>
          <p:cNvPr id="18" name="Dikdörtgen 17">
            <a:extLst>
              <a:ext uri="{FF2B5EF4-FFF2-40B4-BE49-F238E27FC236}">
                <a16:creationId xmlns:a16="http://schemas.microsoft.com/office/drawing/2014/main" id="{A66DF2DA-30BA-46F3-9233-D285B207F9DB}"/>
              </a:ext>
            </a:extLst>
          </p:cNvPr>
          <p:cNvSpPr/>
          <p:nvPr/>
        </p:nvSpPr>
        <p:spPr>
          <a:xfrm>
            <a:off x="4802823" y="6536777"/>
            <a:ext cx="3276025" cy="30777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Tahoma"/>
                <a:ea typeface="+mn-ea"/>
                <a:cs typeface="+mn-cs"/>
              </a:rPr>
              <a:t>Not : Klavyede </a:t>
            </a:r>
            <a:r>
              <a:rPr kumimoji="0" lang="tr-TR" sz="1400" b="0" i="0" u="none" strike="noStrike" kern="1200" cap="none" spc="0" normalizeH="0" baseline="0" noProof="0" dirty="0" err="1">
                <a:ln w="0"/>
                <a:solidFill>
                  <a:srgbClr val="000000"/>
                </a:solidFill>
                <a:effectLst>
                  <a:outerShdw blurRad="38100" dist="19050" dir="2700000" algn="tl" rotWithShape="0">
                    <a:srgbClr val="000000">
                      <a:alpha val="40000"/>
                    </a:srgbClr>
                  </a:outerShdw>
                </a:effectLst>
                <a:uLnTx/>
                <a:uFillTx/>
                <a:latin typeface="Tahoma"/>
                <a:ea typeface="+mn-ea"/>
                <a:cs typeface="+mn-cs"/>
              </a:rPr>
              <a:t>enter</a:t>
            </a:r>
            <a:r>
              <a:rPr kumimoji="0" lang="tr-TR" sz="14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Tahoma"/>
                <a:ea typeface="+mn-ea"/>
                <a:cs typeface="+mn-cs"/>
              </a:rPr>
              <a:t> tuşuyla ilerleyiniz.</a:t>
            </a:r>
          </a:p>
        </p:txBody>
      </p:sp>
      <p:sp>
        <p:nvSpPr>
          <p:cNvPr id="9" name="Dikdörtgen 8"/>
          <p:cNvSpPr/>
          <p:nvPr/>
        </p:nvSpPr>
        <p:spPr>
          <a:xfrm>
            <a:off x="125019" y="147200"/>
            <a:ext cx="5350824" cy="646331"/>
          </a:xfrm>
          <a:prstGeom prst="rect">
            <a:avLst/>
          </a:prstGeom>
          <a:noFill/>
        </p:spPr>
        <p:txBody>
          <a:bodyPr wrap="none" lIns="91440" tIns="45720" rIns="91440" bIns="45720">
            <a:spAutoFit/>
          </a:bodyPr>
          <a:lstStyle/>
          <a:p>
            <a:pPr marL="685800" marR="0" lvl="0" indent="-6858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3600" b="0"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Tahoma"/>
                <a:ea typeface="+mn-ea"/>
                <a:cs typeface="+mn-cs"/>
              </a:rPr>
              <a:t>Işığın Görmedeki Rolü</a:t>
            </a:r>
          </a:p>
        </p:txBody>
      </p:sp>
      <p:sp>
        <p:nvSpPr>
          <p:cNvPr id="10" name="Dikdörtgen 9">
            <a:extLst>
              <a:ext uri="{FF2B5EF4-FFF2-40B4-BE49-F238E27FC236}">
                <a16:creationId xmlns:a16="http://schemas.microsoft.com/office/drawing/2014/main" id="{CA09BFA1-0056-4B31-B22A-E5E7FE961D96}"/>
              </a:ext>
            </a:extLst>
          </p:cNvPr>
          <p:cNvSpPr/>
          <p:nvPr/>
        </p:nvSpPr>
        <p:spPr>
          <a:xfrm>
            <a:off x="0" y="-21992"/>
            <a:ext cx="12192000" cy="69956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srgbClr val="FFFFFF"/>
              </a:solidFill>
              <a:effectLst/>
              <a:uLnTx/>
              <a:uFillTx/>
              <a:latin typeface="Tahoma"/>
              <a:ea typeface="+mn-ea"/>
              <a:cs typeface="+mn-cs"/>
            </a:endParaRPr>
          </a:p>
        </p:txBody>
      </p:sp>
      <p:pic>
        <p:nvPicPr>
          <p:cNvPr id="3" name="Resim 2">
            <a:extLst>
              <a:ext uri="{FF2B5EF4-FFF2-40B4-BE49-F238E27FC236}">
                <a16:creationId xmlns:a16="http://schemas.microsoft.com/office/drawing/2014/main" id="{6E7DC394-49D0-4CDB-A9F6-FDA1DF9085E4}"/>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rot="11224452">
            <a:off x="1565275" y="3216728"/>
            <a:ext cx="2990850" cy="2136321"/>
          </a:xfrm>
          <a:prstGeom prst="rect">
            <a:avLst/>
          </a:prstGeom>
        </p:spPr>
      </p:pic>
      <p:sp>
        <p:nvSpPr>
          <p:cNvPr id="6" name="Serbest Form: Şekil 5">
            <a:extLst>
              <a:ext uri="{FF2B5EF4-FFF2-40B4-BE49-F238E27FC236}">
                <a16:creationId xmlns:a16="http://schemas.microsoft.com/office/drawing/2014/main" id="{A3AA0915-C38A-4982-AD90-518D49FA8942}"/>
              </a:ext>
            </a:extLst>
          </p:cNvPr>
          <p:cNvSpPr/>
          <p:nvPr/>
        </p:nvSpPr>
        <p:spPr>
          <a:xfrm>
            <a:off x="4178300" y="1536700"/>
            <a:ext cx="6896100" cy="4740205"/>
          </a:xfrm>
          <a:custGeom>
            <a:avLst/>
            <a:gdLst>
              <a:gd name="connsiteX0" fmla="*/ 0 w 6896100"/>
              <a:gd name="connsiteY0" fmla="*/ 2489200 h 4740205"/>
              <a:gd name="connsiteX1" fmla="*/ 0 w 6896100"/>
              <a:gd name="connsiteY1" fmla="*/ 2489200 h 4740205"/>
              <a:gd name="connsiteX2" fmla="*/ 139700 w 6896100"/>
              <a:gd name="connsiteY2" fmla="*/ 2400300 h 4740205"/>
              <a:gd name="connsiteX3" fmla="*/ 190500 w 6896100"/>
              <a:gd name="connsiteY3" fmla="*/ 2374900 h 4740205"/>
              <a:gd name="connsiteX4" fmla="*/ 292100 w 6896100"/>
              <a:gd name="connsiteY4" fmla="*/ 2298700 h 4740205"/>
              <a:gd name="connsiteX5" fmla="*/ 330200 w 6896100"/>
              <a:gd name="connsiteY5" fmla="*/ 2286000 h 4740205"/>
              <a:gd name="connsiteX6" fmla="*/ 393700 w 6896100"/>
              <a:gd name="connsiteY6" fmla="*/ 2209800 h 4740205"/>
              <a:gd name="connsiteX7" fmla="*/ 419100 w 6896100"/>
              <a:gd name="connsiteY7" fmla="*/ 2171700 h 4740205"/>
              <a:gd name="connsiteX8" fmla="*/ 457200 w 6896100"/>
              <a:gd name="connsiteY8" fmla="*/ 2133600 h 4740205"/>
              <a:gd name="connsiteX9" fmla="*/ 482600 w 6896100"/>
              <a:gd name="connsiteY9" fmla="*/ 2095500 h 4740205"/>
              <a:gd name="connsiteX10" fmla="*/ 520700 w 6896100"/>
              <a:gd name="connsiteY10" fmla="*/ 2057400 h 4740205"/>
              <a:gd name="connsiteX11" fmla="*/ 546100 w 6896100"/>
              <a:gd name="connsiteY11" fmla="*/ 2019300 h 4740205"/>
              <a:gd name="connsiteX12" fmla="*/ 609600 w 6896100"/>
              <a:gd name="connsiteY12" fmla="*/ 1981200 h 4740205"/>
              <a:gd name="connsiteX13" fmla="*/ 660400 w 6896100"/>
              <a:gd name="connsiteY13" fmla="*/ 1943100 h 4740205"/>
              <a:gd name="connsiteX14" fmla="*/ 736600 w 6896100"/>
              <a:gd name="connsiteY14" fmla="*/ 1866900 h 4740205"/>
              <a:gd name="connsiteX15" fmla="*/ 876300 w 6896100"/>
              <a:gd name="connsiteY15" fmla="*/ 1765300 h 4740205"/>
              <a:gd name="connsiteX16" fmla="*/ 927100 w 6896100"/>
              <a:gd name="connsiteY16" fmla="*/ 1701800 h 4740205"/>
              <a:gd name="connsiteX17" fmla="*/ 965200 w 6896100"/>
              <a:gd name="connsiteY17" fmla="*/ 1676400 h 4740205"/>
              <a:gd name="connsiteX18" fmla="*/ 1016000 w 6896100"/>
              <a:gd name="connsiteY18" fmla="*/ 1625600 h 4740205"/>
              <a:gd name="connsiteX19" fmla="*/ 1054100 w 6896100"/>
              <a:gd name="connsiteY19" fmla="*/ 1600200 h 4740205"/>
              <a:gd name="connsiteX20" fmla="*/ 1092200 w 6896100"/>
              <a:gd name="connsiteY20" fmla="*/ 1562100 h 4740205"/>
              <a:gd name="connsiteX21" fmla="*/ 1155700 w 6896100"/>
              <a:gd name="connsiteY21" fmla="*/ 1511300 h 4740205"/>
              <a:gd name="connsiteX22" fmla="*/ 1193800 w 6896100"/>
              <a:gd name="connsiteY22" fmla="*/ 1460500 h 4740205"/>
              <a:gd name="connsiteX23" fmla="*/ 1244600 w 6896100"/>
              <a:gd name="connsiteY23" fmla="*/ 1435100 h 4740205"/>
              <a:gd name="connsiteX24" fmla="*/ 1346200 w 6896100"/>
              <a:gd name="connsiteY24" fmla="*/ 1333500 h 4740205"/>
              <a:gd name="connsiteX25" fmla="*/ 1435100 w 6896100"/>
              <a:gd name="connsiteY25" fmla="*/ 1231900 h 4740205"/>
              <a:gd name="connsiteX26" fmla="*/ 1460500 w 6896100"/>
              <a:gd name="connsiteY26" fmla="*/ 1193800 h 4740205"/>
              <a:gd name="connsiteX27" fmla="*/ 1498600 w 6896100"/>
              <a:gd name="connsiteY27" fmla="*/ 1155700 h 4740205"/>
              <a:gd name="connsiteX28" fmla="*/ 1549400 w 6896100"/>
              <a:gd name="connsiteY28" fmla="*/ 1092200 h 4740205"/>
              <a:gd name="connsiteX29" fmla="*/ 1676400 w 6896100"/>
              <a:gd name="connsiteY29" fmla="*/ 965200 h 4740205"/>
              <a:gd name="connsiteX30" fmla="*/ 1714500 w 6896100"/>
              <a:gd name="connsiteY30" fmla="*/ 927100 h 4740205"/>
              <a:gd name="connsiteX31" fmla="*/ 1790700 w 6896100"/>
              <a:gd name="connsiteY31" fmla="*/ 863600 h 4740205"/>
              <a:gd name="connsiteX32" fmla="*/ 1841500 w 6896100"/>
              <a:gd name="connsiteY32" fmla="*/ 812800 h 4740205"/>
              <a:gd name="connsiteX33" fmla="*/ 1892300 w 6896100"/>
              <a:gd name="connsiteY33" fmla="*/ 774700 h 4740205"/>
              <a:gd name="connsiteX34" fmla="*/ 2032000 w 6896100"/>
              <a:gd name="connsiteY34" fmla="*/ 635000 h 4740205"/>
              <a:gd name="connsiteX35" fmla="*/ 2184400 w 6896100"/>
              <a:gd name="connsiteY35" fmla="*/ 546100 h 4740205"/>
              <a:gd name="connsiteX36" fmla="*/ 2235200 w 6896100"/>
              <a:gd name="connsiteY36" fmla="*/ 508000 h 4740205"/>
              <a:gd name="connsiteX37" fmla="*/ 2286000 w 6896100"/>
              <a:gd name="connsiteY37" fmla="*/ 495300 h 4740205"/>
              <a:gd name="connsiteX38" fmla="*/ 2336800 w 6896100"/>
              <a:gd name="connsiteY38" fmla="*/ 469900 h 4740205"/>
              <a:gd name="connsiteX39" fmla="*/ 2425700 w 6896100"/>
              <a:gd name="connsiteY39" fmla="*/ 431800 h 4740205"/>
              <a:gd name="connsiteX40" fmla="*/ 2501900 w 6896100"/>
              <a:gd name="connsiteY40" fmla="*/ 381000 h 4740205"/>
              <a:gd name="connsiteX41" fmla="*/ 2603500 w 6896100"/>
              <a:gd name="connsiteY41" fmla="*/ 342900 h 4740205"/>
              <a:gd name="connsiteX42" fmla="*/ 2781300 w 6896100"/>
              <a:gd name="connsiteY42" fmla="*/ 304800 h 4740205"/>
              <a:gd name="connsiteX43" fmla="*/ 2870200 w 6896100"/>
              <a:gd name="connsiteY43" fmla="*/ 266700 h 4740205"/>
              <a:gd name="connsiteX44" fmla="*/ 2933700 w 6896100"/>
              <a:gd name="connsiteY44" fmla="*/ 254000 h 4740205"/>
              <a:gd name="connsiteX45" fmla="*/ 2984500 w 6896100"/>
              <a:gd name="connsiteY45" fmla="*/ 241300 h 4740205"/>
              <a:gd name="connsiteX46" fmla="*/ 3022600 w 6896100"/>
              <a:gd name="connsiteY46" fmla="*/ 215900 h 4740205"/>
              <a:gd name="connsiteX47" fmla="*/ 3111500 w 6896100"/>
              <a:gd name="connsiteY47" fmla="*/ 190500 h 4740205"/>
              <a:gd name="connsiteX48" fmla="*/ 3251200 w 6896100"/>
              <a:gd name="connsiteY48" fmla="*/ 152400 h 4740205"/>
              <a:gd name="connsiteX49" fmla="*/ 3327400 w 6896100"/>
              <a:gd name="connsiteY49" fmla="*/ 127000 h 4740205"/>
              <a:gd name="connsiteX50" fmla="*/ 3390900 w 6896100"/>
              <a:gd name="connsiteY50" fmla="*/ 114300 h 4740205"/>
              <a:gd name="connsiteX51" fmla="*/ 3429000 w 6896100"/>
              <a:gd name="connsiteY51" fmla="*/ 101600 h 4740205"/>
              <a:gd name="connsiteX52" fmla="*/ 3479800 w 6896100"/>
              <a:gd name="connsiteY52" fmla="*/ 88900 h 4740205"/>
              <a:gd name="connsiteX53" fmla="*/ 3543300 w 6896100"/>
              <a:gd name="connsiteY53" fmla="*/ 63500 h 4740205"/>
              <a:gd name="connsiteX54" fmla="*/ 3784600 w 6896100"/>
              <a:gd name="connsiteY54" fmla="*/ 38100 h 4740205"/>
              <a:gd name="connsiteX55" fmla="*/ 4038600 w 6896100"/>
              <a:gd name="connsiteY55" fmla="*/ 0 h 4740205"/>
              <a:gd name="connsiteX56" fmla="*/ 4216400 w 6896100"/>
              <a:gd name="connsiteY56" fmla="*/ 12700 h 4740205"/>
              <a:gd name="connsiteX57" fmla="*/ 4292600 w 6896100"/>
              <a:gd name="connsiteY57" fmla="*/ 25400 h 4740205"/>
              <a:gd name="connsiteX58" fmla="*/ 4368800 w 6896100"/>
              <a:gd name="connsiteY58" fmla="*/ 50800 h 4740205"/>
              <a:gd name="connsiteX59" fmla="*/ 4483100 w 6896100"/>
              <a:gd name="connsiteY59" fmla="*/ 63500 h 4740205"/>
              <a:gd name="connsiteX60" fmla="*/ 4521200 w 6896100"/>
              <a:gd name="connsiteY60" fmla="*/ 76200 h 4740205"/>
              <a:gd name="connsiteX61" fmla="*/ 4673600 w 6896100"/>
              <a:gd name="connsiteY61" fmla="*/ 114300 h 4740205"/>
              <a:gd name="connsiteX62" fmla="*/ 4775200 w 6896100"/>
              <a:gd name="connsiteY62" fmla="*/ 165100 h 4740205"/>
              <a:gd name="connsiteX63" fmla="*/ 4902200 w 6896100"/>
              <a:gd name="connsiteY63" fmla="*/ 215900 h 4740205"/>
              <a:gd name="connsiteX64" fmla="*/ 5029200 w 6896100"/>
              <a:gd name="connsiteY64" fmla="*/ 279400 h 4740205"/>
              <a:gd name="connsiteX65" fmla="*/ 5156200 w 6896100"/>
              <a:gd name="connsiteY65" fmla="*/ 330200 h 4740205"/>
              <a:gd name="connsiteX66" fmla="*/ 5245100 w 6896100"/>
              <a:gd name="connsiteY66" fmla="*/ 381000 h 4740205"/>
              <a:gd name="connsiteX67" fmla="*/ 5321300 w 6896100"/>
              <a:gd name="connsiteY67" fmla="*/ 419100 h 4740205"/>
              <a:gd name="connsiteX68" fmla="*/ 5549900 w 6896100"/>
              <a:gd name="connsiteY68" fmla="*/ 558800 h 4740205"/>
              <a:gd name="connsiteX69" fmla="*/ 5651500 w 6896100"/>
              <a:gd name="connsiteY69" fmla="*/ 622300 h 4740205"/>
              <a:gd name="connsiteX70" fmla="*/ 5854700 w 6896100"/>
              <a:gd name="connsiteY70" fmla="*/ 736600 h 4740205"/>
              <a:gd name="connsiteX71" fmla="*/ 6057900 w 6896100"/>
              <a:gd name="connsiteY71" fmla="*/ 901700 h 4740205"/>
              <a:gd name="connsiteX72" fmla="*/ 6235700 w 6896100"/>
              <a:gd name="connsiteY72" fmla="*/ 1028700 h 4740205"/>
              <a:gd name="connsiteX73" fmla="*/ 6400800 w 6896100"/>
              <a:gd name="connsiteY73" fmla="*/ 1193800 h 4740205"/>
              <a:gd name="connsiteX74" fmla="*/ 6477000 w 6896100"/>
              <a:gd name="connsiteY74" fmla="*/ 1333500 h 4740205"/>
              <a:gd name="connsiteX75" fmla="*/ 6540500 w 6896100"/>
              <a:gd name="connsiteY75" fmla="*/ 1473200 h 4740205"/>
              <a:gd name="connsiteX76" fmla="*/ 6591300 w 6896100"/>
              <a:gd name="connsiteY76" fmla="*/ 1536700 h 4740205"/>
              <a:gd name="connsiteX77" fmla="*/ 6642100 w 6896100"/>
              <a:gd name="connsiteY77" fmla="*/ 1612900 h 4740205"/>
              <a:gd name="connsiteX78" fmla="*/ 6654800 w 6896100"/>
              <a:gd name="connsiteY78" fmla="*/ 1676400 h 4740205"/>
              <a:gd name="connsiteX79" fmla="*/ 6680200 w 6896100"/>
              <a:gd name="connsiteY79" fmla="*/ 1841500 h 4740205"/>
              <a:gd name="connsiteX80" fmla="*/ 6705600 w 6896100"/>
              <a:gd name="connsiteY80" fmla="*/ 1930400 h 4740205"/>
              <a:gd name="connsiteX81" fmla="*/ 6731000 w 6896100"/>
              <a:gd name="connsiteY81" fmla="*/ 2057400 h 4740205"/>
              <a:gd name="connsiteX82" fmla="*/ 6756400 w 6896100"/>
              <a:gd name="connsiteY82" fmla="*/ 2159000 h 4740205"/>
              <a:gd name="connsiteX83" fmla="*/ 6781800 w 6896100"/>
              <a:gd name="connsiteY83" fmla="*/ 2286000 h 4740205"/>
              <a:gd name="connsiteX84" fmla="*/ 6794500 w 6896100"/>
              <a:gd name="connsiteY84" fmla="*/ 2374900 h 4740205"/>
              <a:gd name="connsiteX85" fmla="*/ 6832600 w 6896100"/>
              <a:gd name="connsiteY85" fmla="*/ 2489200 h 4740205"/>
              <a:gd name="connsiteX86" fmla="*/ 6858000 w 6896100"/>
              <a:gd name="connsiteY86" fmla="*/ 2692400 h 4740205"/>
              <a:gd name="connsiteX87" fmla="*/ 6896100 w 6896100"/>
              <a:gd name="connsiteY87" fmla="*/ 3187700 h 4740205"/>
              <a:gd name="connsiteX88" fmla="*/ 6883400 w 6896100"/>
              <a:gd name="connsiteY88" fmla="*/ 3543300 h 4740205"/>
              <a:gd name="connsiteX89" fmla="*/ 6858000 w 6896100"/>
              <a:gd name="connsiteY89" fmla="*/ 3594100 h 4740205"/>
              <a:gd name="connsiteX90" fmla="*/ 6807200 w 6896100"/>
              <a:gd name="connsiteY90" fmla="*/ 3683000 h 4740205"/>
              <a:gd name="connsiteX91" fmla="*/ 6743700 w 6896100"/>
              <a:gd name="connsiteY91" fmla="*/ 3810000 h 4740205"/>
              <a:gd name="connsiteX92" fmla="*/ 6731000 w 6896100"/>
              <a:gd name="connsiteY92" fmla="*/ 3860800 h 4740205"/>
              <a:gd name="connsiteX93" fmla="*/ 6705600 w 6896100"/>
              <a:gd name="connsiteY93" fmla="*/ 3898900 h 4740205"/>
              <a:gd name="connsiteX94" fmla="*/ 6667500 w 6896100"/>
              <a:gd name="connsiteY94" fmla="*/ 3962400 h 4740205"/>
              <a:gd name="connsiteX95" fmla="*/ 6616700 w 6896100"/>
              <a:gd name="connsiteY95" fmla="*/ 4051300 h 4740205"/>
              <a:gd name="connsiteX96" fmla="*/ 6540500 w 6896100"/>
              <a:gd name="connsiteY96" fmla="*/ 4178300 h 4740205"/>
              <a:gd name="connsiteX97" fmla="*/ 6489700 w 6896100"/>
              <a:gd name="connsiteY97" fmla="*/ 4254500 h 4740205"/>
              <a:gd name="connsiteX98" fmla="*/ 6413500 w 6896100"/>
              <a:gd name="connsiteY98" fmla="*/ 4318000 h 4740205"/>
              <a:gd name="connsiteX99" fmla="*/ 6375400 w 6896100"/>
              <a:gd name="connsiteY99" fmla="*/ 4368800 h 4740205"/>
              <a:gd name="connsiteX100" fmla="*/ 6337300 w 6896100"/>
              <a:gd name="connsiteY100" fmla="*/ 4381500 h 4740205"/>
              <a:gd name="connsiteX101" fmla="*/ 6299200 w 6896100"/>
              <a:gd name="connsiteY101" fmla="*/ 4406900 h 4740205"/>
              <a:gd name="connsiteX102" fmla="*/ 6121400 w 6896100"/>
              <a:gd name="connsiteY102" fmla="*/ 4508500 h 4740205"/>
              <a:gd name="connsiteX103" fmla="*/ 6083300 w 6896100"/>
              <a:gd name="connsiteY103" fmla="*/ 4546600 h 4740205"/>
              <a:gd name="connsiteX104" fmla="*/ 5981700 w 6896100"/>
              <a:gd name="connsiteY104" fmla="*/ 4572000 h 4740205"/>
              <a:gd name="connsiteX105" fmla="*/ 5727700 w 6896100"/>
              <a:gd name="connsiteY105" fmla="*/ 4635500 h 4740205"/>
              <a:gd name="connsiteX106" fmla="*/ 5524500 w 6896100"/>
              <a:gd name="connsiteY106" fmla="*/ 4660900 h 4740205"/>
              <a:gd name="connsiteX107" fmla="*/ 5422900 w 6896100"/>
              <a:gd name="connsiteY107" fmla="*/ 4673600 h 4740205"/>
              <a:gd name="connsiteX108" fmla="*/ 5384800 w 6896100"/>
              <a:gd name="connsiteY108" fmla="*/ 4686300 h 4740205"/>
              <a:gd name="connsiteX109" fmla="*/ 5270500 w 6896100"/>
              <a:gd name="connsiteY109" fmla="*/ 4660900 h 4740205"/>
              <a:gd name="connsiteX110" fmla="*/ 5105400 w 6896100"/>
              <a:gd name="connsiteY110" fmla="*/ 4686300 h 4740205"/>
              <a:gd name="connsiteX111" fmla="*/ 5029200 w 6896100"/>
              <a:gd name="connsiteY111" fmla="*/ 4699000 h 4740205"/>
              <a:gd name="connsiteX112" fmla="*/ 4838700 w 6896100"/>
              <a:gd name="connsiteY112" fmla="*/ 4711700 h 4740205"/>
              <a:gd name="connsiteX113" fmla="*/ 4305300 w 6896100"/>
              <a:gd name="connsiteY113" fmla="*/ 4737100 h 4740205"/>
              <a:gd name="connsiteX114" fmla="*/ 3733800 w 6896100"/>
              <a:gd name="connsiteY114" fmla="*/ 4724400 h 4740205"/>
              <a:gd name="connsiteX115" fmla="*/ 3619500 w 6896100"/>
              <a:gd name="connsiteY115" fmla="*/ 4686300 h 4740205"/>
              <a:gd name="connsiteX116" fmla="*/ 3492500 w 6896100"/>
              <a:gd name="connsiteY116" fmla="*/ 4660900 h 4740205"/>
              <a:gd name="connsiteX117" fmla="*/ 3441700 w 6896100"/>
              <a:gd name="connsiteY117" fmla="*/ 4648200 h 4740205"/>
              <a:gd name="connsiteX118" fmla="*/ 3378200 w 6896100"/>
              <a:gd name="connsiteY118" fmla="*/ 4635500 h 4740205"/>
              <a:gd name="connsiteX119" fmla="*/ 3289300 w 6896100"/>
              <a:gd name="connsiteY119" fmla="*/ 4597400 h 4740205"/>
              <a:gd name="connsiteX120" fmla="*/ 3187700 w 6896100"/>
              <a:gd name="connsiteY120" fmla="*/ 4559300 h 4740205"/>
              <a:gd name="connsiteX121" fmla="*/ 3009900 w 6896100"/>
              <a:gd name="connsiteY121" fmla="*/ 4483100 h 4740205"/>
              <a:gd name="connsiteX122" fmla="*/ 2908300 w 6896100"/>
              <a:gd name="connsiteY122" fmla="*/ 4394200 h 4740205"/>
              <a:gd name="connsiteX123" fmla="*/ 2857500 w 6896100"/>
              <a:gd name="connsiteY123" fmla="*/ 4381500 h 4740205"/>
              <a:gd name="connsiteX124" fmla="*/ 2794000 w 6896100"/>
              <a:gd name="connsiteY124" fmla="*/ 4343400 h 4740205"/>
              <a:gd name="connsiteX125" fmla="*/ 2743200 w 6896100"/>
              <a:gd name="connsiteY125" fmla="*/ 4318000 h 4740205"/>
              <a:gd name="connsiteX126" fmla="*/ 2705100 w 6896100"/>
              <a:gd name="connsiteY126" fmla="*/ 4279900 h 4740205"/>
              <a:gd name="connsiteX127" fmla="*/ 2603500 w 6896100"/>
              <a:gd name="connsiteY127" fmla="*/ 4229100 h 4740205"/>
              <a:gd name="connsiteX128" fmla="*/ 2476500 w 6896100"/>
              <a:gd name="connsiteY128" fmla="*/ 4152900 h 4740205"/>
              <a:gd name="connsiteX129" fmla="*/ 2425700 w 6896100"/>
              <a:gd name="connsiteY129" fmla="*/ 4140200 h 4740205"/>
              <a:gd name="connsiteX130" fmla="*/ 2374900 w 6896100"/>
              <a:gd name="connsiteY130" fmla="*/ 4102100 h 4740205"/>
              <a:gd name="connsiteX131" fmla="*/ 2247900 w 6896100"/>
              <a:gd name="connsiteY131" fmla="*/ 4025900 h 4740205"/>
              <a:gd name="connsiteX132" fmla="*/ 2209800 w 6896100"/>
              <a:gd name="connsiteY132" fmla="*/ 3987800 h 4740205"/>
              <a:gd name="connsiteX133" fmla="*/ 2120900 w 6896100"/>
              <a:gd name="connsiteY133" fmla="*/ 3949700 h 4740205"/>
              <a:gd name="connsiteX134" fmla="*/ 2057400 w 6896100"/>
              <a:gd name="connsiteY134" fmla="*/ 3911600 h 4740205"/>
              <a:gd name="connsiteX135" fmla="*/ 1993900 w 6896100"/>
              <a:gd name="connsiteY135" fmla="*/ 3886200 h 4740205"/>
              <a:gd name="connsiteX136" fmla="*/ 1930400 w 6896100"/>
              <a:gd name="connsiteY136" fmla="*/ 3835400 h 4740205"/>
              <a:gd name="connsiteX137" fmla="*/ 1866900 w 6896100"/>
              <a:gd name="connsiteY137" fmla="*/ 3810000 h 4740205"/>
              <a:gd name="connsiteX138" fmla="*/ 1765300 w 6896100"/>
              <a:gd name="connsiteY138" fmla="*/ 3733800 h 4740205"/>
              <a:gd name="connsiteX139" fmla="*/ 1663700 w 6896100"/>
              <a:gd name="connsiteY139" fmla="*/ 3670300 h 4740205"/>
              <a:gd name="connsiteX140" fmla="*/ 1600200 w 6896100"/>
              <a:gd name="connsiteY140" fmla="*/ 3644900 h 4740205"/>
              <a:gd name="connsiteX141" fmla="*/ 1511300 w 6896100"/>
              <a:gd name="connsiteY141" fmla="*/ 3581400 h 4740205"/>
              <a:gd name="connsiteX142" fmla="*/ 1473200 w 6896100"/>
              <a:gd name="connsiteY142" fmla="*/ 3568700 h 4740205"/>
              <a:gd name="connsiteX143" fmla="*/ 1422400 w 6896100"/>
              <a:gd name="connsiteY143" fmla="*/ 3543300 h 4740205"/>
              <a:gd name="connsiteX144" fmla="*/ 1384300 w 6896100"/>
              <a:gd name="connsiteY144" fmla="*/ 3517900 h 4740205"/>
              <a:gd name="connsiteX145" fmla="*/ 1282700 w 6896100"/>
              <a:gd name="connsiteY145" fmla="*/ 3492500 h 4740205"/>
              <a:gd name="connsiteX146" fmla="*/ 1181100 w 6896100"/>
              <a:gd name="connsiteY146" fmla="*/ 3467100 h 4740205"/>
              <a:gd name="connsiteX147" fmla="*/ 1092200 w 6896100"/>
              <a:gd name="connsiteY147" fmla="*/ 3390900 h 4740205"/>
              <a:gd name="connsiteX148" fmla="*/ 1054100 w 6896100"/>
              <a:gd name="connsiteY148" fmla="*/ 3378200 h 4740205"/>
              <a:gd name="connsiteX149" fmla="*/ 1016000 w 6896100"/>
              <a:gd name="connsiteY149" fmla="*/ 3352800 h 4740205"/>
              <a:gd name="connsiteX150" fmla="*/ 965200 w 6896100"/>
              <a:gd name="connsiteY150" fmla="*/ 3327400 h 4740205"/>
              <a:gd name="connsiteX151" fmla="*/ 927100 w 6896100"/>
              <a:gd name="connsiteY151" fmla="*/ 3302000 h 4740205"/>
              <a:gd name="connsiteX152" fmla="*/ 876300 w 6896100"/>
              <a:gd name="connsiteY152" fmla="*/ 3276600 h 4740205"/>
              <a:gd name="connsiteX153" fmla="*/ 800100 w 6896100"/>
              <a:gd name="connsiteY153" fmla="*/ 3225800 h 4740205"/>
              <a:gd name="connsiteX154" fmla="*/ 673100 w 6896100"/>
              <a:gd name="connsiteY154" fmla="*/ 3187700 h 4740205"/>
              <a:gd name="connsiteX155" fmla="*/ 596900 w 6896100"/>
              <a:gd name="connsiteY155" fmla="*/ 3136900 h 4740205"/>
              <a:gd name="connsiteX156" fmla="*/ 520700 w 6896100"/>
              <a:gd name="connsiteY156" fmla="*/ 3111500 h 4740205"/>
              <a:gd name="connsiteX157" fmla="*/ 482600 w 6896100"/>
              <a:gd name="connsiteY157" fmla="*/ 3098800 h 4740205"/>
              <a:gd name="connsiteX158" fmla="*/ 368300 w 6896100"/>
              <a:gd name="connsiteY158" fmla="*/ 3022600 h 4740205"/>
              <a:gd name="connsiteX159" fmla="*/ 330200 w 6896100"/>
              <a:gd name="connsiteY159" fmla="*/ 2997200 h 4740205"/>
              <a:gd name="connsiteX160" fmla="*/ 292100 w 6896100"/>
              <a:gd name="connsiteY160" fmla="*/ 2984500 h 4740205"/>
              <a:gd name="connsiteX161" fmla="*/ 254000 w 6896100"/>
              <a:gd name="connsiteY161" fmla="*/ 2959100 h 4740205"/>
              <a:gd name="connsiteX162" fmla="*/ 177800 w 6896100"/>
              <a:gd name="connsiteY162" fmla="*/ 2933700 h 4740205"/>
              <a:gd name="connsiteX163" fmla="*/ 139700 w 6896100"/>
              <a:gd name="connsiteY163" fmla="*/ 2921000 h 4740205"/>
              <a:gd name="connsiteX164" fmla="*/ 101600 w 6896100"/>
              <a:gd name="connsiteY164" fmla="*/ 2895600 h 4740205"/>
              <a:gd name="connsiteX165" fmla="*/ 50800 w 6896100"/>
              <a:gd name="connsiteY165" fmla="*/ 2819400 h 4740205"/>
              <a:gd name="connsiteX166" fmla="*/ 25400 w 6896100"/>
              <a:gd name="connsiteY166" fmla="*/ 2743200 h 4740205"/>
              <a:gd name="connsiteX167" fmla="*/ 0 w 6896100"/>
              <a:gd name="connsiteY167" fmla="*/ 2489200 h 474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6896100" h="4740205">
                <a:moveTo>
                  <a:pt x="0" y="2489200"/>
                </a:moveTo>
                <a:lnTo>
                  <a:pt x="0" y="2489200"/>
                </a:lnTo>
                <a:cubicBezTo>
                  <a:pt x="46567" y="2459567"/>
                  <a:pt x="90331" y="2424984"/>
                  <a:pt x="139700" y="2400300"/>
                </a:cubicBezTo>
                <a:cubicBezTo>
                  <a:pt x="156633" y="2391833"/>
                  <a:pt x="174062" y="2384293"/>
                  <a:pt x="190500" y="2374900"/>
                </a:cubicBezTo>
                <a:cubicBezTo>
                  <a:pt x="282053" y="2322584"/>
                  <a:pt x="161808" y="2380132"/>
                  <a:pt x="292100" y="2298700"/>
                </a:cubicBezTo>
                <a:cubicBezTo>
                  <a:pt x="303452" y="2291605"/>
                  <a:pt x="317500" y="2290233"/>
                  <a:pt x="330200" y="2286000"/>
                </a:cubicBezTo>
                <a:cubicBezTo>
                  <a:pt x="393263" y="2191405"/>
                  <a:pt x="312212" y="2307586"/>
                  <a:pt x="393700" y="2209800"/>
                </a:cubicBezTo>
                <a:cubicBezTo>
                  <a:pt x="403471" y="2198074"/>
                  <a:pt x="409329" y="2183426"/>
                  <a:pt x="419100" y="2171700"/>
                </a:cubicBezTo>
                <a:cubicBezTo>
                  <a:pt x="430598" y="2157902"/>
                  <a:pt x="445702" y="2147398"/>
                  <a:pt x="457200" y="2133600"/>
                </a:cubicBezTo>
                <a:cubicBezTo>
                  <a:pt x="466971" y="2121874"/>
                  <a:pt x="472829" y="2107226"/>
                  <a:pt x="482600" y="2095500"/>
                </a:cubicBezTo>
                <a:cubicBezTo>
                  <a:pt x="494098" y="2081702"/>
                  <a:pt x="509202" y="2071198"/>
                  <a:pt x="520700" y="2057400"/>
                </a:cubicBezTo>
                <a:cubicBezTo>
                  <a:pt x="530471" y="2045674"/>
                  <a:pt x="534511" y="2029233"/>
                  <a:pt x="546100" y="2019300"/>
                </a:cubicBezTo>
                <a:cubicBezTo>
                  <a:pt x="564842" y="2003236"/>
                  <a:pt x="589061" y="1994892"/>
                  <a:pt x="609600" y="1981200"/>
                </a:cubicBezTo>
                <a:cubicBezTo>
                  <a:pt x="627212" y="1969459"/>
                  <a:pt x="644667" y="1957260"/>
                  <a:pt x="660400" y="1943100"/>
                </a:cubicBezTo>
                <a:cubicBezTo>
                  <a:pt x="687100" y="1919070"/>
                  <a:pt x="706712" y="1886825"/>
                  <a:pt x="736600" y="1866900"/>
                </a:cubicBezTo>
                <a:cubicBezTo>
                  <a:pt x="776339" y="1840407"/>
                  <a:pt x="841365" y="1800235"/>
                  <a:pt x="876300" y="1765300"/>
                </a:cubicBezTo>
                <a:cubicBezTo>
                  <a:pt x="895467" y="1746133"/>
                  <a:pt x="907933" y="1720967"/>
                  <a:pt x="927100" y="1701800"/>
                </a:cubicBezTo>
                <a:cubicBezTo>
                  <a:pt x="937893" y="1691007"/>
                  <a:pt x="953611" y="1686333"/>
                  <a:pt x="965200" y="1676400"/>
                </a:cubicBezTo>
                <a:cubicBezTo>
                  <a:pt x="983382" y="1660815"/>
                  <a:pt x="997818" y="1641185"/>
                  <a:pt x="1016000" y="1625600"/>
                </a:cubicBezTo>
                <a:cubicBezTo>
                  <a:pt x="1027589" y="1615667"/>
                  <a:pt x="1042374" y="1609971"/>
                  <a:pt x="1054100" y="1600200"/>
                </a:cubicBezTo>
                <a:cubicBezTo>
                  <a:pt x="1067898" y="1588702"/>
                  <a:pt x="1078683" y="1573927"/>
                  <a:pt x="1092200" y="1562100"/>
                </a:cubicBezTo>
                <a:cubicBezTo>
                  <a:pt x="1112600" y="1544250"/>
                  <a:pt x="1136533" y="1530467"/>
                  <a:pt x="1155700" y="1511300"/>
                </a:cubicBezTo>
                <a:cubicBezTo>
                  <a:pt x="1170667" y="1496333"/>
                  <a:pt x="1177729" y="1474275"/>
                  <a:pt x="1193800" y="1460500"/>
                </a:cubicBezTo>
                <a:cubicBezTo>
                  <a:pt x="1208174" y="1448179"/>
                  <a:pt x="1230056" y="1447220"/>
                  <a:pt x="1244600" y="1435100"/>
                </a:cubicBezTo>
                <a:cubicBezTo>
                  <a:pt x="1281394" y="1404439"/>
                  <a:pt x="1312333" y="1367367"/>
                  <a:pt x="1346200" y="1333500"/>
                </a:cubicBezTo>
                <a:cubicBezTo>
                  <a:pt x="1393194" y="1286506"/>
                  <a:pt x="1388585" y="1293920"/>
                  <a:pt x="1435100" y="1231900"/>
                </a:cubicBezTo>
                <a:cubicBezTo>
                  <a:pt x="1444258" y="1219689"/>
                  <a:pt x="1450729" y="1205526"/>
                  <a:pt x="1460500" y="1193800"/>
                </a:cubicBezTo>
                <a:cubicBezTo>
                  <a:pt x="1471998" y="1180002"/>
                  <a:pt x="1486773" y="1169217"/>
                  <a:pt x="1498600" y="1155700"/>
                </a:cubicBezTo>
                <a:cubicBezTo>
                  <a:pt x="1516450" y="1135300"/>
                  <a:pt x="1530905" y="1112016"/>
                  <a:pt x="1549400" y="1092200"/>
                </a:cubicBezTo>
                <a:cubicBezTo>
                  <a:pt x="1590249" y="1048433"/>
                  <a:pt x="1634067" y="1007533"/>
                  <a:pt x="1676400" y="965200"/>
                </a:cubicBezTo>
                <a:cubicBezTo>
                  <a:pt x="1689100" y="952500"/>
                  <a:pt x="1700702" y="938598"/>
                  <a:pt x="1714500" y="927100"/>
                </a:cubicBezTo>
                <a:cubicBezTo>
                  <a:pt x="1739900" y="905933"/>
                  <a:pt x="1766124" y="885718"/>
                  <a:pt x="1790700" y="863600"/>
                </a:cubicBezTo>
                <a:cubicBezTo>
                  <a:pt x="1808500" y="847580"/>
                  <a:pt x="1823478" y="828569"/>
                  <a:pt x="1841500" y="812800"/>
                </a:cubicBezTo>
                <a:cubicBezTo>
                  <a:pt x="1857430" y="798862"/>
                  <a:pt x="1877333" y="789667"/>
                  <a:pt x="1892300" y="774700"/>
                </a:cubicBezTo>
                <a:cubicBezTo>
                  <a:pt x="2019962" y="647038"/>
                  <a:pt x="1846955" y="777342"/>
                  <a:pt x="2032000" y="635000"/>
                </a:cubicBezTo>
                <a:cubicBezTo>
                  <a:pt x="2137073" y="554175"/>
                  <a:pt x="2076017" y="611130"/>
                  <a:pt x="2184400" y="546100"/>
                </a:cubicBezTo>
                <a:cubicBezTo>
                  <a:pt x="2202550" y="535210"/>
                  <a:pt x="2216268" y="517466"/>
                  <a:pt x="2235200" y="508000"/>
                </a:cubicBezTo>
                <a:cubicBezTo>
                  <a:pt x="2250812" y="500194"/>
                  <a:pt x="2269657" y="501429"/>
                  <a:pt x="2286000" y="495300"/>
                </a:cubicBezTo>
                <a:cubicBezTo>
                  <a:pt x="2303727" y="488653"/>
                  <a:pt x="2319565" y="477734"/>
                  <a:pt x="2336800" y="469900"/>
                </a:cubicBezTo>
                <a:cubicBezTo>
                  <a:pt x="2366150" y="456559"/>
                  <a:pt x="2397314" y="447085"/>
                  <a:pt x="2425700" y="431800"/>
                </a:cubicBezTo>
                <a:cubicBezTo>
                  <a:pt x="2452578" y="417327"/>
                  <a:pt x="2474596" y="394652"/>
                  <a:pt x="2501900" y="381000"/>
                </a:cubicBezTo>
                <a:cubicBezTo>
                  <a:pt x="2534251" y="364824"/>
                  <a:pt x="2568722" y="352837"/>
                  <a:pt x="2603500" y="342900"/>
                </a:cubicBezTo>
                <a:cubicBezTo>
                  <a:pt x="2827318" y="278952"/>
                  <a:pt x="2501279" y="398140"/>
                  <a:pt x="2781300" y="304800"/>
                </a:cubicBezTo>
                <a:cubicBezTo>
                  <a:pt x="2811886" y="294605"/>
                  <a:pt x="2839614" y="276895"/>
                  <a:pt x="2870200" y="266700"/>
                </a:cubicBezTo>
                <a:cubicBezTo>
                  <a:pt x="2890678" y="259874"/>
                  <a:pt x="2912628" y="258683"/>
                  <a:pt x="2933700" y="254000"/>
                </a:cubicBezTo>
                <a:cubicBezTo>
                  <a:pt x="2950739" y="250214"/>
                  <a:pt x="2967567" y="245533"/>
                  <a:pt x="2984500" y="241300"/>
                </a:cubicBezTo>
                <a:cubicBezTo>
                  <a:pt x="2997200" y="232833"/>
                  <a:pt x="3008428" y="221569"/>
                  <a:pt x="3022600" y="215900"/>
                </a:cubicBezTo>
                <a:cubicBezTo>
                  <a:pt x="3051215" y="204454"/>
                  <a:pt x="3081767" y="198609"/>
                  <a:pt x="3111500" y="190500"/>
                </a:cubicBezTo>
                <a:cubicBezTo>
                  <a:pt x="3207031" y="164446"/>
                  <a:pt x="3119328" y="192976"/>
                  <a:pt x="3251200" y="152400"/>
                </a:cubicBezTo>
                <a:cubicBezTo>
                  <a:pt x="3276790" y="144526"/>
                  <a:pt x="3301569" y="134045"/>
                  <a:pt x="3327400" y="127000"/>
                </a:cubicBezTo>
                <a:cubicBezTo>
                  <a:pt x="3348225" y="121320"/>
                  <a:pt x="3369959" y="119535"/>
                  <a:pt x="3390900" y="114300"/>
                </a:cubicBezTo>
                <a:cubicBezTo>
                  <a:pt x="3403887" y="111053"/>
                  <a:pt x="3416128" y="105278"/>
                  <a:pt x="3429000" y="101600"/>
                </a:cubicBezTo>
                <a:cubicBezTo>
                  <a:pt x="3445783" y="96805"/>
                  <a:pt x="3463241" y="94420"/>
                  <a:pt x="3479800" y="88900"/>
                </a:cubicBezTo>
                <a:cubicBezTo>
                  <a:pt x="3501427" y="81691"/>
                  <a:pt x="3521306" y="69498"/>
                  <a:pt x="3543300" y="63500"/>
                </a:cubicBezTo>
                <a:cubicBezTo>
                  <a:pt x="3603179" y="47169"/>
                  <a:pt x="3745512" y="41107"/>
                  <a:pt x="3784600" y="38100"/>
                </a:cubicBezTo>
                <a:cubicBezTo>
                  <a:pt x="3797850" y="35892"/>
                  <a:pt x="4000424" y="0"/>
                  <a:pt x="4038600" y="0"/>
                </a:cubicBezTo>
                <a:cubicBezTo>
                  <a:pt x="4098018" y="0"/>
                  <a:pt x="4157133" y="8467"/>
                  <a:pt x="4216400" y="12700"/>
                </a:cubicBezTo>
                <a:cubicBezTo>
                  <a:pt x="4241800" y="16933"/>
                  <a:pt x="4267618" y="19155"/>
                  <a:pt x="4292600" y="25400"/>
                </a:cubicBezTo>
                <a:cubicBezTo>
                  <a:pt x="4318575" y="31894"/>
                  <a:pt x="4342546" y="45549"/>
                  <a:pt x="4368800" y="50800"/>
                </a:cubicBezTo>
                <a:cubicBezTo>
                  <a:pt x="4406390" y="58318"/>
                  <a:pt x="4445000" y="59267"/>
                  <a:pt x="4483100" y="63500"/>
                </a:cubicBezTo>
                <a:cubicBezTo>
                  <a:pt x="4495800" y="67733"/>
                  <a:pt x="4508265" y="72751"/>
                  <a:pt x="4521200" y="76200"/>
                </a:cubicBezTo>
                <a:cubicBezTo>
                  <a:pt x="4571795" y="89692"/>
                  <a:pt x="4626765" y="90882"/>
                  <a:pt x="4673600" y="114300"/>
                </a:cubicBezTo>
                <a:cubicBezTo>
                  <a:pt x="4707467" y="131233"/>
                  <a:pt x="4740599" y="149722"/>
                  <a:pt x="4775200" y="165100"/>
                </a:cubicBezTo>
                <a:cubicBezTo>
                  <a:pt x="4816865" y="183618"/>
                  <a:pt x="4861419" y="195510"/>
                  <a:pt x="4902200" y="215900"/>
                </a:cubicBezTo>
                <a:cubicBezTo>
                  <a:pt x="4944533" y="237067"/>
                  <a:pt x="4985255" y="261822"/>
                  <a:pt x="5029200" y="279400"/>
                </a:cubicBezTo>
                <a:cubicBezTo>
                  <a:pt x="5071533" y="296333"/>
                  <a:pt x="5116613" y="307579"/>
                  <a:pt x="5156200" y="330200"/>
                </a:cubicBezTo>
                <a:cubicBezTo>
                  <a:pt x="5185833" y="347133"/>
                  <a:pt x="5215049" y="364819"/>
                  <a:pt x="5245100" y="381000"/>
                </a:cubicBezTo>
                <a:cubicBezTo>
                  <a:pt x="5270104" y="394464"/>
                  <a:pt x="5296770" y="404791"/>
                  <a:pt x="5321300" y="419100"/>
                </a:cubicBezTo>
                <a:cubicBezTo>
                  <a:pt x="5398437" y="464097"/>
                  <a:pt x="5473845" y="511997"/>
                  <a:pt x="5549900" y="558800"/>
                </a:cubicBezTo>
                <a:cubicBezTo>
                  <a:pt x="5583913" y="579731"/>
                  <a:pt x="5615005" y="606080"/>
                  <a:pt x="5651500" y="622300"/>
                </a:cubicBezTo>
                <a:cubicBezTo>
                  <a:pt x="5770666" y="675263"/>
                  <a:pt x="5756689" y="659896"/>
                  <a:pt x="5854700" y="736600"/>
                </a:cubicBezTo>
                <a:cubicBezTo>
                  <a:pt x="5923427" y="790387"/>
                  <a:pt x="5985285" y="853290"/>
                  <a:pt x="6057900" y="901700"/>
                </a:cubicBezTo>
                <a:cubicBezTo>
                  <a:pt x="6110254" y="936603"/>
                  <a:pt x="6191592" y="988793"/>
                  <a:pt x="6235700" y="1028700"/>
                </a:cubicBezTo>
                <a:cubicBezTo>
                  <a:pt x="6293413" y="1080916"/>
                  <a:pt x="6400800" y="1193800"/>
                  <a:pt x="6400800" y="1193800"/>
                </a:cubicBezTo>
                <a:cubicBezTo>
                  <a:pt x="6479055" y="1376394"/>
                  <a:pt x="6398667" y="1208167"/>
                  <a:pt x="6477000" y="1333500"/>
                </a:cubicBezTo>
                <a:cubicBezTo>
                  <a:pt x="6522363" y="1406081"/>
                  <a:pt x="6485499" y="1378913"/>
                  <a:pt x="6540500" y="1473200"/>
                </a:cubicBezTo>
                <a:cubicBezTo>
                  <a:pt x="6554158" y="1496614"/>
                  <a:pt x="6575357" y="1514778"/>
                  <a:pt x="6591300" y="1536700"/>
                </a:cubicBezTo>
                <a:cubicBezTo>
                  <a:pt x="6609255" y="1561388"/>
                  <a:pt x="6625167" y="1587500"/>
                  <a:pt x="6642100" y="1612900"/>
                </a:cubicBezTo>
                <a:cubicBezTo>
                  <a:pt x="6646333" y="1634067"/>
                  <a:pt x="6651251" y="1655108"/>
                  <a:pt x="6654800" y="1676400"/>
                </a:cubicBezTo>
                <a:cubicBezTo>
                  <a:pt x="6663954" y="1731323"/>
                  <a:pt x="6669280" y="1786900"/>
                  <a:pt x="6680200" y="1841500"/>
                </a:cubicBezTo>
                <a:cubicBezTo>
                  <a:pt x="6686244" y="1871721"/>
                  <a:pt x="6698541" y="1900400"/>
                  <a:pt x="6705600" y="1930400"/>
                </a:cubicBezTo>
                <a:cubicBezTo>
                  <a:pt x="6715488" y="1972424"/>
                  <a:pt x="6721635" y="2015256"/>
                  <a:pt x="6731000" y="2057400"/>
                </a:cubicBezTo>
                <a:cubicBezTo>
                  <a:pt x="6738573" y="2091478"/>
                  <a:pt x="6748827" y="2124922"/>
                  <a:pt x="6756400" y="2159000"/>
                </a:cubicBezTo>
                <a:cubicBezTo>
                  <a:pt x="6765765" y="2201144"/>
                  <a:pt x="6774297" y="2243485"/>
                  <a:pt x="6781800" y="2286000"/>
                </a:cubicBezTo>
                <a:cubicBezTo>
                  <a:pt x="6787002" y="2315479"/>
                  <a:pt x="6787240" y="2345860"/>
                  <a:pt x="6794500" y="2374900"/>
                </a:cubicBezTo>
                <a:cubicBezTo>
                  <a:pt x="6804240" y="2413862"/>
                  <a:pt x="6819900" y="2451100"/>
                  <a:pt x="6832600" y="2489200"/>
                </a:cubicBezTo>
                <a:cubicBezTo>
                  <a:pt x="6841972" y="2554807"/>
                  <a:pt x="6853198" y="2626777"/>
                  <a:pt x="6858000" y="2692400"/>
                </a:cubicBezTo>
                <a:cubicBezTo>
                  <a:pt x="6894811" y="3195481"/>
                  <a:pt x="6862100" y="2949700"/>
                  <a:pt x="6896100" y="3187700"/>
                </a:cubicBezTo>
                <a:cubicBezTo>
                  <a:pt x="6891867" y="3306233"/>
                  <a:pt x="6894471" y="3425209"/>
                  <a:pt x="6883400" y="3543300"/>
                </a:cubicBezTo>
                <a:cubicBezTo>
                  <a:pt x="6881633" y="3562149"/>
                  <a:pt x="6867066" y="3577480"/>
                  <a:pt x="6858000" y="3594100"/>
                </a:cubicBezTo>
                <a:cubicBezTo>
                  <a:pt x="6841657" y="3624063"/>
                  <a:pt x="6823169" y="3652836"/>
                  <a:pt x="6807200" y="3683000"/>
                </a:cubicBezTo>
                <a:cubicBezTo>
                  <a:pt x="6785055" y="3724830"/>
                  <a:pt x="6755179" y="3764083"/>
                  <a:pt x="6743700" y="3810000"/>
                </a:cubicBezTo>
                <a:cubicBezTo>
                  <a:pt x="6739467" y="3826933"/>
                  <a:pt x="6737876" y="3844757"/>
                  <a:pt x="6731000" y="3860800"/>
                </a:cubicBezTo>
                <a:cubicBezTo>
                  <a:pt x="6724987" y="3874829"/>
                  <a:pt x="6713690" y="3885957"/>
                  <a:pt x="6705600" y="3898900"/>
                </a:cubicBezTo>
                <a:cubicBezTo>
                  <a:pt x="6692517" y="3919832"/>
                  <a:pt x="6678539" y="3940322"/>
                  <a:pt x="6667500" y="3962400"/>
                </a:cubicBezTo>
                <a:cubicBezTo>
                  <a:pt x="6619016" y="4059367"/>
                  <a:pt x="6708828" y="3928463"/>
                  <a:pt x="6616700" y="4051300"/>
                </a:cubicBezTo>
                <a:cubicBezTo>
                  <a:pt x="6583727" y="4150218"/>
                  <a:pt x="6610232" y="4108568"/>
                  <a:pt x="6540500" y="4178300"/>
                </a:cubicBezTo>
                <a:cubicBezTo>
                  <a:pt x="6518897" y="4243108"/>
                  <a:pt x="6541590" y="4193961"/>
                  <a:pt x="6489700" y="4254500"/>
                </a:cubicBezTo>
                <a:cubicBezTo>
                  <a:pt x="6434341" y="4319085"/>
                  <a:pt x="6477516" y="4296661"/>
                  <a:pt x="6413500" y="4318000"/>
                </a:cubicBezTo>
                <a:cubicBezTo>
                  <a:pt x="6400800" y="4334933"/>
                  <a:pt x="6391661" y="4355249"/>
                  <a:pt x="6375400" y="4368800"/>
                </a:cubicBezTo>
                <a:cubicBezTo>
                  <a:pt x="6365116" y="4377370"/>
                  <a:pt x="6349274" y="4375513"/>
                  <a:pt x="6337300" y="4381500"/>
                </a:cubicBezTo>
                <a:cubicBezTo>
                  <a:pt x="6323648" y="4388326"/>
                  <a:pt x="6312356" y="4399161"/>
                  <a:pt x="6299200" y="4406900"/>
                </a:cubicBezTo>
                <a:cubicBezTo>
                  <a:pt x="6240364" y="4441509"/>
                  <a:pt x="6169667" y="4460233"/>
                  <a:pt x="6121400" y="4508500"/>
                </a:cubicBezTo>
                <a:cubicBezTo>
                  <a:pt x="6108700" y="4521200"/>
                  <a:pt x="6099651" y="4539168"/>
                  <a:pt x="6083300" y="4546600"/>
                </a:cubicBezTo>
                <a:cubicBezTo>
                  <a:pt x="6051520" y="4561045"/>
                  <a:pt x="6015567" y="4563533"/>
                  <a:pt x="5981700" y="4572000"/>
                </a:cubicBezTo>
                <a:cubicBezTo>
                  <a:pt x="5885131" y="4636379"/>
                  <a:pt x="5947444" y="4602205"/>
                  <a:pt x="5727700" y="4635500"/>
                </a:cubicBezTo>
                <a:cubicBezTo>
                  <a:pt x="5660210" y="4645726"/>
                  <a:pt x="5592233" y="4652433"/>
                  <a:pt x="5524500" y="4660900"/>
                </a:cubicBezTo>
                <a:lnTo>
                  <a:pt x="5422900" y="4673600"/>
                </a:lnTo>
                <a:cubicBezTo>
                  <a:pt x="5410200" y="4677833"/>
                  <a:pt x="5398187" y="4686300"/>
                  <a:pt x="5384800" y="4686300"/>
                </a:cubicBezTo>
                <a:cubicBezTo>
                  <a:pt x="5340098" y="4686300"/>
                  <a:pt x="5309789" y="4673996"/>
                  <a:pt x="5270500" y="4660900"/>
                </a:cubicBezTo>
                <a:cubicBezTo>
                  <a:pt x="5149219" y="4685156"/>
                  <a:pt x="5266863" y="4663234"/>
                  <a:pt x="5105400" y="4686300"/>
                </a:cubicBezTo>
                <a:cubicBezTo>
                  <a:pt x="5079908" y="4689942"/>
                  <a:pt x="5054834" y="4696559"/>
                  <a:pt x="5029200" y="4699000"/>
                </a:cubicBezTo>
                <a:cubicBezTo>
                  <a:pt x="4965846" y="4705034"/>
                  <a:pt x="4902200" y="4707467"/>
                  <a:pt x="4838700" y="4711700"/>
                </a:cubicBezTo>
                <a:cubicBezTo>
                  <a:pt x="4630702" y="4753300"/>
                  <a:pt x="4730362" y="4737100"/>
                  <a:pt x="4305300" y="4737100"/>
                </a:cubicBezTo>
                <a:cubicBezTo>
                  <a:pt x="4114753" y="4737100"/>
                  <a:pt x="3924300" y="4728633"/>
                  <a:pt x="3733800" y="4724400"/>
                </a:cubicBezTo>
                <a:cubicBezTo>
                  <a:pt x="3695700" y="4711700"/>
                  <a:pt x="3658339" y="4696521"/>
                  <a:pt x="3619500" y="4686300"/>
                </a:cubicBezTo>
                <a:cubicBezTo>
                  <a:pt x="3577750" y="4675313"/>
                  <a:pt x="3534713" y="4669946"/>
                  <a:pt x="3492500" y="4660900"/>
                </a:cubicBezTo>
                <a:cubicBezTo>
                  <a:pt x="3475433" y="4657243"/>
                  <a:pt x="3458739" y="4651986"/>
                  <a:pt x="3441700" y="4648200"/>
                </a:cubicBezTo>
                <a:cubicBezTo>
                  <a:pt x="3420628" y="4643517"/>
                  <a:pt x="3399367" y="4639733"/>
                  <a:pt x="3378200" y="4635500"/>
                </a:cubicBezTo>
                <a:cubicBezTo>
                  <a:pt x="3282548" y="4571732"/>
                  <a:pt x="3404114" y="4646606"/>
                  <a:pt x="3289300" y="4597400"/>
                </a:cubicBezTo>
                <a:cubicBezTo>
                  <a:pt x="3174843" y="4548347"/>
                  <a:pt x="3348752" y="4591510"/>
                  <a:pt x="3187700" y="4559300"/>
                </a:cubicBezTo>
                <a:cubicBezTo>
                  <a:pt x="3128433" y="4533900"/>
                  <a:pt x="3055494" y="4528694"/>
                  <a:pt x="3009900" y="4483100"/>
                </a:cubicBezTo>
                <a:cubicBezTo>
                  <a:pt x="2987093" y="4460293"/>
                  <a:pt x="2945054" y="4409952"/>
                  <a:pt x="2908300" y="4394200"/>
                </a:cubicBezTo>
                <a:cubicBezTo>
                  <a:pt x="2892257" y="4387324"/>
                  <a:pt x="2874433" y="4385733"/>
                  <a:pt x="2857500" y="4381500"/>
                </a:cubicBezTo>
                <a:cubicBezTo>
                  <a:pt x="2836333" y="4368800"/>
                  <a:pt x="2815578" y="4355388"/>
                  <a:pt x="2794000" y="4343400"/>
                </a:cubicBezTo>
                <a:cubicBezTo>
                  <a:pt x="2777450" y="4334206"/>
                  <a:pt x="2758606" y="4329004"/>
                  <a:pt x="2743200" y="4318000"/>
                </a:cubicBezTo>
                <a:cubicBezTo>
                  <a:pt x="2728585" y="4307561"/>
                  <a:pt x="2720253" y="4289543"/>
                  <a:pt x="2705100" y="4279900"/>
                </a:cubicBezTo>
                <a:cubicBezTo>
                  <a:pt x="2673156" y="4259572"/>
                  <a:pt x="2633791" y="4251818"/>
                  <a:pt x="2603500" y="4229100"/>
                </a:cubicBezTo>
                <a:cubicBezTo>
                  <a:pt x="2550241" y="4189156"/>
                  <a:pt x="2544451" y="4180081"/>
                  <a:pt x="2476500" y="4152900"/>
                </a:cubicBezTo>
                <a:cubicBezTo>
                  <a:pt x="2460294" y="4146418"/>
                  <a:pt x="2442633" y="4144433"/>
                  <a:pt x="2425700" y="4140200"/>
                </a:cubicBezTo>
                <a:cubicBezTo>
                  <a:pt x="2408767" y="4127500"/>
                  <a:pt x="2392849" y="4113318"/>
                  <a:pt x="2374900" y="4102100"/>
                </a:cubicBezTo>
                <a:cubicBezTo>
                  <a:pt x="2274366" y="4039266"/>
                  <a:pt x="2376019" y="4125548"/>
                  <a:pt x="2247900" y="4025900"/>
                </a:cubicBezTo>
                <a:cubicBezTo>
                  <a:pt x="2233723" y="4014873"/>
                  <a:pt x="2225201" y="3997041"/>
                  <a:pt x="2209800" y="3987800"/>
                </a:cubicBezTo>
                <a:cubicBezTo>
                  <a:pt x="2182154" y="3971213"/>
                  <a:pt x="2149736" y="3964118"/>
                  <a:pt x="2120900" y="3949700"/>
                </a:cubicBezTo>
                <a:cubicBezTo>
                  <a:pt x="2098822" y="3938661"/>
                  <a:pt x="2079478" y="3922639"/>
                  <a:pt x="2057400" y="3911600"/>
                </a:cubicBezTo>
                <a:cubicBezTo>
                  <a:pt x="2037010" y="3901405"/>
                  <a:pt x="2013448" y="3897929"/>
                  <a:pt x="1993900" y="3886200"/>
                </a:cubicBezTo>
                <a:cubicBezTo>
                  <a:pt x="1970656" y="3872254"/>
                  <a:pt x="1953644" y="3849346"/>
                  <a:pt x="1930400" y="3835400"/>
                </a:cubicBezTo>
                <a:cubicBezTo>
                  <a:pt x="1910852" y="3823671"/>
                  <a:pt x="1887290" y="3820195"/>
                  <a:pt x="1866900" y="3810000"/>
                </a:cubicBezTo>
                <a:cubicBezTo>
                  <a:pt x="1835031" y="3794065"/>
                  <a:pt x="1789600" y="3750623"/>
                  <a:pt x="1765300" y="3733800"/>
                </a:cubicBezTo>
                <a:cubicBezTo>
                  <a:pt x="1732464" y="3711067"/>
                  <a:pt x="1700781" y="3685132"/>
                  <a:pt x="1663700" y="3670300"/>
                </a:cubicBezTo>
                <a:cubicBezTo>
                  <a:pt x="1642533" y="3661833"/>
                  <a:pt x="1619892" y="3656387"/>
                  <a:pt x="1600200" y="3644900"/>
                </a:cubicBezTo>
                <a:cubicBezTo>
                  <a:pt x="1568744" y="3626551"/>
                  <a:pt x="1542527" y="3600136"/>
                  <a:pt x="1511300" y="3581400"/>
                </a:cubicBezTo>
                <a:cubicBezTo>
                  <a:pt x="1499821" y="3574512"/>
                  <a:pt x="1485505" y="3573973"/>
                  <a:pt x="1473200" y="3568700"/>
                </a:cubicBezTo>
                <a:cubicBezTo>
                  <a:pt x="1455799" y="3561242"/>
                  <a:pt x="1438838" y="3552693"/>
                  <a:pt x="1422400" y="3543300"/>
                </a:cubicBezTo>
                <a:cubicBezTo>
                  <a:pt x="1409148" y="3535727"/>
                  <a:pt x="1398645" y="3523116"/>
                  <a:pt x="1384300" y="3517900"/>
                </a:cubicBezTo>
                <a:cubicBezTo>
                  <a:pt x="1351493" y="3505970"/>
                  <a:pt x="1316931" y="3499346"/>
                  <a:pt x="1282700" y="3492500"/>
                </a:cubicBezTo>
                <a:cubicBezTo>
                  <a:pt x="1258548" y="3487670"/>
                  <a:pt x="1207135" y="3480117"/>
                  <a:pt x="1181100" y="3467100"/>
                </a:cubicBezTo>
                <a:cubicBezTo>
                  <a:pt x="1115862" y="3434481"/>
                  <a:pt x="1165110" y="3442978"/>
                  <a:pt x="1092200" y="3390900"/>
                </a:cubicBezTo>
                <a:cubicBezTo>
                  <a:pt x="1081307" y="3383119"/>
                  <a:pt x="1066074" y="3384187"/>
                  <a:pt x="1054100" y="3378200"/>
                </a:cubicBezTo>
                <a:cubicBezTo>
                  <a:pt x="1040448" y="3371374"/>
                  <a:pt x="1029252" y="3360373"/>
                  <a:pt x="1016000" y="3352800"/>
                </a:cubicBezTo>
                <a:cubicBezTo>
                  <a:pt x="999562" y="3343407"/>
                  <a:pt x="981638" y="3336793"/>
                  <a:pt x="965200" y="3327400"/>
                </a:cubicBezTo>
                <a:cubicBezTo>
                  <a:pt x="951948" y="3319827"/>
                  <a:pt x="940352" y="3309573"/>
                  <a:pt x="927100" y="3302000"/>
                </a:cubicBezTo>
                <a:cubicBezTo>
                  <a:pt x="910662" y="3292607"/>
                  <a:pt x="892534" y="3286340"/>
                  <a:pt x="876300" y="3276600"/>
                </a:cubicBezTo>
                <a:cubicBezTo>
                  <a:pt x="850123" y="3260894"/>
                  <a:pt x="829060" y="3235453"/>
                  <a:pt x="800100" y="3225800"/>
                </a:cubicBezTo>
                <a:cubicBezTo>
                  <a:pt x="707341" y="3194880"/>
                  <a:pt x="749875" y="3206894"/>
                  <a:pt x="673100" y="3187700"/>
                </a:cubicBezTo>
                <a:cubicBezTo>
                  <a:pt x="647700" y="3170767"/>
                  <a:pt x="624204" y="3150552"/>
                  <a:pt x="596900" y="3136900"/>
                </a:cubicBezTo>
                <a:cubicBezTo>
                  <a:pt x="572953" y="3124926"/>
                  <a:pt x="546100" y="3119967"/>
                  <a:pt x="520700" y="3111500"/>
                </a:cubicBezTo>
                <a:cubicBezTo>
                  <a:pt x="508000" y="3107267"/>
                  <a:pt x="493739" y="3106226"/>
                  <a:pt x="482600" y="3098800"/>
                </a:cubicBezTo>
                <a:lnTo>
                  <a:pt x="368300" y="3022600"/>
                </a:lnTo>
                <a:cubicBezTo>
                  <a:pt x="355600" y="3014133"/>
                  <a:pt x="344680" y="3002027"/>
                  <a:pt x="330200" y="2997200"/>
                </a:cubicBezTo>
                <a:cubicBezTo>
                  <a:pt x="317500" y="2992967"/>
                  <a:pt x="304074" y="2990487"/>
                  <a:pt x="292100" y="2984500"/>
                </a:cubicBezTo>
                <a:cubicBezTo>
                  <a:pt x="278448" y="2977674"/>
                  <a:pt x="267948" y="2965299"/>
                  <a:pt x="254000" y="2959100"/>
                </a:cubicBezTo>
                <a:cubicBezTo>
                  <a:pt x="229534" y="2948226"/>
                  <a:pt x="203200" y="2942167"/>
                  <a:pt x="177800" y="2933700"/>
                </a:cubicBezTo>
                <a:cubicBezTo>
                  <a:pt x="165100" y="2929467"/>
                  <a:pt x="150839" y="2928426"/>
                  <a:pt x="139700" y="2921000"/>
                </a:cubicBezTo>
                <a:lnTo>
                  <a:pt x="101600" y="2895600"/>
                </a:lnTo>
                <a:cubicBezTo>
                  <a:pt x="84667" y="2870200"/>
                  <a:pt x="60453" y="2848360"/>
                  <a:pt x="50800" y="2819400"/>
                </a:cubicBezTo>
                <a:lnTo>
                  <a:pt x="25400" y="2743200"/>
                </a:lnTo>
                <a:cubicBezTo>
                  <a:pt x="-7380" y="2644859"/>
                  <a:pt x="4233" y="2531533"/>
                  <a:pt x="0" y="2489200"/>
                </a:cubicBezTo>
                <a:close/>
              </a:path>
            </a:pathLst>
          </a:custGeom>
          <a:solidFill>
            <a:schemeClr val="bg1"/>
          </a:soli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a:extLst>
              <a:ext uri="{FF2B5EF4-FFF2-40B4-BE49-F238E27FC236}">
                <a16:creationId xmlns:a16="http://schemas.microsoft.com/office/drawing/2014/main" id="{3D690D67-C573-48D1-A613-0BC802A359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4995" y="1904416"/>
            <a:ext cx="3345470" cy="3482642"/>
          </a:xfrm>
          <a:prstGeom prst="rect">
            <a:avLst/>
          </a:prstGeom>
        </p:spPr>
      </p:pic>
      <p:sp>
        <p:nvSpPr>
          <p:cNvPr id="43" name="Yuvarlatılmış Dikdörtgen 42">
            <a:hlinkClick r:id="" action="ppaction://hlinkshowjump?jump=nextslide"/>
          </p:cNvPr>
          <p:cNvSpPr/>
          <p:nvPr/>
        </p:nvSpPr>
        <p:spPr>
          <a:xfrm>
            <a:off x="10719331" y="6257412"/>
            <a:ext cx="1296365" cy="46298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srgbClr val="000000"/>
                </a:solidFill>
                <a:effectLst/>
                <a:uLnTx/>
                <a:uFillTx/>
                <a:latin typeface="Tahoma"/>
                <a:ea typeface="Tahoma" panose="020B0604030504040204" pitchFamily="34" charset="0"/>
                <a:cs typeface="Tahoma" panose="020B0604030504040204" pitchFamily="34" charset="0"/>
              </a:rPr>
              <a:t>Devam et</a:t>
            </a:r>
          </a:p>
        </p:txBody>
      </p:sp>
      <p:sp>
        <p:nvSpPr>
          <p:cNvPr id="16" name="Dikdörtgen 15">
            <a:extLst>
              <a:ext uri="{FF2B5EF4-FFF2-40B4-BE49-F238E27FC236}">
                <a16:creationId xmlns:a16="http://schemas.microsoft.com/office/drawing/2014/main" id="{97061CF1-1C07-4D8B-9A9B-E2DDE9ADC0F0}"/>
              </a:ext>
            </a:extLst>
          </p:cNvPr>
          <p:cNvSpPr/>
          <p:nvPr/>
        </p:nvSpPr>
        <p:spPr>
          <a:xfrm>
            <a:off x="125019" y="211008"/>
            <a:ext cx="8238307" cy="954107"/>
          </a:xfrm>
          <a:prstGeom prst="rect">
            <a:avLst/>
          </a:prstGeom>
          <a:noFill/>
        </p:spPr>
        <p:txBody>
          <a:bodyPr wrap="square" lIns="91440" tIns="45720" rIns="91440" bIns="45720">
            <a:spAutoFit/>
          </a:bodyPr>
          <a:lstStyle/>
          <a:p>
            <a:pPr marL="457200" indent="-457200">
              <a:buFont typeface="Wingdings" panose="05000000000000000000" pitchFamily="2" charset="2"/>
              <a:buChar char="Ø"/>
            </a:pPr>
            <a:r>
              <a:rPr lang="tr-TR" sz="2800" dirty="0">
                <a:ln w="0"/>
                <a:solidFill>
                  <a:schemeClr val="bg1"/>
                </a:solidFill>
                <a:effectLst>
                  <a:outerShdw blurRad="38100" dist="19050" dir="2700000" algn="tl" rotWithShape="0">
                    <a:schemeClr val="dk1">
                      <a:alpha val="40000"/>
                    </a:schemeClr>
                  </a:outerShdw>
                </a:effectLst>
              </a:rPr>
              <a:t>Bir cismi görmemiz için ya cismin aydınlatılması ya da cismin ışık yayması gerekir.</a:t>
            </a:r>
            <a:r>
              <a:rPr lang="tr-TR" sz="2800" dirty="0">
                <a:ln w="0"/>
                <a:effectLst>
                  <a:outerShdw blurRad="38100" dist="19050" dir="2700000" algn="tl" rotWithShape="0">
                    <a:schemeClr val="dk1">
                      <a:alpha val="40000"/>
                    </a:schemeClr>
                  </a:outerShdw>
                </a:effectLst>
              </a:rPr>
              <a:t>.</a:t>
            </a:r>
            <a:endParaRPr lang="tr-TR" sz="2800" b="0" cap="none" spc="0" dirty="0">
              <a:ln w="0"/>
              <a:solidFill>
                <a:schemeClr val="tx1"/>
              </a:solidFill>
              <a:effectLst>
                <a:outerShdw blurRad="38100" dist="19050" dir="2700000" algn="tl" rotWithShape="0">
                  <a:schemeClr val="dk1">
                    <a:alpha val="40000"/>
                  </a:schemeClr>
                </a:outerShdw>
              </a:effectLst>
            </a:endParaRPr>
          </a:p>
        </p:txBody>
      </p:sp>
      <p:sp>
        <p:nvSpPr>
          <p:cNvPr id="19" name="Dikdörtgen 18">
            <a:extLst>
              <a:ext uri="{FF2B5EF4-FFF2-40B4-BE49-F238E27FC236}">
                <a16:creationId xmlns:a16="http://schemas.microsoft.com/office/drawing/2014/main" id="{77116141-6776-4316-98D3-C5B033BF74AF}"/>
              </a:ext>
            </a:extLst>
          </p:cNvPr>
          <p:cNvSpPr/>
          <p:nvPr/>
        </p:nvSpPr>
        <p:spPr>
          <a:xfrm>
            <a:off x="445628" y="6488905"/>
            <a:ext cx="3276025" cy="307777"/>
          </a:xfrm>
          <a:prstGeom prst="rect">
            <a:avLst/>
          </a:prstGeom>
          <a:noFill/>
        </p:spPr>
        <p:txBody>
          <a:bodyPr wrap="none" lIns="91440" tIns="45720" rIns="91440" bIns="45720">
            <a:spAutoFit/>
          </a:bodyPr>
          <a:lstStyle/>
          <a:p>
            <a:pPr algn="ctr"/>
            <a:r>
              <a:rPr lang="tr-TR" sz="1400" b="0" cap="none" spc="0" dirty="0">
                <a:ln w="0"/>
                <a:solidFill>
                  <a:schemeClr val="bg1"/>
                </a:solidFill>
                <a:effectLst>
                  <a:outerShdw blurRad="38100" dist="19050" dir="2700000" algn="tl" rotWithShape="0">
                    <a:schemeClr val="dk1">
                      <a:alpha val="40000"/>
                    </a:schemeClr>
                  </a:outerShdw>
                </a:effectLst>
              </a:rPr>
              <a:t>Not : Klavyede </a:t>
            </a:r>
            <a:r>
              <a:rPr lang="tr-TR" sz="1400" b="0" cap="none" spc="0" dirty="0" err="1">
                <a:ln w="0"/>
                <a:solidFill>
                  <a:schemeClr val="bg1"/>
                </a:solidFill>
                <a:effectLst>
                  <a:outerShdw blurRad="38100" dist="19050" dir="2700000" algn="tl" rotWithShape="0">
                    <a:schemeClr val="dk1">
                      <a:alpha val="40000"/>
                    </a:schemeClr>
                  </a:outerShdw>
                </a:effectLst>
              </a:rPr>
              <a:t>enter</a:t>
            </a:r>
            <a:r>
              <a:rPr lang="tr-TR" sz="1400" b="0" cap="none" spc="0" dirty="0">
                <a:ln w="0"/>
                <a:solidFill>
                  <a:schemeClr val="bg1"/>
                </a:solidFill>
                <a:effectLst>
                  <a:outerShdw blurRad="38100" dist="19050" dir="2700000" algn="tl" rotWithShape="0">
                    <a:schemeClr val="dk1">
                      <a:alpha val="40000"/>
                    </a:schemeClr>
                  </a:outerShdw>
                </a:effectLst>
              </a:rPr>
              <a:t> tuşuyla ilerleyiniz.</a:t>
            </a:r>
          </a:p>
        </p:txBody>
      </p:sp>
    </p:spTree>
    <p:custDataLst>
      <p:tags r:id="rId1"/>
    </p:custDataLst>
    <p:extLst>
      <p:ext uri="{BB962C8B-B14F-4D97-AF65-F5344CB8AC3E}">
        <p14:creationId xmlns:p14="http://schemas.microsoft.com/office/powerpoint/2010/main" val="23257051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3000"/>
                                        <p:tgtEl>
                                          <p:spTgt spid="6"/>
                                        </p:tgtEl>
                                      </p:cBhvr>
                                    </p:animEffect>
                                  </p:childTnLst>
                                </p:cTn>
                              </p:par>
                              <p:par>
                                <p:cTn id="8" presetID="10" presetClass="entr" presetSubtype="0" fill="hold" nodeType="withEffect">
                                  <p:stCondLst>
                                    <p:cond delay="15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500"/>
                                        <p:tgtEl>
                                          <p:spTgt spid="8"/>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1000"/>
                                        <p:tgtEl>
                                          <p:spTgt spid="43"/>
                                        </p:tgtEl>
                                      </p:cBhvr>
                                    </p:animEffect>
                                    <p:anim calcmode="lin" valueType="num">
                                      <p:cBhvr>
                                        <p:cTn id="14" dur="1000" fill="hold"/>
                                        <p:tgtEl>
                                          <p:spTgt spid="43"/>
                                        </p:tgtEl>
                                        <p:attrNameLst>
                                          <p:attrName>ppt_x</p:attrName>
                                        </p:attrNameLst>
                                      </p:cBhvr>
                                      <p:tavLst>
                                        <p:tav tm="0">
                                          <p:val>
                                            <p:strVal val="#ppt_x"/>
                                          </p:val>
                                        </p:tav>
                                        <p:tav tm="100000">
                                          <p:val>
                                            <p:strVal val="#ppt_x"/>
                                          </p:val>
                                        </p:tav>
                                      </p:tavLst>
                                    </p:anim>
                                    <p:anim calcmode="lin" valueType="num">
                                      <p:cBhvr>
                                        <p:cTn id="15"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2ce31731513074f1495b7d14dba499e11638b3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Advertising_Booth_Display">
  <a:themeElements>
    <a:clrScheme name="advertising_booth_display">
      <a:dk1>
        <a:srgbClr val="000000"/>
      </a:dk1>
      <a:lt1>
        <a:srgbClr val="FFFFFF"/>
      </a:lt1>
      <a:dk2>
        <a:srgbClr val="6C0000"/>
      </a:dk2>
      <a:lt2>
        <a:srgbClr val="F0F3FB"/>
      </a:lt2>
      <a:accent1>
        <a:srgbClr val="1F2932"/>
      </a:accent1>
      <a:accent2>
        <a:srgbClr val="595959"/>
      </a:accent2>
      <a:accent3>
        <a:srgbClr val="53B558"/>
      </a:accent3>
      <a:accent4>
        <a:srgbClr val="2C66B2"/>
      </a:accent4>
      <a:accent5>
        <a:srgbClr val="FF9900"/>
      </a:accent5>
      <a:accent6>
        <a:srgbClr val="000000"/>
      </a:accent6>
      <a:hlink>
        <a:srgbClr val="657C95"/>
      </a:hlink>
      <a:folHlink>
        <a:srgbClr val="D8DBE4"/>
      </a:folHlink>
    </a:clrScheme>
    <a:fontScheme name="Özel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5003</TotalTime>
  <Words>485</Words>
  <Application>Microsoft Office PowerPoint</Application>
  <PresentationFormat>Geniş ekran</PresentationFormat>
  <Paragraphs>100</Paragraphs>
  <Slides>12</Slides>
  <Notes>1</Notes>
  <HiddenSlides>0</HiddenSlides>
  <MMClips>0</MMClips>
  <ScaleCrop>false</ScaleCrop>
  <HeadingPairs>
    <vt:vector size="6" baseType="variant">
      <vt:variant>
        <vt:lpstr>Kullanılan Yazı Tipleri</vt:lpstr>
      </vt:variant>
      <vt:variant>
        <vt:i4>6</vt:i4>
      </vt:variant>
      <vt:variant>
        <vt:lpstr>Tema</vt:lpstr>
      </vt:variant>
      <vt:variant>
        <vt:i4>2</vt:i4>
      </vt:variant>
      <vt:variant>
        <vt:lpstr>Slayt Başlıkları</vt:lpstr>
      </vt:variant>
      <vt:variant>
        <vt:i4>12</vt:i4>
      </vt:variant>
    </vt:vector>
  </HeadingPairs>
  <TitlesOfParts>
    <vt:vector size="20" baseType="lpstr">
      <vt:lpstr>等线</vt:lpstr>
      <vt:lpstr>宋体</vt:lpstr>
      <vt:lpstr>Arial</vt:lpstr>
      <vt:lpstr>Calibri</vt:lpstr>
      <vt:lpstr>Tahoma</vt:lpstr>
      <vt:lpstr>Wingdings</vt:lpstr>
      <vt:lpstr>1_Advertising_Booth_Display</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SilentAll Team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Cisimleri Hareket Ettirme ve Durdurma</dc:title>
  <dc:creator>www.mebders.com</dc:creator>
  <cp:lastModifiedBy>Muhammet Bozkurt</cp:lastModifiedBy>
  <cp:revision>295</cp:revision>
  <dcterms:created xsi:type="dcterms:W3CDTF">2015-08-20T10:50:29Z</dcterms:created>
  <dcterms:modified xsi:type="dcterms:W3CDTF">2017-12-31T13:11:50Z</dcterms:modified>
  <cp:contentStatus>Tamamlandı</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27D8F80A-C582-4DAC-B379-E8F2E3EB8B34</vt:lpwstr>
  </property>
  <property fmtid="{D5CDD505-2E9C-101B-9397-08002B2CF9AE}" pid="3" name="ArticulatePath">
    <vt:lpwstr>Sunu1</vt:lpwstr>
  </property>
  <property fmtid="{D5CDD505-2E9C-101B-9397-08002B2CF9AE}" pid="4" name="_MarkAsFinal">
    <vt:bool>true</vt:bool>
  </property>
</Properties>
</file>