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1" r:id="rId4"/>
    <p:sldId id="257" r:id="rId5"/>
    <p:sldId id="302" r:id="rId6"/>
    <p:sldId id="303" r:id="rId7"/>
    <p:sldId id="304" r:id="rId8"/>
    <p:sldId id="300" r:id="rId9"/>
    <p:sldId id="305" r:id="rId10"/>
    <p:sldId id="306" r:id="rId11"/>
    <p:sldId id="274" r:id="rId12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audio" Target="../media/audio24.wav"/><Relationship Id="rId21" Type="http://schemas.openxmlformats.org/officeDocument/2006/relationships/audio" Target="../media/audio19.wav"/><Relationship Id="rId42" Type="http://schemas.openxmlformats.org/officeDocument/2006/relationships/audio" Target="../media/audio40.wav"/><Relationship Id="rId47" Type="http://schemas.openxmlformats.org/officeDocument/2006/relationships/audio" Target="../media/audio45.wav"/><Relationship Id="rId63" Type="http://schemas.openxmlformats.org/officeDocument/2006/relationships/audio" Target="../media/audio61.wav"/><Relationship Id="rId68" Type="http://schemas.openxmlformats.org/officeDocument/2006/relationships/audio" Target="../media/audio66.wav"/><Relationship Id="rId84" Type="http://schemas.openxmlformats.org/officeDocument/2006/relationships/audio" Target="../media/audio82.wav"/><Relationship Id="rId89" Type="http://schemas.openxmlformats.org/officeDocument/2006/relationships/audio" Target="../media/audio87.wav"/><Relationship Id="rId16" Type="http://schemas.openxmlformats.org/officeDocument/2006/relationships/audio" Target="../media/audio14.wav"/><Relationship Id="rId107" Type="http://schemas.openxmlformats.org/officeDocument/2006/relationships/image" Target="../media/image6.png"/><Relationship Id="rId11" Type="http://schemas.openxmlformats.org/officeDocument/2006/relationships/audio" Target="../media/audio9.wav"/><Relationship Id="rId32" Type="http://schemas.openxmlformats.org/officeDocument/2006/relationships/audio" Target="../media/audio30.wav"/><Relationship Id="rId37" Type="http://schemas.openxmlformats.org/officeDocument/2006/relationships/audio" Target="../media/audio35.wav"/><Relationship Id="rId53" Type="http://schemas.openxmlformats.org/officeDocument/2006/relationships/audio" Target="../media/audio51.wav"/><Relationship Id="rId58" Type="http://schemas.openxmlformats.org/officeDocument/2006/relationships/audio" Target="../media/audio56.wav"/><Relationship Id="rId74" Type="http://schemas.openxmlformats.org/officeDocument/2006/relationships/audio" Target="../media/audio72.wav"/><Relationship Id="rId79" Type="http://schemas.openxmlformats.org/officeDocument/2006/relationships/audio" Target="../media/audio77.wav"/><Relationship Id="rId102" Type="http://schemas.openxmlformats.org/officeDocument/2006/relationships/audio" Target="../media/audio100.wav"/><Relationship Id="rId5" Type="http://schemas.openxmlformats.org/officeDocument/2006/relationships/audio" Target="../media/audio3.wav"/><Relationship Id="rId90" Type="http://schemas.openxmlformats.org/officeDocument/2006/relationships/audio" Target="../media/audio88.wav"/><Relationship Id="rId95" Type="http://schemas.openxmlformats.org/officeDocument/2006/relationships/audio" Target="../media/audio93.wav"/><Relationship Id="rId22" Type="http://schemas.openxmlformats.org/officeDocument/2006/relationships/audio" Target="../media/audio20.wav"/><Relationship Id="rId27" Type="http://schemas.openxmlformats.org/officeDocument/2006/relationships/audio" Target="../media/audio25.wav"/><Relationship Id="rId43" Type="http://schemas.openxmlformats.org/officeDocument/2006/relationships/audio" Target="../media/audio41.wav"/><Relationship Id="rId48" Type="http://schemas.openxmlformats.org/officeDocument/2006/relationships/audio" Target="../media/audio46.wav"/><Relationship Id="rId64" Type="http://schemas.openxmlformats.org/officeDocument/2006/relationships/audio" Target="../media/audio62.wav"/><Relationship Id="rId69" Type="http://schemas.openxmlformats.org/officeDocument/2006/relationships/audio" Target="../media/audio67.wav"/><Relationship Id="rId80" Type="http://schemas.openxmlformats.org/officeDocument/2006/relationships/audio" Target="../media/audio78.wav"/><Relationship Id="rId85" Type="http://schemas.openxmlformats.org/officeDocument/2006/relationships/audio" Target="../media/audio83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33" Type="http://schemas.openxmlformats.org/officeDocument/2006/relationships/audio" Target="../media/audio31.wav"/><Relationship Id="rId38" Type="http://schemas.openxmlformats.org/officeDocument/2006/relationships/audio" Target="../media/audio36.wav"/><Relationship Id="rId59" Type="http://schemas.openxmlformats.org/officeDocument/2006/relationships/audio" Target="../media/audio57.wav"/><Relationship Id="rId103" Type="http://schemas.openxmlformats.org/officeDocument/2006/relationships/image" Target="../media/image4.png"/><Relationship Id="rId108" Type="http://schemas.openxmlformats.org/officeDocument/2006/relationships/slide" Target="slide2.xml"/><Relationship Id="rId54" Type="http://schemas.openxmlformats.org/officeDocument/2006/relationships/audio" Target="../media/audio52.wav"/><Relationship Id="rId70" Type="http://schemas.openxmlformats.org/officeDocument/2006/relationships/audio" Target="../media/audio68.wav"/><Relationship Id="rId75" Type="http://schemas.openxmlformats.org/officeDocument/2006/relationships/audio" Target="../media/audio73.wav"/><Relationship Id="rId91" Type="http://schemas.openxmlformats.org/officeDocument/2006/relationships/audio" Target="../media/audio89.wav"/><Relationship Id="rId96" Type="http://schemas.openxmlformats.org/officeDocument/2006/relationships/audio" Target="../media/audio94.wav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28" Type="http://schemas.openxmlformats.org/officeDocument/2006/relationships/audio" Target="../media/audio26.wav"/><Relationship Id="rId36" Type="http://schemas.openxmlformats.org/officeDocument/2006/relationships/audio" Target="../media/audio34.wav"/><Relationship Id="rId49" Type="http://schemas.openxmlformats.org/officeDocument/2006/relationships/audio" Target="../media/audio47.wav"/><Relationship Id="rId57" Type="http://schemas.openxmlformats.org/officeDocument/2006/relationships/audio" Target="../media/audio55.wav"/><Relationship Id="rId106" Type="http://schemas.openxmlformats.org/officeDocument/2006/relationships/slide" Target="slide6.xml"/><Relationship Id="rId10" Type="http://schemas.openxmlformats.org/officeDocument/2006/relationships/audio" Target="../media/audio8.wav"/><Relationship Id="rId31" Type="http://schemas.openxmlformats.org/officeDocument/2006/relationships/audio" Target="../media/audio29.wav"/><Relationship Id="rId44" Type="http://schemas.openxmlformats.org/officeDocument/2006/relationships/audio" Target="../media/audio42.wav"/><Relationship Id="rId52" Type="http://schemas.openxmlformats.org/officeDocument/2006/relationships/audio" Target="../media/audio50.wav"/><Relationship Id="rId60" Type="http://schemas.openxmlformats.org/officeDocument/2006/relationships/audio" Target="../media/audio58.wav"/><Relationship Id="rId65" Type="http://schemas.openxmlformats.org/officeDocument/2006/relationships/audio" Target="../media/audio63.wav"/><Relationship Id="rId73" Type="http://schemas.openxmlformats.org/officeDocument/2006/relationships/audio" Target="../media/audio71.wav"/><Relationship Id="rId78" Type="http://schemas.openxmlformats.org/officeDocument/2006/relationships/audio" Target="../media/audio76.wav"/><Relationship Id="rId81" Type="http://schemas.openxmlformats.org/officeDocument/2006/relationships/audio" Target="../media/audio79.wav"/><Relationship Id="rId86" Type="http://schemas.openxmlformats.org/officeDocument/2006/relationships/audio" Target="../media/audio84.wav"/><Relationship Id="rId94" Type="http://schemas.openxmlformats.org/officeDocument/2006/relationships/audio" Target="../media/audio92.wav"/><Relationship Id="rId99" Type="http://schemas.openxmlformats.org/officeDocument/2006/relationships/audio" Target="../media/audio97.wav"/><Relationship Id="rId101" Type="http://schemas.openxmlformats.org/officeDocument/2006/relationships/audio" Target="../media/audio99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9" Type="http://schemas.openxmlformats.org/officeDocument/2006/relationships/audio" Target="../media/audio37.wav"/><Relationship Id="rId109" Type="http://schemas.openxmlformats.org/officeDocument/2006/relationships/slide" Target="slide4.xml"/><Relationship Id="rId34" Type="http://schemas.openxmlformats.org/officeDocument/2006/relationships/audio" Target="../media/audio32.wav"/><Relationship Id="rId50" Type="http://schemas.openxmlformats.org/officeDocument/2006/relationships/audio" Target="../media/audio48.wav"/><Relationship Id="rId55" Type="http://schemas.openxmlformats.org/officeDocument/2006/relationships/audio" Target="../media/audio53.wav"/><Relationship Id="rId76" Type="http://schemas.openxmlformats.org/officeDocument/2006/relationships/audio" Target="../media/audio74.wav"/><Relationship Id="rId97" Type="http://schemas.openxmlformats.org/officeDocument/2006/relationships/audio" Target="../media/audio95.wav"/><Relationship Id="rId104" Type="http://schemas.openxmlformats.org/officeDocument/2006/relationships/image" Target="../media/image2.png"/><Relationship Id="rId7" Type="http://schemas.openxmlformats.org/officeDocument/2006/relationships/audio" Target="../media/audio5.wav"/><Relationship Id="rId71" Type="http://schemas.openxmlformats.org/officeDocument/2006/relationships/audio" Target="../media/audio69.wav"/><Relationship Id="rId92" Type="http://schemas.openxmlformats.org/officeDocument/2006/relationships/audio" Target="../media/audio90.wav"/><Relationship Id="rId2" Type="http://schemas.openxmlformats.org/officeDocument/2006/relationships/slideLayout" Target="../slideLayouts/slideLayout2.xml"/><Relationship Id="rId29" Type="http://schemas.openxmlformats.org/officeDocument/2006/relationships/audio" Target="../media/audio27.wav"/><Relationship Id="rId24" Type="http://schemas.openxmlformats.org/officeDocument/2006/relationships/audio" Target="../media/audio22.wav"/><Relationship Id="rId40" Type="http://schemas.openxmlformats.org/officeDocument/2006/relationships/audio" Target="../media/audio38.wav"/><Relationship Id="rId45" Type="http://schemas.openxmlformats.org/officeDocument/2006/relationships/audio" Target="../media/audio43.wav"/><Relationship Id="rId66" Type="http://schemas.openxmlformats.org/officeDocument/2006/relationships/audio" Target="../media/audio64.wav"/><Relationship Id="rId87" Type="http://schemas.openxmlformats.org/officeDocument/2006/relationships/audio" Target="../media/audio85.wav"/><Relationship Id="rId61" Type="http://schemas.openxmlformats.org/officeDocument/2006/relationships/audio" Target="../media/audio59.wav"/><Relationship Id="rId82" Type="http://schemas.openxmlformats.org/officeDocument/2006/relationships/audio" Target="../media/audio80.wav"/><Relationship Id="rId19" Type="http://schemas.openxmlformats.org/officeDocument/2006/relationships/audio" Target="../media/audio17.wav"/><Relationship Id="rId14" Type="http://schemas.openxmlformats.org/officeDocument/2006/relationships/audio" Target="../media/audio12.wav"/><Relationship Id="rId30" Type="http://schemas.openxmlformats.org/officeDocument/2006/relationships/audio" Target="../media/audio28.wav"/><Relationship Id="rId35" Type="http://schemas.openxmlformats.org/officeDocument/2006/relationships/audio" Target="../media/audio33.wav"/><Relationship Id="rId56" Type="http://schemas.openxmlformats.org/officeDocument/2006/relationships/audio" Target="../media/audio54.wav"/><Relationship Id="rId77" Type="http://schemas.openxmlformats.org/officeDocument/2006/relationships/audio" Target="../media/audio75.wav"/><Relationship Id="rId100" Type="http://schemas.openxmlformats.org/officeDocument/2006/relationships/audio" Target="../media/audio98.wav"/><Relationship Id="rId105" Type="http://schemas.openxmlformats.org/officeDocument/2006/relationships/image" Target="../media/image5.png"/><Relationship Id="rId8" Type="http://schemas.openxmlformats.org/officeDocument/2006/relationships/audio" Target="../media/audio6.wav"/><Relationship Id="rId51" Type="http://schemas.openxmlformats.org/officeDocument/2006/relationships/audio" Target="../media/audio49.wav"/><Relationship Id="rId72" Type="http://schemas.openxmlformats.org/officeDocument/2006/relationships/audio" Target="../media/audio70.wav"/><Relationship Id="rId93" Type="http://schemas.openxmlformats.org/officeDocument/2006/relationships/audio" Target="../media/audio91.wav"/><Relationship Id="rId98" Type="http://schemas.openxmlformats.org/officeDocument/2006/relationships/audio" Target="../media/audio96.wav"/><Relationship Id="rId3" Type="http://schemas.openxmlformats.org/officeDocument/2006/relationships/audio" Target="../media/audio1.wav"/><Relationship Id="rId25" Type="http://schemas.openxmlformats.org/officeDocument/2006/relationships/audio" Target="../media/audio23.wav"/><Relationship Id="rId46" Type="http://schemas.openxmlformats.org/officeDocument/2006/relationships/audio" Target="../media/audio44.wav"/><Relationship Id="rId67" Type="http://schemas.openxmlformats.org/officeDocument/2006/relationships/audio" Target="../media/audio65.wav"/><Relationship Id="rId20" Type="http://schemas.openxmlformats.org/officeDocument/2006/relationships/audio" Target="../media/audio18.wav"/><Relationship Id="rId41" Type="http://schemas.openxmlformats.org/officeDocument/2006/relationships/audio" Target="../media/audio39.wav"/><Relationship Id="rId62" Type="http://schemas.openxmlformats.org/officeDocument/2006/relationships/audio" Target="../media/audio60.wav"/><Relationship Id="rId83" Type="http://schemas.openxmlformats.org/officeDocument/2006/relationships/audio" Target="../media/audio81.wav"/><Relationship Id="rId88" Type="http://schemas.openxmlformats.org/officeDocument/2006/relationships/audio" Target="../media/audio8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audio" Target="../media/audio24.wav"/><Relationship Id="rId21" Type="http://schemas.openxmlformats.org/officeDocument/2006/relationships/audio" Target="../media/audio19.wav"/><Relationship Id="rId42" Type="http://schemas.openxmlformats.org/officeDocument/2006/relationships/audio" Target="../media/audio40.wav"/><Relationship Id="rId47" Type="http://schemas.openxmlformats.org/officeDocument/2006/relationships/audio" Target="../media/audio45.wav"/><Relationship Id="rId63" Type="http://schemas.openxmlformats.org/officeDocument/2006/relationships/audio" Target="../media/audio61.wav"/><Relationship Id="rId68" Type="http://schemas.openxmlformats.org/officeDocument/2006/relationships/audio" Target="../media/audio66.wav"/><Relationship Id="rId84" Type="http://schemas.openxmlformats.org/officeDocument/2006/relationships/audio" Target="../media/audio82.wav"/><Relationship Id="rId89" Type="http://schemas.openxmlformats.org/officeDocument/2006/relationships/audio" Target="../media/audio87.wav"/><Relationship Id="rId16" Type="http://schemas.openxmlformats.org/officeDocument/2006/relationships/audio" Target="../media/audio14.wav"/><Relationship Id="rId107" Type="http://schemas.openxmlformats.org/officeDocument/2006/relationships/slide" Target="slide4.xml"/><Relationship Id="rId11" Type="http://schemas.openxmlformats.org/officeDocument/2006/relationships/audio" Target="../media/audio9.wav"/><Relationship Id="rId32" Type="http://schemas.openxmlformats.org/officeDocument/2006/relationships/audio" Target="../media/audio30.wav"/><Relationship Id="rId37" Type="http://schemas.openxmlformats.org/officeDocument/2006/relationships/audio" Target="../media/audio35.wav"/><Relationship Id="rId53" Type="http://schemas.openxmlformats.org/officeDocument/2006/relationships/audio" Target="../media/audio51.wav"/><Relationship Id="rId58" Type="http://schemas.openxmlformats.org/officeDocument/2006/relationships/audio" Target="../media/audio56.wav"/><Relationship Id="rId74" Type="http://schemas.openxmlformats.org/officeDocument/2006/relationships/audio" Target="../media/audio72.wav"/><Relationship Id="rId79" Type="http://schemas.openxmlformats.org/officeDocument/2006/relationships/audio" Target="../media/audio77.wav"/><Relationship Id="rId102" Type="http://schemas.openxmlformats.org/officeDocument/2006/relationships/audio" Target="../media/audio100.wav"/><Relationship Id="rId5" Type="http://schemas.openxmlformats.org/officeDocument/2006/relationships/audio" Target="../media/audio3.wav"/><Relationship Id="rId90" Type="http://schemas.openxmlformats.org/officeDocument/2006/relationships/audio" Target="../media/audio88.wav"/><Relationship Id="rId95" Type="http://schemas.openxmlformats.org/officeDocument/2006/relationships/audio" Target="../media/audio93.wav"/><Relationship Id="rId22" Type="http://schemas.openxmlformats.org/officeDocument/2006/relationships/audio" Target="../media/audio20.wav"/><Relationship Id="rId27" Type="http://schemas.openxmlformats.org/officeDocument/2006/relationships/audio" Target="../media/audio25.wav"/><Relationship Id="rId43" Type="http://schemas.openxmlformats.org/officeDocument/2006/relationships/audio" Target="../media/audio41.wav"/><Relationship Id="rId48" Type="http://schemas.openxmlformats.org/officeDocument/2006/relationships/audio" Target="../media/audio46.wav"/><Relationship Id="rId64" Type="http://schemas.openxmlformats.org/officeDocument/2006/relationships/audio" Target="../media/audio62.wav"/><Relationship Id="rId69" Type="http://schemas.openxmlformats.org/officeDocument/2006/relationships/audio" Target="../media/audio67.wav"/><Relationship Id="rId80" Type="http://schemas.openxmlformats.org/officeDocument/2006/relationships/audio" Target="../media/audio78.wav"/><Relationship Id="rId85" Type="http://schemas.openxmlformats.org/officeDocument/2006/relationships/audio" Target="../media/audio83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33" Type="http://schemas.openxmlformats.org/officeDocument/2006/relationships/audio" Target="../media/audio31.wav"/><Relationship Id="rId38" Type="http://schemas.openxmlformats.org/officeDocument/2006/relationships/audio" Target="../media/audio36.wav"/><Relationship Id="rId59" Type="http://schemas.openxmlformats.org/officeDocument/2006/relationships/audio" Target="../media/audio57.wav"/><Relationship Id="rId103" Type="http://schemas.openxmlformats.org/officeDocument/2006/relationships/image" Target="../media/image4.png"/><Relationship Id="rId108" Type="http://schemas.openxmlformats.org/officeDocument/2006/relationships/slide" Target="slide2.xml"/><Relationship Id="rId20" Type="http://schemas.openxmlformats.org/officeDocument/2006/relationships/audio" Target="../media/audio18.wav"/><Relationship Id="rId41" Type="http://schemas.openxmlformats.org/officeDocument/2006/relationships/audio" Target="../media/audio39.wav"/><Relationship Id="rId54" Type="http://schemas.openxmlformats.org/officeDocument/2006/relationships/audio" Target="../media/audio52.wav"/><Relationship Id="rId62" Type="http://schemas.openxmlformats.org/officeDocument/2006/relationships/audio" Target="../media/audio60.wav"/><Relationship Id="rId70" Type="http://schemas.openxmlformats.org/officeDocument/2006/relationships/audio" Target="../media/audio68.wav"/><Relationship Id="rId75" Type="http://schemas.openxmlformats.org/officeDocument/2006/relationships/audio" Target="../media/audio73.wav"/><Relationship Id="rId83" Type="http://schemas.openxmlformats.org/officeDocument/2006/relationships/audio" Target="../media/audio81.wav"/><Relationship Id="rId88" Type="http://schemas.openxmlformats.org/officeDocument/2006/relationships/audio" Target="../media/audio86.wav"/><Relationship Id="rId91" Type="http://schemas.openxmlformats.org/officeDocument/2006/relationships/audio" Target="../media/audio89.wav"/><Relationship Id="rId96" Type="http://schemas.openxmlformats.org/officeDocument/2006/relationships/audio" Target="../media/audio94.wav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28" Type="http://schemas.openxmlformats.org/officeDocument/2006/relationships/audio" Target="../media/audio26.wav"/><Relationship Id="rId36" Type="http://schemas.openxmlformats.org/officeDocument/2006/relationships/audio" Target="../media/audio34.wav"/><Relationship Id="rId49" Type="http://schemas.openxmlformats.org/officeDocument/2006/relationships/audio" Target="../media/audio47.wav"/><Relationship Id="rId57" Type="http://schemas.openxmlformats.org/officeDocument/2006/relationships/audio" Target="../media/audio55.wav"/><Relationship Id="rId106" Type="http://schemas.openxmlformats.org/officeDocument/2006/relationships/image" Target="../media/image6.png"/><Relationship Id="rId10" Type="http://schemas.openxmlformats.org/officeDocument/2006/relationships/audio" Target="../media/audio8.wav"/><Relationship Id="rId31" Type="http://schemas.openxmlformats.org/officeDocument/2006/relationships/audio" Target="../media/audio29.wav"/><Relationship Id="rId44" Type="http://schemas.openxmlformats.org/officeDocument/2006/relationships/audio" Target="../media/audio42.wav"/><Relationship Id="rId52" Type="http://schemas.openxmlformats.org/officeDocument/2006/relationships/audio" Target="../media/audio50.wav"/><Relationship Id="rId60" Type="http://schemas.openxmlformats.org/officeDocument/2006/relationships/audio" Target="../media/audio58.wav"/><Relationship Id="rId65" Type="http://schemas.openxmlformats.org/officeDocument/2006/relationships/audio" Target="../media/audio63.wav"/><Relationship Id="rId73" Type="http://schemas.openxmlformats.org/officeDocument/2006/relationships/audio" Target="../media/audio71.wav"/><Relationship Id="rId78" Type="http://schemas.openxmlformats.org/officeDocument/2006/relationships/audio" Target="../media/audio76.wav"/><Relationship Id="rId81" Type="http://schemas.openxmlformats.org/officeDocument/2006/relationships/audio" Target="../media/audio79.wav"/><Relationship Id="rId86" Type="http://schemas.openxmlformats.org/officeDocument/2006/relationships/audio" Target="../media/audio84.wav"/><Relationship Id="rId94" Type="http://schemas.openxmlformats.org/officeDocument/2006/relationships/audio" Target="../media/audio92.wav"/><Relationship Id="rId99" Type="http://schemas.openxmlformats.org/officeDocument/2006/relationships/audio" Target="../media/audio97.wav"/><Relationship Id="rId101" Type="http://schemas.openxmlformats.org/officeDocument/2006/relationships/audio" Target="../media/audio99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9" Type="http://schemas.openxmlformats.org/officeDocument/2006/relationships/audio" Target="../media/audio37.wav"/><Relationship Id="rId34" Type="http://schemas.openxmlformats.org/officeDocument/2006/relationships/audio" Target="../media/audio32.wav"/><Relationship Id="rId50" Type="http://schemas.openxmlformats.org/officeDocument/2006/relationships/audio" Target="../media/audio48.wav"/><Relationship Id="rId55" Type="http://schemas.openxmlformats.org/officeDocument/2006/relationships/audio" Target="../media/audio53.wav"/><Relationship Id="rId76" Type="http://schemas.openxmlformats.org/officeDocument/2006/relationships/audio" Target="../media/audio74.wav"/><Relationship Id="rId97" Type="http://schemas.openxmlformats.org/officeDocument/2006/relationships/audio" Target="../media/audio95.wav"/><Relationship Id="rId104" Type="http://schemas.openxmlformats.org/officeDocument/2006/relationships/image" Target="../media/image2.png"/><Relationship Id="rId7" Type="http://schemas.openxmlformats.org/officeDocument/2006/relationships/audio" Target="../media/audio5.wav"/><Relationship Id="rId71" Type="http://schemas.openxmlformats.org/officeDocument/2006/relationships/audio" Target="../media/audio69.wav"/><Relationship Id="rId92" Type="http://schemas.openxmlformats.org/officeDocument/2006/relationships/audio" Target="../media/audio90.wav"/><Relationship Id="rId2" Type="http://schemas.openxmlformats.org/officeDocument/2006/relationships/slideLayout" Target="../slideLayouts/slideLayout2.xml"/><Relationship Id="rId29" Type="http://schemas.openxmlformats.org/officeDocument/2006/relationships/audio" Target="../media/audio27.wav"/><Relationship Id="rId24" Type="http://schemas.openxmlformats.org/officeDocument/2006/relationships/audio" Target="../media/audio22.wav"/><Relationship Id="rId40" Type="http://schemas.openxmlformats.org/officeDocument/2006/relationships/audio" Target="../media/audio38.wav"/><Relationship Id="rId45" Type="http://schemas.openxmlformats.org/officeDocument/2006/relationships/audio" Target="../media/audio43.wav"/><Relationship Id="rId66" Type="http://schemas.openxmlformats.org/officeDocument/2006/relationships/audio" Target="../media/audio64.wav"/><Relationship Id="rId87" Type="http://schemas.openxmlformats.org/officeDocument/2006/relationships/audio" Target="../media/audio85.wav"/><Relationship Id="rId61" Type="http://schemas.openxmlformats.org/officeDocument/2006/relationships/audio" Target="../media/audio59.wav"/><Relationship Id="rId82" Type="http://schemas.openxmlformats.org/officeDocument/2006/relationships/audio" Target="../media/audio80.wav"/><Relationship Id="rId19" Type="http://schemas.openxmlformats.org/officeDocument/2006/relationships/audio" Target="../media/audio17.wav"/><Relationship Id="rId14" Type="http://schemas.openxmlformats.org/officeDocument/2006/relationships/audio" Target="../media/audio12.wav"/><Relationship Id="rId30" Type="http://schemas.openxmlformats.org/officeDocument/2006/relationships/audio" Target="../media/audio28.wav"/><Relationship Id="rId35" Type="http://schemas.openxmlformats.org/officeDocument/2006/relationships/audio" Target="../media/audio33.wav"/><Relationship Id="rId56" Type="http://schemas.openxmlformats.org/officeDocument/2006/relationships/audio" Target="../media/audio54.wav"/><Relationship Id="rId77" Type="http://schemas.openxmlformats.org/officeDocument/2006/relationships/audio" Target="../media/audio75.wav"/><Relationship Id="rId100" Type="http://schemas.openxmlformats.org/officeDocument/2006/relationships/audio" Target="../media/audio98.wav"/><Relationship Id="rId105" Type="http://schemas.openxmlformats.org/officeDocument/2006/relationships/image" Target="../media/image5.png"/><Relationship Id="rId8" Type="http://schemas.openxmlformats.org/officeDocument/2006/relationships/audio" Target="../media/audio6.wav"/><Relationship Id="rId51" Type="http://schemas.openxmlformats.org/officeDocument/2006/relationships/audio" Target="../media/audio49.wav"/><Relationship Id="rId72" Type="http://schemas.openxmlformats.org/officeDocument/2006/relationships/audio" Target="../media/audio70.wav"/><Relationship Id="rId93" Type="http://schemas.openxmlformats.org/officeDocument/2006/relationships/audio" Target="../media/audio91.wav"/><Relationship Id="rId98" Type="http://schemas.openxmlformats.org/officeDocument/2006/relationships/audio" Target="../media/audio96.wav"/><Relationship Id="rId3" Type="http://schemas.openxmlformats.org/officeDocument/2006/relationships/audio" Target="../media/audio1.wav"/><Relationship Id="rId25" Type="http://schemas.openxmlformats.org/officeDocument/2006/relationships/audio" Target="../media/audio23.wav"/><Relationship Id="rId46" Type="http://schemas.openxmlformats.org/officeDocument/2006/relationships/audio" Target="../media/audio44.wav"/><Relationship Id="rId67" Type="http://schemas.openxmlformats.org/officeDocument/2006/relationships/audio" Target="../media/audio6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0.wav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3" Type="http://schemas.openxmlformats.org/officeDocument/2006/relationships/audio" Target="../media/audio10.wav"/><Relationship Id="rId7" Type="http://schemas.openxmlformats.org/officeDocument/2006/relationships/audio" Target="../media/audio50.wav"/><Relationship Id="rId12" Type="http://schemas.openxmlformats.org/officeDocument/2006/relationships/audio" Target="../media/audio100.wav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8.xml"/><Relationship Id="rId6" Type="http://schemas.openxmlformats.org/officeDocument/2006/relationships/audio" Target="../media/audio40.wav"/><Relationship Id="rId11" Type="http://schemas.openxmlformats.org/officeDocument/2006/relationships/audio" Target="../media/audio90.wav"/><Relationship Id="rId5" Type="http://schemas.openxmlformats.org/officeDocument/2006/relationships/audio" Target="../media/audio30.wav"/><Relationship Id="rId15" Type="http://schemas.openxmlformats.org/officeDocument/2006/relationships/image" Target="../media/image5.png"/><Relationship Id="rId10" Type="http://schemas.openxmlformats.org/officeDocument/2006/relationships/audio" Target="../media/audio80.wav"/><Relationship Id="rId19" Type="http://schemas.openxmlformats.org/officeDocument/2006/relationships/slide" Target="slide8.xml"/><Relationship Id="rId4" Type="http://schemas.openxmlformats.org/officeDocument/2006/relationships/audio" Target="../media/audio20.wav"/><Relationship Id="rId9" Type="http://schemas.openxmlformats.org/officeDocument/2006/relationships/audio" Target="../media/audio70.wav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0.wav"/><Relationship Id="rId13" Type="http://schemas.openxmlformats.org/officeDocument/2006/relationships/image" Target="../media/image4.png"/><Relationship Id="rId18" Type="http://schemas.openxmlformats.org/officeDocument/2006/relationships/slide" Target="slide8.xml"/><Relationship Id="rId3" Type="http://schemas.openxmlformats.org/officeDocument/2006/relationships/audio" Target="../media/audio10.wav"/><Relationship Id="rId7" Type="http://schemas.openxmlformats.org/officeDocument/2006/relationships/audio" Target="../media/audio50.wav"/><Relationship Id="rId12" Type="http://schemas.openxmlformats.org/officeDocument/2006/relationships/audio" Target="../media/audio100.wav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10.xml"/><Relationship Id="rId6" Type="http://schemas.openxmlformats.org/officeDocument/2006/relationships/audio" Target="../media/audio40.wav"/><Relationship Id="rId11" Type="http://schemas.openxmlformats.org/officeDocument/2006/relationships/audio" Target="../media/audio90.wav"/><Relationship Id="rId5" Type="http://schemas.openxmlformats.org/officeDocument/2006/relationships/audio" Target="../media/audio30.wav"/><Relationship Id="rId15" Type="http://schemas.openxmlformats.org/officeDocument/2006/relationships/image" Target="../media/image5.png"/><Relationship Id="rId10" Type="http://schemas.openxmlformats.org/officeDocument/2006/relationships/audio" Target="../media/audio80.wav"/><Relationship Id="rId19" Type="http://schemas.openxmlformats.org/officeDocument/2006/relationships/slide" Target="slide6.xml"/><Relationship Id="rId4" Type="http://schemas.openxmlformats.org/officeDocument/2006/relationships/audio" Target="../media/audio20.wav"/><Relationship Id="rId9" Type="http://schemas.openxmlformats.org/officeDocument/2006/relationships/audio" Target="../media/audio70.wav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3238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İLERİYE DOĞRU RİTMİK SAYMALAR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100 içinde ileriye doğru birer ve onar ritmik sayar.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0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7" y="-106353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6" y="3347399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İLERİYE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RİTMİK SAYMALAR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050616" y="4027873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1’erli Ritmik Sayma</a:t>
            </a:r>
          </a:p>
        </p:txBody>
      </p:sp>
      <p:sp>
        <p:nvSpPr>
          <p:cNvPr id="30" name="Sağ Ok 29">
            <a:hlinkClick r:id="rId106" action="ppaction://hlinksldjump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17769" y="4843162"/>
            <a:ext cx="5231245" cy="583840"/>
          </a:xfrm>
          <a:prstGeom prst="rect">
            <a:avLst/>
          </a:prstGeom>
          <a:scene3d>
            <a:camera prst="perspectiveFront">
              <a:rot lat="17999990" lon="21599992" rev="0"/>
            </a:camera>
            <a:lightRig rig="threePt" dir="t"/>
          </a:scene3d>
          <a:sp3d extrusionH="190500">
            <a:bevelT w="107950" h="254000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kış Çizelgesi: Gecikme 2"/>
          <p:cNvSpPr/>
          <p:nvPr/>
        </p:nvSpPr>
        <p:spPr>
          <a:xfrm rot="16200000">
            <a:off x="277861" y="2927139"/>
            <a:ext cx="4219515" cy="185326"/>
          </a:xfrm>
          <a:prstGeom prst="flowChartDelay">
            <a:avLst/>
          </a:prstGeom>
          <a:scene3d>
            <a:camera prst="perspectiveFront">
              <a:rot lat="20404748" lon="319147" rev="21490983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ilindir 3"/>
          <p:cNvSpPr/>
          <p:nvPr/>
        </p:nvSpPr>
        <p:spPr>
          <a:xfrm rot="5400000">
            <a:off x="4739864" y="-1285864"/>
            <a:ext cx="132888" cy="464943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Akış Çizelgesi: Gecikme 23"/>
          <p:cNvSpPr/>
          <p:nvPr/>
        </p:nvSpPr>
        <p:spPr>
          <a:xfrm rot="16200000">
            <a:off x="5129011" y="2946219"/>
            <a:ext cx="4207656" cy="159025"/>
          </a:xfrm>
          <a:prstGeom prst="flowChartDelay">
            <a:avLst/>
          </a:prstGeom>
          <a:scene3d>
            <a:camera prst="perspectiveFront">
              <a:rot lat="1195230" lon="319146" rev="109015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Silindir 25"/>
          <p:cNvSpPr/>
          <p:nvPr/>
        </p:nvSpPr>
        <p:spPr>
          <a:xfrm rot="5400000">
            <a:off x="4769318" y="-91360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ilindir 26"/>
          <p:cNvSpPr/>
          <p:nvPr/>
        </p:nvSpPr>
        <p:spPr>
          <a:xfrm rot="5400000">
            <a:off x="4766473" y="-5068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Silindir 38"/>
          <p:cNvSpPr/>
          <p:nvPr/>
        </p:nvSpPr>
        <p:spPr>
          <a:xfrm rot="5400000">
            <a:off x="4777623" y="-1193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ilindir 39"/>
          <p:cNvSpPr/>
          <p:nvPr/>
        </p:nvSpPr>
        <p:spPr>
          <a:xfrm rot="5400000">
            <a:off x="4799929" y="263480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Silindir 40"/>
          <p:cNvSpPr/>
          <p:nvPr/>
        </p:nvSpPr>
        <p:spPr>
          <a:xfrm rot="5400000">
            <a:off x="4788778" y="632355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Silindir 41"/>
          <p:cNvSpPr/>
          <p:nvPr/>
        </p:nvSpPr>
        <p:spPr>
          <a:xfrm rot="5400000">
            <a:off x="4798472" y="102013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Silindir 42"/>
          <p:cNvSpPr/>
          <p:nvPr/>
        </p:nvSpPr>
        <p:spPr>
          <a:xfrm rot="5400000">
            <a:off x="4783240" y="138741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Silindir 43"/>
          <p:cNvSpPr/>
          <p:nvPr/>
        </p:nvSpPr>
        <p:spPr>
          <a:xfrm rot="5400000">
            <a:off x="4790705" y="174648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Silindir 44"/>
          <p:cNvSpPr/>
          <p:nvPr/>
        </p:nvSpPr>
        <p:spPr>
          <a:xfrm rot="5400000">
            <a:off x="4780095" y="2093221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Silindir 45"/>
          <p:cNvSpPr/>
          <p:nvPr/>
        </p:nvSpPr>
        <p:spPr>
          <a:xfrm rot="5400000">
            <a:off x="4776392" y="244604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5" name="Oval 134"/>
          <p:cNvSpPr/>
          <p:nvPr/>
        </p:nvSpPr>
        <p:spPr>
          <a:xfrm>
            <a:off x="5136900" y="17107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Oval 144"/>
          <p:cNvSpPr/>
          <p:nvPr/>
        </p:nvSpPr>
        <p:spPr>
          <a:xfrm>
            <a:off x="5142738" y="13169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ymaya Başla"/>
          <p:cNvSpPr/>
          <p:nvPr/>
        </p:nvSpPr>
        <p:spPr>
          <a:xfrm>
            <a:off x="7785095" y="3604555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Saymaya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7691899" y="1108014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"/>
          <p:cNvSpPr txBox="1"/>
          <p:nvPr/>
        </p:nvSpPr>
        <p:spPr>
          <a:xfrm>
            <a:off x="8237351" y="1303294"/>
            <a:ext cx="599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46" name="Oval 145"/>
          <p:cNvSpPr/>
          <p:nvPr/>
        </p:nvSpPr>
        <p:spPr>
          <a:xfrm>
            <a:off x="4845032" y="1307878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7" name="Oval 146"/>
          <p:cNvSpPr/>
          <p:nvPr/>
        </p:nvSpPr>
        <p:spPr>
          <a:xfrm>
            <a:off x="4546940" y="1313567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8" name="Oval 147"/>
          <p:cNvSpPr/>
          <p:nvPr/>
        </p:nvSpPr>
        <p:spPr>
          <a:xfrm>
            <a:off x="4257808" y="131217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9" name="Oval 148"/>
          <p:cNvSpPr/>
          <p:nvPr/>
        </p:nvSpPr>
        <p:spPr>
          <a:xfrm>
            <a:off x="3967762" y="1310479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0" name="Oval 149"/>
          <p:cNvSpPr/>
          <p:nvPr/>
        </p:nvSpPr>
        <p:spPr>
          <a:xfrm>
            <a:off x="3678173" y="131472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Oval 150"/>
          <p:cNvSpPr/>
          <p:nvPr/>
        </p:nvSpPr>
        <p:spPr>
          <a:xfrm>
            <a:off x="3399146" y="1314563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2" name="Oval 151"/>
          <p:cNvSpPr/>
          <p:nvPr/>
        </p:nvSpPr>
        <p:spPr>
          <a:xfrm>
            <a:off x="3119636" y="131244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3" name="Oval 152"/>
          <p:cNvSpPr/>
          <p:nvPr/>
        </p:nvSpPr>
        <p:spPr>
          <a:xfrm>
            <a:off x="2842645" y="13122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4" name="Oval 153"/>
          <p:cNvSpPr/>
          <p:nvPr/>
        </p:nvSpPr>
        <p:spPr>
          <a:xfrm>
            <a:off x="2552828" y="1302256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5" name="1"/>
          <p:cNvSpPr txBox="1"/>
          <p:nvPr/>
        </p:nvSpPr>
        <p:spPr>
          <a:xfrm>
            <a:off x="8083621" y="1316964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56" name="1"/>
          <p:cNvSpPr txBox="1"/>
          <p:nvPr/>
        </p:nvSpPr>
        <p:spPr>
          <a:xfrm>
            <a:off x="8122435" y="1289624"/>
            <a:ext cx="7489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57" name="1"/>
          <p:cNvSpPr txBox="1"/>
          <p:nvPr/>
        </p:nvSpPr>
        <p:spPr>
          <a:xfrm>
            <a:off x="8104459" y="1365816"/>
            <a:ext cx="7906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58" name="1"/>
          <p:cNvSpPr txBox="1"/>
          <p:nvPr/>
        </p:nvSpPr>
        <p:spPr>
          <a:xfrm>
            <a:off x="8122816" y="1341390"/>
            <a:ext cx="755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59" name="1"/>
          <p:cNvSpPr txBox="1"/>
          <p:nvPr/>
        </p:nvSpPr>
        <p:spPr>
          <a:xfrm>
            <a:off x="8123557" y="1277322"/>
            <a:ext cx="763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60" name="1"/>
          <p:cNvSpPr txBox="1"/>
          <p:nvPr/>
        </p:nvSpPr>
        <p:spPr>
          <a:xfrm>
            <a:off x="8144773" y="1358654"/>
            <a:ext cx="74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61" name="1"/>
          <p:cNvSpPr txBox="1"/>
          <p:nvPr/>
        </p:nvSpPr>
        <p:spPr>
          <a:xfrm>
            <a:off x="8124463" y="1338476"/>
            <a:ext cx="774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62" name="1"/>
          <p:cNvSpPr txBox="1"/>
          <p:nvPr/>
        </p:nvSpPr>
        <p:spPr>
          <a:xfrm>
            <a:off x="8137559" y="1399560"/>
            <a:ext cx="7617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63" name="1"/>
          <p:cNvSpPr txBox="1"/>
          <p:nvPr/>
        </p:nvSpPr>
        <p:spPr>
          <a:xfrm>
            <a:off x="7868930" y="131923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164" name="Oval 163"/>
          <p:cNvSpPr/>
          <p:nvPr/>
        </p:nvSpPr>
        <p:spPr>
          <a:xfrm>
            <a:off x="4848379" y="171393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5" name="Oval 164"/>
          <p:cNvSpPr/>
          <p:nvPr/>
        </p:nvSpPr>
        <p:spPr>
          <a:xfrm>
            <a:off x="4560311" y="170998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6" name="Oval 165"/>
          <p:cNvSpPr/>
          <p:nvPr/>
        </p:nvSpPr>
        <p:spPr>
          <a:xfrm>
            <a:off x="4267806" y="1713602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7" name="Oval 166"/>
          <p:cNvSpPr/>
          <p:nvPr/>
        </p:nvSpPr>
        <p:spPr>
          <a:xfrm>
            <a:off x="3981731" y="169991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8" name="Oval 167"/>
          <p:cNvSpPr/>
          <p:nvPr/>
        </p:nvSpPr>
        <p:spPr>
          <a:xfrm>
            <a:off x="3692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9" name="Oval 168"/>
          <p:cNvSpPr/>
          <p:nvPr/>
        </p:nvSpPr>
        <p:spPr>
          <a:xfrm>
            <a:off x="3404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0" name="Oval 169"/>
          <p:cNvSpPr/>
          <p:nvPr/>
        </p:nvSpPr>
        <p:spPr>
          <a:xfrm>
            <a:off x="3114162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1" name="Oval 170"/>
          <p:cNvSpPr/>
          <p:nvPr/>
        </p:nvSpPr>
        <p:spPr>
          <a:xfrm>
            <a:off x="2823491" y="168940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2" name="Oval 171"/>
          <p:cNvSpPr/>
          <p:nvPr/>
        </p:nvSpPr>
        <p:spPr>
          <a:xfrm>
            <a:off x="2546035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4" name="1"/>
          <p:cNvSpPr txBox="1"/>
          <p:nvPr/>
        </p:nvSpPr>
        <p:spPr>
          <a:xfrm>
            <a:off x="8035246" y="1332904"/>
            <a:ext cx="10150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175" name="1"/>
          <p:cNvSpPr txBox="1"/>
          <p:nvPr/>
        </p:nvSpPr>
        <p:spPr>
          <a:xfrm>
            <a:off x="7883074" y="1310456"/>
            <a:ext cx="1247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76" name="1"/>
          <p:cNvSpPr txBox="1"/>
          <p:nvPr/>
        </p:nvSpPr>
        <p:spPr>
          <a:xfrm>
            <a:off x="7898444" y="13211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177" name="1"/>
          <p:cNvSpPr txBox="1"/>
          <p:nvPr/>
        </p:nvSpPr>
        <p:spPr>
          <a:xfrm>
            <a:off x="7925197" y="13230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178" name="1"/>
          <p:cNvSpPr txBox="1"/>
          <p:nvPr/>
        </p:nvSpPr>
        <p:spPr>
          <a:xfrm>
            <a:off x="7951585" y="133642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179" name="1"/>
          <p:cNvSpPr txBox="1"/>
          <p:nvPr/>
        </p:nvSpPr>
        <p:spPr>
          <a:xfrm>
            <a:off x="7925196" y="129500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180" name="1"/>
          <p:cNvSpPr txBox="1"/>
          <p:nvPr/>
        </p:nvSpPr>
        <p:spPr>
          <a:xfrm>
            <a:off x="7917145" y="1379260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181" name="1"/>
          <p:cNvSpPr txBox="1"/>
          <p:nvPr/>
        </p:nvSpPr>
        <p:spPr>
          <a:xfrm>
            <a:off x="7938390" y="136335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18</a:t>
            </a:r>
          </a:p>
        </p:txBody>
      </p:sp>
      <p:sp>
        <p:nvSpPr>
          <p:cNvPr id="182" name="1"/>
          <p:cNvSpPr txBox="1"/>
          <p:nvPr/>
        </p:nvSpPr>
        <p:spPr>
          <a:xfrm>
            <a:off x="7912001" y="131920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19</a:t>
            </a:r>
          </a:p>
        </p:txBody>
      </p:sp>
      <p:sp>
        <p:nvSpPr>
          <p:cNvPr id="183" name="1"/>
          <p:cNvSpPr txBox="1"/>
          <p:nvPr/>
        </p:nvSpPr>
        <p:spPr>
          <a:xfrm>
            <a:off x="7735676" y="1338747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184" name="Oval 183"/>
          <p:cNvSpPr/>
          <p:nvPr/>
        </p:nvSpPr>
        <p:spPr>
          <a:xfrm>
            <a:off x="5125688" y="2108660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5" name="Oval 184"/>
          <p:cNvSpPr/>
          <p:nvPr/>
        </p:nvSpPr>
        <p:spPr>
          <a:xfrm>
            <a:off x="4837167" y="2111817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6" name="Oval 185"/>
          <p:cNvSpPr/>
          <p:nvPr/>
        </p:nvSpPr>
        <p:spPr>
          <a:xfrm>
            <a:off x="4549099" y="210787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7" name="Oval 186"/>
          <p:cNvSpPr/>
          <p:nvPr/>
        </p:nvSpPr>
        <p:spPr>
          <a:xfrm>
            <a:off x="4256594" y="2111489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8" name="Oval 187"/>
          <p:cNvSpPr/>
          <p:nvPr/>
        </p:nvSpPr>
        <p:spPr>
          <a:xfrm>
            <a:off x="3970519" y="209780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9" name="Oval 188"/>
          <p:cNvSpPr/>
          <p:nvPr/>
        </p:nvSpPr>
        <p:spPr>
          <a:xfrm>
            <a:off x="3680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0" name="Oval 189"/>
          <p:cNvSpPr/>
          <p:nvPr/>
        </p:nvSpPr>
        <p:spPr>
          <a:xfrm>
            <a:off x="3392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1" name="Oval 190"/>
          <p:cNvSpPr/>
          <p:nvPr/>
        </p:nvSpPr>
        <p:spPr>
          <a:xfrm>
            <a:off x="3102950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2" name="Oval 191"/>
          <p:cNvSpPr/>
          <p:nvPr/>
        </p:nvSpPr>
        <p:spPr>
          <a:xfrm>
            <a:off x="2812279" y="208729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3" name="Oval 192"/>
          <p:cNvSpPr/>
          <p:nvPr/>
        </p:nvSpPr>
        <p:spPr>
          <a:xfrm>
            <a:off x="2534823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4" name="1"/>
          <p:cNvSpPr txBox="1"/>
          <p:nvPr/>
        </p:nvSpPr>
        <p:spPr>
          <a:xfrm>
            <a:off x="7981588" y="1311811"/>
            <a:ext cx="1247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21</a:t>
            </a:r>
          </a:p>
        </p:txBody>
      </p:sp>
      <p:sp>
        <p:nvSpPr>
          <p:cNvPr id="195" name="1"/>
          <p:cNvSpPr txBox="1"/>
          <p:nvPr/>
        </p:nvSpPr>
        <p:spPr>
          <a:xfrm>
            <a:off x="7763635" y="1389830"/>
            <a:ext cx="147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22</a:t>
            </a:r>
          </a:p>
        </p:txBody>
      </p:sp>
      <p:sp>
        <p:nvSpPr>
          <p:cNvPr id="196" name="1"/>
          <p:cNvSpPr txBox="1"/>
          <p:nvPr/>
        </p:nvSpPr>
        <p:spPr>
          <a:xfrm>
            <a:off x="7752268" y="132977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23</a:t>
            </a:r>
          </a:p>
        </p:txBody>
      </p:sp>
      <p:sp>
        <p:nvSpPr>
          <p:cNvPr id="197" name="1"/>
          <p:cNvSpPr txBox="1"/>
          <p:nvPr/>
        </p:nvSpPr>
        <p:spPr>
          <a:xfrm>
            <a:off x="7858905" y="132708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24</a:t>
            </a:r>
          </a:p>
        </p:txBody>
      </p:sp>
      <p:sp>
        <p:nvSpPr>
          <p:cNvPr id="198" name="1"/>
          <p:cNvSpPr txBox="1"/>
          <p:nvPr/>
        </p:nvSpPr>
        <p:spPr>
          <a:xfrm>
            <a:off x="7794244" y="131154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25</a:t>
            </a:r>
          </a:p>
        </p:txBody>
      </p:sp>
      <p:sp>
        <p:nvSpPr>
          <p:cNvPr id="199" name="1"/>
          <p:cNvSpPr txBox="1"/>
          <p:nvPr/>
        </p:nvSpPr>
        <p:spPr>
          <a:xfrm>
            <a:off x="7831472" y="1338205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26</a:t>
            </a:r>
          </a:p>
        </p:txBody>
      </p:sp>
      <p:sp>
        <p:nvSpPr>
          <p:cNvPr id="200" name="1"/>
          <p:cNvSpPr txBox="1"/>
          <p:nvPr/>
        </p:nvSpPr>
        <p:spPr>
          <a:xfrm>
            <a:off x="7831472" y="1335712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27</a:t>
            </a:r>
          </a:p>
        </p:txBody>
      </p:sp>
      <p:sp>
        <p:nvSpPr>
          <p:cNvPr id="201" name="1"/>
          <p:cNvSpPr txBox="1"/>
          <p:nvPr/>
        </p:nvSpPr>
        <p:spPr>
          <a:xfrm>
            <a:off x="7749926" y="1323811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28</a:t>
            </a:r>
          </a:p>
        </p:txBody>
      </p:sp>
      <p:sp>
        <p:nvSpPr>
          <p:cNvPr id="202" name="1"/>
          <p:cNvSpPr txBox="1"/>
          <p:nvPr/>
        </p:nvSpPr>
        <p:spPr>
          <a:xfrm>
            <a:off x="7734582" y="1338446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29</a:t>
            </a:r>
          </a:p>
        </p:txBody>
      </p:sp>
      <p:sp>
        <p:nvSpPr>
          <p:cNvPr id="203" name="1"/>
          <p:cNvSpPr txBox="1"/>
          <p:nvPr/>
        </p:nvSpPr>
        <p:spPr>
          <a:xfrm>
            <a:off x="7843445" y="132361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30</a:t>
            </a:r>
          </a:p>
        </p:txBody>
      </p:sp>
      <p:sp>
        <p:nvSpPr>
          <p:cNvPr id="204" name="Oval 203"/>
          <p:cNvSpPr/>
          <p:nvPr/>
        </p:nvSpPr>
        <p:spPr>
          <a:xfrm>
            <a:off x="5127780" y="2492860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5" name="Oval 204"/>
          <p:cNvSpPr/>
          <p:nvPr/>
        </p:nvSpPr>
        <p:spPr>
          <a:xfrm>
            <a:off x="4839259" y="2496017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6" name="Oval 205"/>
          <p:cNvSpPr/>
          <p:nvPr/>
        </p:nvSpPr>
        <p:spPr>
          <a:xfrm>
            <a:off x="4551191" y="249207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7" name="Oval 206"/>
          <p:cNvSpPr/>
          <p:nvPr/>
        </p:nvSpPr>
        <p:spPr>
          <a:xfrm>
            <a:off x="4258686" y="2495689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8" name="Oval 207"/>
          <p:cNvSpPr/>
          <p:nvPr/>
        </p:nvSpPr>
        <p:spPr>
          <a:xfrm>
            <a:off x="3972611" y="248200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9" name="Oval 208"/>
          <p:cNvSpPr/>
          <p:nvPr/>
        </p:nvSpPr>
        <p:spPr>
          <a:xfrm>
            <a:off x="3682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0" name="Oval 209"/>
          <p:cNvSpPr/>
          <p:nvPr/>
        </p:nvSpPr>
        <p:spPr>
          <a:xfrm>
            <a:off x="3394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1" name="Oval 210"/>
          <p:cNvSpPr/>
          <p:nvPr/>
        </p:nvSpPr>
        <p:spPr>
          <a:xfrm>
            <a:off x="3105042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2" name="Oval 211"/>
          <p:cNvSpPr/>
          <p:nvPr/>
        </p:nvSpPr>
        <p:spPr>
          <a:xfrm>
            <a:off x="2814371" y="247149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3" name="Oval 212"/>
          <p:cNvSpPr/>
          <p:nvPr/>
        </p:nvSpPr>
        <p:spPr>
          <a:xfrm>
            <a:off x="2536915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4" name="Oval 213"/>
          <p:cNvSpPr/>
          <p:nvPr/>
        </p:nvSpPr>
        <p:spPr>
          <a:xfrm>
            <a:off x="5127293" y="2849830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5" name="Oval 214"/>
          <p:cNvSpPr/>
          <p:nvPr/>
        </p:nvSpPr>
        <p:spPr>
          <a:xfrm>
            <a:off x="4838772" y="2852987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6" name="Oval 215"/>
          <p:cNvSpPr/>
          <p:nvPr/>
        </p:nvSpPr>
        <p:spPr>
          <a:xfrm>
            <a:off x="4550704" y="284904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7" name="Oval 216"/>
          <p:cNvSpPr/>
          <p:nvPr/>
        </p:nvSpPr>
        <p:spPr>
          <a:xfrm>
            <a:off x="4258199" y="2852659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8" name="Oval 217"/>
          <p:cNvSpPr/>
          <p:nvPr/>
        </p:nvSpPr>
        <p:spPr>
          <a:xfrm>
            <a:off x="3972124" y="283897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9" name="Oval 218"/>
          <p:cNvSpPr/>
          <p:nvPr/>
        </p:nvSpPr>
        <p:spPr>
          <a:xfrm>
            <a:off x="3682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0" name="Oval 219"/>
          <p:cNvSpPr/>
          <p:nvPr/>
        </p:nvSpPr>
        <p:spPr>
          <a:xfrm>
            <a:off x="3394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1" name="Oval 220"/>
          <p:cNvSpPr/>
          <p:nvPr/>
        </p:nvSpPr>
        <p:spPr>
          <a:xfrm>
            <a:off x="3104555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2" name="Oval 221"/>
          <p:cNvSpPr/>
          <p:nvPr/>
        </p:nvSpPr>
        <p:spPr>
          <a:xfrm>
            <a:off x="2813884" y="282846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3" name="Oval 222"/>
          <p:cNvSpPr/>
          <p:nvPr/>
        </p:nvSpPr>
        <p:spPr>
          <a:xfrm>
            <a:off x="2536428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4" name="Oval 223"/>
          <p:cNvSpPr/>
          <p:nvPr/>
        </p:nvSpPr>
        <p:spPr>
          <a:xfrm>
            <a:off x="5130504" y="3247922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5" name="Oval 224"/>
          <p:cNvSpPr/>
          <p:nvPr/>
        </p:nvSpPr>
        <p:spPr>
          <a:xfrm>
            <a:off x="4841983" y="3251079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6" name="Oval 225"/>
          <p:cNvSpPr/>
          <p:nvPr/>
        </p:nvSpPr>
        <p:spPr>
          <a:xfrm>
            <a:off x="4553915" y="324713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7" name="Oval 226"/>
          <p:cNvSpPr/>
          <p:nvPr/>
        </p:nvSpPr>
        <p:spPr>
          <a:xfrm>
            <a:off x="4261410" y="3250751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8" name="Oval 227"/>
          <p:cNvSpPr/>
          <p:nvPr/>
        </p:nvSpPr>
        <p:spPr>
          <a:xfrm>
            <a:off x="3975335" y="323706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9" name="Oval 228"/>
          <p:cNvSpPr/>
          <p:nvPr/>
        </p:nvSpPr>
        <p:spPr>
          <a:xfrm>
            <a:off x="3685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0" name="Oval 229"/>
          <p:cNvSpPr/>
          <p:nvPr/>
        </p:nvSpPr>
        <p:spPr>
          <a:xfrm>
            <a:off x="3397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1" name="Oval 230"/>
          <p:cNvSpPr/>
          <p:nvPr/>
        </p:nvSpPr>
        <p:spPr>
          <a:xfrm>
            <a:off x="3107766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2" name="Oval 231"/>
          <p:cNvSpPr/>
          <p:nvPr/>
        </p:nvSpPr>
        <p:spPr>
          <a:xfrm>
            <a:off x="2817095" y="322655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3" name="Oval 232"/>
          <p:cNvSpPr/>
          <p:nvPr/>
        </p:nvSpPr>
        <p:spPr>
          <a:xfrm>
            <a:off x="2539639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4" name="Oval 233"/>
          <p:cNvSpPr/>
          <p:nvPr/>
        </p:nvSpPr>
        <p:spPr>
          <a:xfrm>
            <a:off x="5130504" y="3605341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5" name="Oval 234"/>
          <p:cNvSpPr/>
          <p:nvPr/>
        </p:nvSpPr>
        <p:spPr>
          <a:xfrm>
            <a:off x="4841983" y="3608498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6" name="Oval 235"/>
          <p:cNvSpPr/>
          <p:nvPr/>
        </p:nvSpPr>
        <p:spPr>
          <a:xfrm>
            <a:off x="4553915" y="360455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7" name="Oval 236"/>
          <p:cNvSpPr/>
          <p:nvPr/>
        </p:nvSpPr>
        <p:spPr>
          <a:xfrm>
            <a:off x="4261410" y="360817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8" name="Oval 237"/>
          <p:cNvSpPr/>
          <p:nvPr/>
        </p:nvSpPr>
        <p:spPr>
          <a:xfrm>
            <a:off x="3975335" y="359448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9" name="Oval 238"/>
          <p:cNvSpPr/>
          <p:nvPr/>
        </p:nvSpPr>
        <p:spPr>
          <a:xfrm>
            <a:off x="3685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0" name="Oval 239"/>
          <p:cNvSpPr/>
          <p:nvPr/>
        </p:nvSpPr>
        <p:spPr>
          <a:xfrm>
            <a:off x="3397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1" name="Oval 240"/>
          <p:cNvSpPr/>
          <p:nvPr/>
        </p:nvSpPr>
        <p:spPr>
          <a:xfrm>
            <a:off x="3107766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2" name="Oval 241"/>
          <p:cNvSpPr/>
          <p:nvPr/>
        </p:nvSpPr>
        <p:spPr>
          <a:xfrm>
            <a:off x="2817095" y="35839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3" name="Oval 242"/>
          <p:cNvSpPr/>
          <p:nvPr/>
        </p:nvSpPr>
        <p:spPr>
          <a:xfrm>
            <a:off x="2539639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4" name="Oval 243"/>
          <p:cNvSpPr/>
          <p:nvPr/>
        </p:nvSpPr>
        <p:spPr>
          <a:xfrm>
            <a:off x="5132801" y="3989672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5" name="Oval 244"/>
          <p:cNvSpPr/>
          <p:nvPr/>
        </p:nvSpPr>
        <p:spPr>
          <a:xfrm>
            <a:off x="4844280" y="3992829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6" name="Oval 245"/>
          <p:cNvSpPr/>
          <p:nvPr/>
        </p:nvSpPr>
        <p:spPr>
          <a:xfrm>
            <a:off x="4556212" y="398888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7" name="Oval 246"/>
          <p:cNvSpPr/>
          <p:nvPr/>
        </p:nvSpPr>
        <p:spPr>
          <a:xfrm>
            <a:off x="4263707" y="3992501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8" name="Oval 247"/>
          <p:cNvSpPr/>
          <p:nvPr/>
        </p:nvSpPr>
        <p:spPr>
          <a:xfrm>
            <a:off x="3977632" y="397881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9" name="Oval 248"/>
          <p:cNvSpPr/>
          <p:nvPr/>
        </p:nvSpPr>
        <p:spPr>
          <a:xfrm>
            <a:off x="3687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0" name="Oval 249"/>
          <p:cNvSpPr/>
          <p:nvPr/>
        </p:nvSpPr>
        <p:spPr>
          <a:xfrm>
            <a:off x="3399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1" name="Oval 250"/>
          <p:cNvSpPr/>
          <p:nvPr/>
        </p:nvSpPr>
        <p:spPr>
          <a:xfrm>
            <a:off x="3110063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2" name="Oval 251"/>
          <p:cNvSpPr/>
          <p:nvPr/>
        </p:nvSpPr>
        <p:spPr>
          <a:xfrm>
            <a:off x="2819392" y="396830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3" name="Oval 252"/>
          <p:cNvSpPr/>
          <p:nvPr/>
        </p:nvSpPr>
        <p:spPr>
          <a:xfrm>
            <a:off x="2541936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4" name="Oval 253"/>
          <p:cNvSpPr/>
          <p:nvPr/>
        </p:nvSpPr>
        <p:spPr>
          <a:xfrm>
            <a:off x="5135340" y="4346680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5" name="Oval 254"/>
          <p:cNvSpPr/>
          <p:nvPr/>
        </p:nvSpPr>
        <p:spPr>
          <a:xfrm>
            <a:off x="4846819" y="4349837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6" name="Oval 255"/>
          <p:cNvSpPr/>
          <p:nvPr/>
        </p:nvSpPr>
        <p:spPr>
          <a:xfrm>
            <a:off x="4558751" y="434589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7" name="Oval 256"/>
          <p:cNvSpPr/>
          <p:nvPr/>
        </p:nvSpPr>
        <p:spPr>
          <a:xfrm>
            <a:off x="4266246" y="4349509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8" name="Oval 257"/>
          <p:cNvSpPr/>
          <p:nvPr/>
        </p:nvSpPr>
        <p:spPr>
          <a:xfrm>
            <a:off x="3980171" y="433582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9" name="Oval 258"/>
          <p:cNvSpPr/>
          <p:nvPr/>
        </p:nvSpPr>
        <p:spPr>
          <a:xfrm>
            <a:off x="3690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0" name="Oval 259"/>
          <p:cNvSpPr/>
          <p:nvPr/>
        </p:nvSpPr>
        <p:spPr>
          <a:xfrm>
            <a:off x="3402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1" name="Oval 260"/>
          <p:cNvSpPr/>
          <p:nvPr/>
        </p:nvSpPr>
        <p:spPr>
          <a:xfrm>
            <a:off x="3112602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2" name="Oval 261"/>
          <p:cNvSpPr/>
          <p:nvPr/>
        </p:nvSpPr>
        <p:spPr>
          <a:xfrm>
            <a:off x="2821931" y="432531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3" name="Oval 262"/>
          <p:cNvSpPr/>
          <p:nvPr/>
        </p:nvSpPr>
        <p:spPr>
          <a:xfrm>
            <a:off x="2544475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4" name="Oval 263"/>
          <p:cNvSpPr/>
          <p:nvPr/>
        </p:nvSpPr>
        <p:spPr>
          <a:xfrm>
            <a:off x="5135544" y="4691093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5" name="Oval 264"/>
          <p:cNvSpPr/>
          <p:nvPr/>
        </p:nvSpPr>
        <p:spPr>
          <a:xfrm>
            <a:off x="4847023" y="4694250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6" name="Oval 265"/>
          <p:cNvSpPr/>
          <p:nvPr/>
        </p:nvSpPr>
        <p:spPr>
          <a:xfrm>
            <a:off x="4558955" y="469030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7" name="Oval 266"/>
          <p:cNvSpPr/>
          <p:nvPr/>
        </p:nvSpPr>
        <p:spPr>
          <a:xfrm>
            <a:off x="4266450" y="4693922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8" name="Oval 267"/>
          <p:cNvSpPr/>
          <p:nvPr/>
        </p:nvSpPr>
        <p:spPr>
          <a:xfrm>
            <a:off x="3980375" y="468023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9" name="Oval 268"/>
          <p:cNvSpPr/>
          <p:nvPr/>
        </p:nvSpPr>
        <p:spPr>
          <a:xfrm>
            <a:off x="3690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0" name="Oval 269"/>
          <p:cNvSpPr/>
          <p:nvPr/>
        </p:nvSpPr>
        <p:spPr>
          <a:xfrm>
            <a:off x="3402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1" name="Oval 270"/>
          <p:cNvSpPr/>
          <p:nvPr/>
        </p:nvSpPr>
        <p:spPr>
          <a:xfrm>
            <a:off x="3112806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2" name="Oval 271"/>
          <p:cNvSpPr/>
          <p:nvPr/>
        </p:nvSpPr>
        <p:spPr>
          <a:xfrm>
            <a:off x="2822135" y="466972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3" name="Oval 272"/>
          <p:cNvSpPr/>
          <p:nvPr/>
        </p:nvSpPr>
        <p:spPr>
          <a:xfrm>
            <a:off x="2544679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4" name="1"/>
          <p:cNvSpPr txBox="1"/>
          <p:nvPr/>
        </p:nvSpPr>
        <p:spPr>
          <a:xfrm>
            <a:off x="8020349" y="1321833"/>
            <a:ext cx="11641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31</a:t>
            </a:r>
          </a:p>
        </p:txBody>
      </p:sp>
      <p:sp>
        <p:nvSpPr>
          <p:cNvPr id="275" name="1"/>
          <p:cNvSpPr txBox="1"/>
          <p:nvPr/>
        </p:nvSpPr>
        <p:spPr>
          <a:xfrm>
            <a:off x="7841554" y="1339264"/>
            <a:ext cx="1396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32</a:t>
            </a:r>
          </a:p>
        </p:txBody>
      </p:sp>
      <p:sp>
        <p:nvSpPr>
          <p:cNvPr id="276" name="1"/>
          <p:cNvSpPr txBox="1"/>
          <p:nvPr/>
        </p:nvSpPr>
        <p:spPr>
          <a:xfrm>
            <a:off x="7898411" y="1335901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33</a:t>
            </a:r>
          </a:p>
        </p:txBody>
      </p:sp>
      <p:sp>
        <p:nvSpPr>
          <p:cNvPr id="277" name="1"/>
          <p:cNvSpPr txBox="1"/>
          <p:nvPr/>
        </p:nvSpPr>
        <p:spPr>
          <a:xfrm>
            <a:off x="7898411" y="1339778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34</a:t>
            </a:r>
          </a:p>
        </p:txBody>
      </p:sp>
      <p:sp>
        <p:nvSpPr>
          <p:cNvPr id="278" name="1"/>
          <p:cNvSpPr txBox="1"/>
          <p:nvPr/>
        </p:nvSpPr>
        <p:spPr>
          <a:xfrm>
            <a:off x="7922112" y="135517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35</a:t>
            </a:r>
          </a:p>
        </p:txBody>
      </p:sp>
      <p:sp>
        <p:nvSpPr>
          <p:cNvPr id="279" name="1"/>
          <p:cNvSpPr txBox="1"/>
          <p:nvPr/>
        </p:nvSpPr>
        <p:spPr>
          <a:xfrm>
            <a:off x="7884825" y="1351244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36</a:t>
            </a:r>
          </a:p>
        </p:txBody>
      </p:sp>
      <p:sp>
        <p:nvSpPr>
          <p:cNvPr id="280" name="1"/>
          <p:cNvSpPr txBox="1"/>
          <p:nvPr/>
        </p:nvSpPr>
        <p:spPr>
          <a:xfrm>
            <a:off x="7963741" y="1309683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37</a:t>
            </a:r>
          </a:p>
        </p:txBody>
      </p:sp>
      <p:sp>
        <p:nvSpPr>
          <p:cNvPr id="281" name="1"/>
          <p:cNvSpPr txBox="1"/>
          <p:nvPr/>
        </p:nvSpPr>
        <p:spPr>
          <a:xfrm>
            <a:off x="7857883" y="1353888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38</a:t>
            </a:r>
          </a:p>
        </p:txBody>
      </p:sp>
      <p:sp>
        <p:nvSpPr>
          <p:cNvPr id="282" name="1"/>
          <p:cNvSpPr txBox="1"/>
          <p:nvPr/>
        </p:nvSpPr>
        <p:spPr>
          <a:xfrm>
            <a:off x="7856270" y="129600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39</a:t>
            </a:r>
          </a:p>
        </p:txBody>
      </p:sp>
      <p:sp>
        <p:nvSpPr>
          <p:cNvPr id="283" name="1"/>
          <p:cNvSpPr txBox="1"/>
          <p:nvPr/>
        </p:nvSpPr>
        <p:spPr>
          <a:xfrm>
            <a:off x="7787933" y="1362612"/>
            <a:ext cx="13933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40</a:t>
            </a:r>
          </a:p>
        </p:txBody>
      </p:sp>
      <p:sp>
        <p:nvSpPr>
          <p:cNvPr id="284" name="1"/>
          <p:cNvSpPr txBox="1"/>
          <p:nvPr/>
        </p:nvSpPr>
        <p:spPr>
          <a:xfrm>
            <a:off x="7870805" y="1325453"/>
            <a:ext cx="120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41</a:t>
            </a:r>
          </a:p>
        </p:txBody>
      </p:sp>
      <p:sp>
        <p:nvSpPr>
          <p:cNvPr id="285" name="1"/>
          <p:cNvSpPr txBox="1"/>
          <p:nvPr/>
        </p:nvSpPr>
        <p:spPr>
          <a:xfrm>
            <a:off x="7693055" y="1434723"/>
            <a:ext cx="14382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42</a:t>
            </a:r>
          </a:p>
        </p:txBody>
      </p:sp>
      <p:sp>
        <p:nvSpPr>
          <p:cNvPr id="286" name="1"/>
          <p:cNvSpPr txBox="1"/>
          <p:nvPr/>
        </p:nvSpPr>
        <p:spPr>
          <a:xfrm>
            <a:off x="7707762" y="1434722"/>
            <a:ext cx="13548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43</a:t>
            </a:r>
          </a:p>
        </p:txBody>
      </p:sp>
      <p:sp>
        <p:nvSpPr>
          <p:cNvPr id="287" name="1"/>
          <p:cNvSpPr txBox="1"/>
          <p:nvPr/>
        </p:nvSpPr>
        <p:spPr>
          <a:xfrm>
            <a:off x="7828818" y="1364398"/>
            <a:ext cx="1396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44</a:t>
            </a:r>
          </a:p>
        </p:txBody>
      </p:sp>
      <p:sp>
        <p:nvSpPr>
          <p:cNvPr id="288" name="1"/>
          <p:cNvSpPr txBox="1"/>
          <p:nvPr/>
        </p:nvSpPr>
        <p:spPr>
          <a:xfrm>
            <a:off x="7762156" y="1324911"/>
            <a:ext cx="1361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45</a:t>
            </a:r>
          </a:p>
        </p:txBody>
      </p:sp>
      <p:sp>
        <p:nvSpPr>
          <p:cNvPr id="289" name="1"/>
          <p:cNvSpPr txBox="1"/>
          <p:nvPr/>
        </p:nvSpPr>
        <p:spPr>
          <a:xfrm>
            <a:off x="7774139" y="1297634"/>
            <a:ext cx="13692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46</a:t>
            </a:r>
          </a:p>
        </p:txBody>
      </p:sp>
      <p:sp>
        <p:nvSpPr>
          <p:cNvPr id="290" name="1"/>
          <p:cNvSpPr txBox="1"/>
          <p:nvPr/>
        </p:nvSpPr>
        <p:spPr>
          <a:xfrm>
            <a:off x="7923890" y="1324711"/>
            <a:ext cx="13532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47</a:t>
            </a:r>
          </a:p>
        </p:txBody>
      </p:sp>
      <p:sp>
        <p:nvSpPr>
          <p:cNvPr id="291" name="1"/>
          <p:cNvSpPr txBox="1"/>
          <p:nvPr/>
        </p:nvSpPr>
        <p:spPr>
          <a:xfrm>
            <a:off x="7744836" y="1375428"/>
            <a:ext cx="1380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48</a:t>
            </a:r>
          </a:p>
        </p:txBody>
      </p:sp>
      <p:sp>
        <p:nvSpPr>
          <p:cNvPr id="292" name="1"/>
          <p:cNvSpPr txBox="1"/>
          <p:nvPr/>
        </p:nvSpPr>
        <p:spPr>
          <a:xfrm>
            <a:off x="7802715" y="1382930"/>
            <a:ext cx="13676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49</a:t>
            </a:r>
          </a:p>
        </p:txBody>
      </p:sp>
      <p:sp>
        <p:nvSpPr>
          <p:cNvPr id="293" name="1"/>
          <p:cNvSpPr txBox="1"/>
          <p:nvPr/>
        </p:nvSpPr>
        <p:spPr>
          <a:xfrm>
            <a:off x="7815858" y="1325139"/>
            <a:ext cx="13580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50</a:t>
            </a:r>
          </a:p>
        </p:txBody>
      </p:sp>
      <p:sp>
        <p:nvSpPr>
          <p:cNvPr id="294" name="1"/>
          <p:cNvSpPr txBox="1"/>
          <p:nvPr/>
        </p:nvSpPr>
        <p:spPr>
          <a:xfrm>
            <a:off x="8058082" y="1324670"/>
            <a:ext cx="120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51</a:t>
            </a:r>
          </a:p>
        </p:txBody>
      </p:sp>
      <p:sp>
        <p:nvSpPr>
          <p:cNvPr id="295" name="1"/>
          <p:cNvSpPr txBox="1"/>
          <p:nvPr/>
        </p:nvSpPr>
        <p:spPr>
          <a:xfrm>
            <a:off x="7801836" y="1366704"/>
            <a:ext cx="1402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52</a:t>
            </a:r>
          </a:p>
        </p:txBody>
      </p:sp>
      <p:sp>
        <p:nvSpPr>
          <p:cNvPr id="296" name="1"/>
          <p:cNvSpPr txBox="1"/>
          <p:nvPr/>
        </p:nvSpPr>
        <p:spPr>
          <a:xfrm>
            <a:off x="7856309" y="1324825"/>
            <a:ext cx="13195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53</a:t>
            </a:r>
          </a:p>
        </p:txBody>
      </p:sp>
      <p:sp>
        <p:nvSpPr>
          <p:cNvPr id="297" name="1"/>
          <p:cNvSpPr txBox="1"/>
          <p:nvPr/>
        </p:nvSpPr>
        <p:spPr>
          <a:xfrm>
            <a:off x="7842782" y="1366704"/>
            <a:ext cx="1361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54</a:t>
            </a:r>
          </a:p>
        </p:txBody>
      </p:sp>
      <p:sp>
        <p:nvSpPr>
          <p:cNvPr id="298" name="1"/>
          <p:cNvSpPr txBox="1"/>
          <p:nvPr/>
        </p:nvSpPr>
        <p:spPr>
          <a:xfrm>
            <a:off x="7855742" y="1337652"/>
            <a:ext cx="1326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55</a:t>
            </a:r>
          </a:p>
        </p:txBody>
      </p:sp>
      <p:sp>
        <p:nvSpPr>
          <p:cNvPr id="299" name="1"/>
          <p:cNvSpPr txBox="1"/>
          <p:nvPr/>
        </p:nvSpPr>
        <p:spPr>
          <a:xfrm>
            <a:off x="7829055" y="1283711"/>
            <a:ext cx="13340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56</a:t>
            </a:r>
          </a:p>
        </p:txBody>
      </p:sp>
      <p:sp>
        <p:nvSpPr>
          <p:cNvPr id="300" name="1"/>
          <p:cNvSpPr txBox="1"/>
          <p:nvPr/>
        </p:nvSpPr>
        <p:spPr>
          <a:xfrm>
            <a:off x="7870165" y="1324858"/>
            <a:ext cx="13179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57</a:t>
            </a:r>
          </a:p>
        </p:txBody>
      </p:sp>
      <p:sp>
        <p:nvSpPr>
          <p:cNvPr id="301" name="1"/>
          <p:cNvSpPr txBox="1"/>
          <p:nvPr/>
        </p:nvSpPr>
        <p:spPr>
          <a:xfrm>
            <a:off x="7870805" y="1283710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58</a:t>
            </a:r>
          </a:p>
        </p:txBody>
      </p:sp>
      <p:sp>
        <p:nvSpPr>
          <p:cNvPr id="302" name="1"/>
          <p:cNvSpPr txBox="1"/>
          <p:nvPr/>
        </p:nvSpPr>
        <p:spPr>
          <a:xfrm>
            <a:off x="7828779" y="1365046"/>
            <a:ext cx="1332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59</a:t>
            </a:r>
          </a:p>
        </p:txBody>
      </p:sp>
      <p:sp>
        <p:nvSpPr>
          <p:cNvPr id="303" name="1"/>
          <p:cNvSpPr txBox="1"/>
          <p:nvPr/>
        </p:nvSpPr>
        <p:spPr>
          <a:xfrm>
            <a:off x="7828962" y="135158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60</a:t>
            </a:r>
          </a:p>
        </p:txBody>
      </p:sp>
      <p:sp>
        <p:nvSpPr>
          <p:cNvPr id="304" name="1"/>
          <p:cNvSpPr txBox="1"/>
          <p:nvPr/>
        </p:nvSpPr>
        <p:spPr>
          <a:xfrm>
            <a:off x="7967790" y="1365799"/>
            <a:ext cx="1178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61</a:t>
            </a:r>
          </a:p>
        </p:txBody>
      </p:sp>
      <p:sp>
        <p:nvSpPr>
          <p:cNvPr id="305" name="1"/>
          <p:cNvSpPr txBox="1"/>
          <p:nvPr/>
        </p:nvSpPr>
        <p:spPr>
          <a:xfrm>
            <a:off x="7789665" y="1365335"/>
            <a:ext cx="14109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62</a:t>
            </a:r>
          </a:p>
        </p:txBody>
      </p:sp>
      <p:sp>
        <p:nvSpPr>
          <p:cNvPr id="306" name="1"/>
          <p:cNvSpPr txBox="1"/>
          <p:nvPr/>
        </p:nvSpPr>
        <p:spPr>
          <a:xfrm>
            <a:off x="7868833" y="135145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63</a:t>
            </a:r>
          </a:p>
        </p:txBody>
      </p:sp>
      <p:sp>
        <p:nvSpPr>
          <p:cNvPr id="307" name="1"/>
          <p:cNvSpPr txBox="1"/>
          <p:nvPr/>
        </p:nvSpPr>
        <p:spPr>
          <a:xfrm>
            <a:off x="7868016" y="132591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64</a:t>
            </a:r>
          </a:p>
        </p:txBody>
      </p:sp>
      <p:sp>
        <p:nvSpPr>
          <p:cNvPr id="308" name="1"/>
          <p:cNvSpPr txBox="1"/>
          <p:nvPr/>
        </p:nvSpPr>
        <p:spPr>
          <a:xfrm>
            <a:off x="7815183" y="133868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65</a:t>
            </a:r>
          </a:p>
        </p:txBody>
      </p:sp>
      <p:sp>
        <p:nvSpPr>
          <p:cNvPr id="309" name="1"/>
          <p:cNvSpPr txBox="1"/>
          <p:nvPr/>
        </p:nvSpPr>
        <p:spPr>
          <a:xfrm>
            <a:off x="7829405" y="135182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66</a:t>
            </a:r>
          </a:p>
        </p:txBody>
      </p:sp>
      <p:sp>
        <p:nvSpPr>
          <p:cNvPr id="310" name="1"/>
          <p:cNvSpPr txBox="1"/>
          <p:nvPr/>
        </p:nvSpPr>
        <p:spPr>
          <a:xfrm>
            <a:off x="7938860" y="135143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67</a:t>
            </a:r>
          </a:p>
        </p:txBody>
      </p:sp>
      <p:sp>
        <p:nvSpPr>
          <p:cNvPr id="311" name="1"/>
          <p:cNvSpPr txBox="1"/>
          <p:nvPr/>
        </p:nvSpPr>
        <p:spPr>
          <a:xfrm>
            <a:off x="7774933" y="135212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68</a:t>
            </a:r>
          </a:p>
        </p:txBody>
      </p:sp>
      <p:sp>
        <p:nvSpPr>
          <p:cNvPr id="312" name="1"/>
          <p:cNvSpPr txBox="1"/>
          <p:nvPr/>
        </p:nvSpPr>
        <p:spPr>
          <a:xfrm>
            <a:off x="7842191" y="135117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69</a:t>
            </a:r>
          </a:p>
        </p:txBody>
      </p:sp>
      <p:sp>
        <p:nvSpPr>
          <p:cNvPr id="313" name="1"/>
          <p:cNvSpPr txBox="1"/>
          <p:nvPr/>
        </p:nvSpPr>
        <p:spPr>
          <a:xfrm>
            <a:off x="7843151" y="139236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70</a:t>
            </a:r>
          </a:p>
        </p:txBody>
      </p:sp>
      <p:sp>
        <p:nvSpPr>
          <p:cNvPr id="314" name="1"/>
          <p:cNvSpPr txBox="1"/>
          <p:nvPr/>
        </p:nvSpPr>
        <p:spPr>
          <a:xfrm>
            <a:off x="8034135" y="1309845"/>
            <a:ext cx="11624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71</a:t>
            </a:r>
          </a:p>
        </p:txBody>
      </p:sp>
      <p:sp>
        <p:nvSpPr>
          <p:cNvPr id="315" name="1"/>
          <p:cNvSpPr txBox="1"/>
          <p:nvPr/>
        </p:nvSpPr>
        <p:spPr>
          <a:xfrm>
            <a:off x="7883234" y="1337268"/>
            <a:ext cx="13949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72</a:t>
            </a:r>
          </a:p>
        </p:txBody>
      </p:sp>
      <p:sp>
        <p:nvSpPr>
          <p:cNvPr id="316" name="1"/>
          <p:cNvSpPr txBox="1"/>
          <p:nvPr/>
        </p:nvSpPr>
        <p:spPr>
          <a:xfrm>
            <a:off x="7816442" y="1351930"/>
            <a:ext cx="13115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73</a:t>
            </a:r>
          </a:p>
        </p:txBody>
      </p:sp>
      <p:sp>
        <p:nvSpPr>
          <p:cNvPr id="317" name="1"/>
          <p:cNvSpPr txBox="1"/>
          <p:nvPr/>
        </p:nvSpPr>
        <p:spPr>
          <a:xfrm>
            <a:off x="7896917" y="13372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74</a:t>
            </a:r>
          </a:p>
        </p:txBody>
      </p:sp>
      <p:sp>
        <p:nvSpPr>
          <p:cNvPr id="318" name="1"/>
          <p:cNvSpPr txBox="1"/>
          <p:nvPr/>
        </p:nvSpPr>
        <p:spPr>
          <a:xfrm>
            <a:off x="7870805" y="1350216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75</a:t>
            </a:r>
          </a:p>
        </p:txBody>
      </p:sp>
      <p:sp>
        <p:nvSpPr>
          <p:cNvPr id="319" name="1"/>
          <p:cNvSpPr txBox="1"/>
          <p:nvPr/>
        </p:nvSpPr>
        <p:spPr>
          <a:xfrm>
            <a:off x="7829508" y="132454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76</a:t>
            </a:r>
          </a:p>
        </p:txBody>
      </p:sp>
      <p:sp>
        <p:nvSpPr>
          <p:cNvPr id="320" name="1"/>
          <p:cNvSpPr txBox="1"/>
          <p:nvPr/>
        </p:nvSpPr>
        <p:spPr>
          <a:xfrm>
            <a:off x="7937653" y="1324541"/>
            <a:ext cx="13099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77</a:t>
            </a:r>
          </a:p>
        </p:txBody>
      </p:sp>
      <p:sp>
        <p:nvSpPr>
          <p:cNvPr id="321" name="1"/>
          <p:cNvSpPr txBox="1"/>
          <p:nvPr/>
        </p:nvSpPr>
        <p:spPr>
          <a:xfrm>
            <a:off x="7870805" y="128368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78</a:t>
            </a:r>
          </a:p>
        </p:txBody>
      </p:sp>
      <p:sp>
        <p:nvSpPr>
          <p:cNvPr id="322" name="1"/>
          <p:cNvSpPr txBox="1"/>
          <p:nvPr/>
        </p:nvSpPr>
        <p:spPr>
          <a:xfrm>
            <a:off x="7870957" y="137913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79</a:t>
            </a:r>
          </a:p>
        </p:txBody>
      </p:sp>
      <p:sp>
        <p:nvSpPr>
          <p:cNvPr id="323" name="1"/>
          <p:cNvSpPr txBox="1"/>
          <p:nvPr/>
        </p:nvSpPr>
        <p:spPr>
          <a:xfrm>
            <a:off x="7761028" y="129682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80</a:t>
            </a:r>
          </a:p>
        </p:txBody>
      </p:sp>
      <p:sp>
        <p:nvSpPr>
          <p:cNvPr id="324" name="1"/>
          <p:cNvSpPr txBox="1"/>
          <p:nvPr/>
        </p:nvSpPr>
        <p:spPr>
          <a:xfrm>
            <a:off x="7937806" y="1351631"/>
            <a:ext cx="11897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81</a:t>
            </a:r>
          </a:p>
        </p:txBody>
      </p:sp>
      <p:sp>
        <p:nvSpPr>
          <p:cNvPr id="325" name="1"/>
          <p:cNvSpPr txBox="1"/>
          <p:nvPr/>
        </p:nvSpPr>
        <p:spPr>
          <a:xfrm>
            <a:off x="7759680" y="1337405"/>
            <a:ext cx="14221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82</a:t>
            </a:r>
          </a:p>
        </p:txBody>
      </p:sp>
      <p:sp>
        <p:nvSpPr>
          <p:cNvPr id="326" name="1"/>
          <p:cNvSpPr txBox="1"/>
          <p:nvPr/>
        </p:nvSpPr>
        <p:spPr>
          <a:xfrm>
            <a:off x="7760467" y="1363766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83</a:t>
            </a:r>
          </a:p>
        </p:txBody>
      </p:sp>
      <p:sp>
        <p:nvSpPr>
          <p:cNvPr id="327" name="1"/>
          <p:cNvSpPr txBox="1"/>
          <p:nvPr/>
        </p:nvSpPr>
        <p:spPr>
          <a:xfrm>
            <a:off x="7801326" y="1323758"/>
            <a:ext cx="1380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84</a:t>
            </a:r>
          </a:p>
        </p:txBody>
      </p:sp>
      <p:sp>
        <p:nvSpPr>
          <p:cNvPr id="328" name="1"/>
          <p:cNvSpPr txBox="1"/>
          <p:nvPr/>
        </p:nvSpPr>
        <p:spPr>
          <a:xfrm>
            <a:off x="7733765" y="1405559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85</a:t>
            </a:r>
          </a:p>
        </p:txBody>
      </p:sp>
      <p:sp>
        <p:nvSpPr>
          <p:cNvPr id="329" name="1"/>
          <p:cNvSpPr txBox="1"/>
          <p:nvPr/>
        </p:nvSpPr>
        <p:spPr>
          <a:xfrm>
            <a:off x="7774415" y="1379220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86</a:t>
            </a:r>
          </a:p>
        </p:txBody>
      </p:sp>
      <p:sp>
        <p:nvSpPr>
          <p:cNvPr id="330" name="1"/>
          <p:cNvSpPr txBox="1"/>
          <p:nvPr/>
        </p:nvSpPr>
        <p:spPr>
          <a:xfrm>
            <a:off x="7843389" y="136471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87</a:t>
            </a:r>
          </a:p>
        </p:txBody>
      </p:sp>
      <p:sp>
        <p:nvSpPr>
          <p:cNvPr id="331" name="1"/>
          <p:cNvSpPr txBox="1"/>
          <p:nvPr/>
        </p:nvSpPr>
        <p:spPr>
          <a:xfrm>
            <a:off x="7732753" y="128317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88</a:t>
            </a:r>
          </a:p>
        </p:txBody>
      </p:sp>
      <p:sp>
        <p:nvSpPr>
          <p:cNvPr id="332" name="1"/>
          <p:cNvSpPr txBox="1"/>
          <p:nvPr/>
        </p:nvSpPr>
        <p:spPr>
          <a:xfrm>
            <a:off x="7815680" y="136440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89</a:t>
            </a:r>
          </a:p>
        </p:txBody>
      </p:sp>
      <p:sp>
        <p:nvSpPr>
          <p:cNvPr id="333" name="1"/>
          <p:cNvSpPr txBox="1"/>
          <p:nvPr/>
        </p:nvSpPr>
        <p:spPr>
          <a:xfrm>
            <a:off x="7842333" y="1324540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90</a:t>
            </a:r>
          </a:p>
        </p:txBody>
      </p:sp>
      <p:sp>
        <p:nvSpPr>
          <p:cNvPr id="334" name="1"/>
          <p:cNvSpPr txBox="1"/>
          <p:nvPr/>
        </p:nvSpPr>
        <p:spPr>
          <a:xfrm>
            <a:off x="7938037" y="1323974"/>
            <a:ext cx="1176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91</a:t>
            </a:r>
          </a:p>
        </p:txBody>
      </p:sp>
      <p:sp>
        <p:nvSpPr>
          <p:cNvPr id="335" name="1"/>
          <p:cNvSpPr txBox="1"/>
          <p:nvPr/>
        </p:nvSpPr>
        <p:spPr>
          <a:xfrm>
            <a:off x="7828724" y="1392204"/>
            <a:ext cx="1409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92</a:t>
            </a:r>
          </a:p>
        </p:txBody>
      </p:sp>
      <p:sp>
        <p:nvSpPr>
          <p:cNvPr id="336" name="1"/>
          <p:cNvSpPr txBox="1"/>
          <p:nvPr/>
        </p:nvSpPr>
        <p:spPr>
          <a:xfrm>
            <a:off x="7828440" y="13372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93</a:t>
            </a:r>
          </a:p>
        </p:txBody>
      </p:sp>
      <p:sp>
        <p:nvSpPr>
          <p:cNvPr id="337" name="1"/>
          <p:cNvSpPr txBox="1"/>
          <p:nvPr/>
        </p:nvSpPr>
        <p:spPr>
          <a:xfrm>
            <a:off x="7828879" y="1337345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94</a:t>
            </a:r>
          </a:p>
        </p:txBody>
      </p:sp>
      <p:sp>
        <p:nvSpPr>
          <p:cNvPr id="338" name="1"/>
          <p:cNvSpPr txBox="1"/>
          <p:nvPr/>
        </p:nvSpPr>
        <p:spPr>
          <a:xfrm>
            <a:off x="7816137" y="128367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95</a:t>
            </a:r>
          </a:p>
        </p:txBody>
      </p:sp>
      <p:sp>
        <p:nvSpPr>
          <p:cNvPr id="339" name="1"/>
          <p:cNvSpPr txBox="1"/>
          <p:nvPr/>
        </p:nvSpPr>
        <p:spPr>
          <a:xfrm>
            <a:off x="7733080" y="129640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96</a:t>
            </a:r>
          </a:p>
        </p:txBody>
      </p:sp>
      <p:sp>
        <p:nvSpPr>
          <p:cNvPr id="340" name="1"/>
          <p:cNvSpPr txBox="1"/>
          <p:nvPr/>
        </p:nvSpPr>
        <p:spPr>
          <a:xfrm>
            <a:off x="7949627" y="135105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97</a:t>
            </a:r>
          </a:p>
        </p:txBody>
      </p:sp>
      <p:sp>
        <p:nvSpPr>
          <p:cNvPr id="341" name="1"/>
          <p:cNvSpPr txBox="1"/>
          <p:nvPr/>
        </p:nvSpPr>
        <p:spPr>
          <a:xfrm>
            <a:off x="7841631" y="1324525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98</a:t>
            </a:r>
          </a:p>
        </p:txBody>
      </p:sp>
      <p:sp>
        <p:nvSpPr>
          <p:cNvPr id="342" name="1"/>
          <p:cNvSpPr txBox="1"/>
          <p:nvPr/>
        </p:nvSpPr>
        <p:spPr>
          <a:xfrm>
            <a:off x="7843237" y="1378229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99</a:t>
            </a:r>
          </a:p>
        </p:txBody>
      </p:sp>
      <p:sp>
        <p:nvSpPr>
          <p:cNvPr id="343" name="1"/>
          <p:cNvSpPr txBox="1"/>
          <p:nvPr/>
        </p:nvSpPr>
        <p:spPr>
          <a:xfrm>
            <a:off x="7556131" y="1337251"/>
            <a:ext cx="18053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100</a:t>
            </a:r>
          </a:p>
        </p:txBody>
      </p:sp>
      <p:sp>
        <p:nvSpPr>
          <p:cNvPr id="344" name="Saymaya Başla">
            <a:hlinkClick r:id="rId108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bg2">
                    <a:lumMod val="10000"/>
                  </a:schemeClr>
                </a:solidFill>
              </a:rPr>
              <a:t>Resetle</a:t>
            </a:r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5" name="Saymaya Başla">
            <a:hlinkClick r:id="rId109" action="ppaction://hlinksldjump"/>
          </p:cNvPr>
          <p:cNvSpPr/>
          <p:nvPr/>
        </p:nvSpPr>
        <p:spPr>
          <a:xfrm>
            <a:off x="7814688" y="5084684"/>
            <a:ext cx="1590560" cy="433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Daha Yavaş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386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3867 -0.0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867 -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868 -0.003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3867 -0.00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3867 -0.003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3867 -0.0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3867 -0.003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867 -0.0032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3867 -0.0032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997 -0.0020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3998 -0.0020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13998 -0.0020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3997 -0.002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997 -0.0020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997 -0.00208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3998 -0.0020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98 -0.00208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5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997 -0.00208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3997 -0.00208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13997 -0.00208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3998 -0.00208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30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3998 -0.00208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3998 -0.00208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2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3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3997 -0.00208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3997 -0.00208 " pathEditMode="relative" rAng="0" ptsTypes="AA">
                                      <p:cBhvr>
                                        <p:cTn id="351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998 -0.00208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37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13998 -0.00208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2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3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3997 -0.00208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2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0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13997 -0.00208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42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997 -0.00208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2000"/>
                            </p:stCondLst>
                            <p:childTnLst>
                              <p:par>
                                <p:cTn id="4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3998 -0.00208 " pathEditMode="relative" rAng="0" ptsTypes="AA">
                                      <p:cBhvr>
                                        <p:cTn id="435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64000"/>
                            </p:stCondLst>
                            <p:childTnLst>
                              <p:par>
                                <p:cTn id="4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3998 -0.00208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2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66000"/>
                            </p:stCondLst>
                            <p:childTnLst>
                              <p:par>
                                <p:cTn id="4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3997 -0.00208 " pathEditMode="relative" rAng="0" ptsTypes="AA">
                                      <p:cBhvr>
                                        <p:cTn id="463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68000"/>
                            </p:stCondLst>
                            <p:childTnLst>
                              <p:par>
                                <p:cTn id="47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3997 -0.00208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2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70000"/>
                            </p:stCondLst>
                            <p:childTnLst>
                              <p:par>
                                <p:cTn id="49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3997 -0.00208 " pathEditMode="relative" rAng="0" ptsTypes="AA">
                                      <p:cBhvr>
                                        <p:cTn id="49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2000"/>
                            </p:stCondLst>
                            <p:childTnLst>
                              <p:par>
                                <p:cTn id="5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3998 -0.00208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9" name="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74000"/>
                            </p:stCondLst>
                            <p:childTnLst>
                              <p:par>
                                <p:cTn id="51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3998 -0.00208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0" name="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76000"/>
                            </p:stCondLst>
                            <p:childTnLst>
                              <p:par>
                                <p:cTn id="5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3997 -0.00208 " pathEditMode="relative" rAng="0" ptsTypes="AA">
                                      <p:cBhvr>
                                        <p:cTn id="53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2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1" name="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78000"/>
                            </p:stCondLst>
                            <p:childTnLst>
                              <p:par>
                                <p:cTn id="54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3997 -0.00208 " pathEditMode="relative" rAng="0" ptsTypes="AA">
                                      <p:cBhvr>
                                        <p:cTn id="547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2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5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3997 -0.00208 " pathEditMode="relative" rAng="0" ptsTypes="AA">
                                      <p:cBhvr>
                                        <p:cTn id="561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82000"/>
                            </p:stCondLst>
                            <p:childTnLst>
                              <p:par>
                                <p:cTn id="5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998 -0.00209 " pathEditMode="relative" rAng="0" ptsTypes="AA">
                                      <p:cBhvr>
                                        <p:cTn id="575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4" name="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5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3998 -0.00208 " pathEditMode="relative" rAng="0" ptsTypes="AA">
                                      <p:cBhvr>
                                        <p:cTn id="58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2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5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86000"/>
                            </p:stCondLst>
                            <p:childTnLst>
                              <p:par>
                                <p:cTn id="60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998 -0.00209 " pathEditMode="relative" rAng="0" ptsTypes="AA">
                                      <p:cBhvr>
                                        <p:cTn id="60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2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6" name="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88000"/>
                            </p:stCondLst>
                            <p:childTnLst>
                              <p:par>
                                <p:cTn id="6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3997 -0.00208 " pathEditMode="relative" rAng="0" ptsTypes="AA">
                                      <p:cBhvr>
                                        <p:cTn id="61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2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90000"/>
                            </p:stCondLst>
                            <p:childTnLst>
                              <p:par>
                                <p:cTn id="6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997 -0.00208 " pathEditMode="relative" rAng="0" ptsTypes="AA">
                                      <p:cBhvr>
                                        <p:cTn id="63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4" dur="2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2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92000"/>
                            </p:stCondLst>
                            <p:childTnLst>
                              <p:par>
                                <p:cTn id="64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998 -0.00208 " pathEditMode="relative" rAng="0" ptsTypes="AA">
                                      <p:cBhvr>
                                        <p:cTn id="64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2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2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94000"/>
                            </p:stCondLst>
                            <p:childTnLst>
                              <p:par>
                                <p:cTn id="65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998 -0.00208 " pathEditMode="relative" rAng="0" ptsTypes="AA">
                                      <p:cBhvr>
                                        <p:cTn id="65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2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2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6000"/>
                            </p:stCondLst>
                            <p:childTnLst>
                              <p:par>
                                <p:cTn id="67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3997 -0.00208 " pathEditMode="relative" rAng="0" ptsTypes="AA">
                                      <p:cBhvr>
                                        <p:cTn id="67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6" dur="2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2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98000"/>
                            </p:stCondLst>
                            <p:childTnLst>
                              <p:par>
                                <p:cTn id="6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3997 -0.00208 " pathEditMode="relative" rAng="0" ptsTypes="AA">
                                      <p:cBhvr>
                                        <p:cTn id="68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2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70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3997 -0.00209 " pathEditMode="relative" rAng="0" ptsTypes="AA">
                                      <p:cBhvr>
                                        <p:cTn id="70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3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7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98 -0.00209 " pathEditMode="relative" rAng="0" ptsTypes="AA">
                                      <p:cBhvr>
                                        <p:cTn id="71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1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2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3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7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3998 -0.00208 " pathEditMode="relative" rAng="0" ptsTypes="AA">
                                      <p:cBhvr>
                                        <p:cTn id="72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2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2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74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3997 -0.00209 " pathEditMode="relative" rAng="0" ptsTypes="AA">
                                      <p:cBhvr>
                                        <p:cTn id="74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5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2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7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13997 -0.00208 " pathEditMode="relative" rAng="0" ptsTypes="AA">
                                      <p:cBhvr>
                                        <p:cTn id="75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2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2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7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3997 -0.00209 " pathEditMode="relative" rAng="0" ptsTypes="AA">
                                      <p:cBhvr>
                                        <p:cTn id="77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2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2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9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78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3998 -0.00209 " pathEditMode="relative" rAng="0" ptsTypes="AA">
                                      <p:cBhvr>
                                        <p:cTn id="785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9" name="5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79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3998 -0.00209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2" dur="2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2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0" name="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81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13997 -0.00208 " pathEditMode="relative" rAng="0" ptsTypes="AA">
                                      <p:cBhvr>
                                        <p:cTn id="81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2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2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1" name="5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82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997 -0.00209 " pathEditMode="relative" rAng="0" ptsTypes="AA">
                                      <p:cBhvr>
                                        <p:cTn id="82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2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2" name="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4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3997 -0.00208 " pathEditMode="relative" rAng="0" ptsTypes="AA">
                                      <p:cBhvr>
                                        <p:cTn id="841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4" dur="2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2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2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3" name="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85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998 -0.00208 " pathEditMode="relative" rAng="0" ptsTypes="AA">
                                      <p:cBhvr>
                                        <p:cTn id="855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7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8" dur="2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24000"/>
                            </p:stCondLst>
                            <p:childTnLst>
                              <p:par>
                                <p:cTn id="8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3998 -0.00209 " pathEditMode="relative" rAng="0" ptsTypes="AA">
                                      <p:cBhvr>
                                        <p:cTn id="86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5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88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3997 -0.00208 " pathEditMode="relative" rAng="0" ptsTypes="AA">
                                      <p:cBhvr>
                                        <p:cTn id="88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6" name="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28000"/>
                            </p:stCondLst>
                            <p:childTnLst>
                              <p:par>
                                <p:cTn id="8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3997 -0.00209 " pathEditMode="relative" rAng="0" ptsTypes="AA">
                                      <p:cBhvr>
                                        <p:cTn id="897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0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5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91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3997 -0.00208 " pathEditMode="relative" rAng="0" ptsTypes="AA">
                                      <p:cBhvr>
                                        <p:cTn id="911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4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2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8" name="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9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3998 -0.00208 " pathEditMode="relative" rAng="0" ptsTypes="AA">
                                      <p:cBhvr>
                                        <p:cTn id="925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8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3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6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9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3998 -0.00208 " pathEditMode="relative" rAng="0" ptsTypes="AA">
                                      <p:cBhvr>
                                        <p:cTn id="93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2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0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0" name="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95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997 -0.00209 " pathEditMode="relative" rAng="0" ptsTypes="AA">
                                      <p:cBhvr>
                                        <p:cTn id="95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6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1" name="6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8000"/>
                            </p:stCondLst>
                            <p:childTnLst>
                              <p:par>
                                <p:cTn id="9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3997 -0.00208 " pathEditMode="relative" rAng="0" ptsTypes="AA">
                                      <p:cBhvr>
                                        <p:cTn id="96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9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0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8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2" name="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9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3997 -0.00209 " pathEditMode="relative" rAng="0" ptsTypes="AA">
                                      <p:cBhvr>
                                        <p:cTn id="981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3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9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2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3" name="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99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13998 -0.00208 " pathEditMode="relative" rAng="0" ptsTypes="AA">
                                      <p:cBhvr>
                                        <p:cTn id="99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6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00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3998 -0.00209 " pathEditMode="relative" rAng="0" ptsTypes="AA">
                                      <p:cBhvr>
                                        <p:cTn id="1009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7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0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10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3997 -0.00208 " pathEditMode="relative" rAng="0" ptsTypes="AA">
                                      <p:cBhvr>
                                        <p:cTn id="1023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5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6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1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4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6" name="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148000"/>
                            </p:stCondLst>
                            <p:childTnLst>
                              <p:par>
                                <p:cTn id="103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3997 -0.00209 " pathEditMode="relative" rAng="0" ptsTypes="AA">
                                      <p:cBhvr>
                                        <p:cTn id="1037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0" dur="2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2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5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8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7" name="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05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997 -0.00209 " pathEditMode="relative" rAng="0" ptsTypes="AA">
                                      <p:cBhvr>
                                        <p:cTn id="105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4" dur="2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2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9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2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10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998 -0.00209 " pathEditMode="relative" rAng="0" ptsTypes="AA">
                                      <p:cBhvr>
                                        <p:cTn id="106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7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8" dur="2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6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>
                            <p:stCondLst>
                              <p:cond delay="154000"/>
                            </p:stCondLst>
                            <p:childTnLst>
                              <p:par>
                                <p:cTn id="107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998 -0.00209 " pathEditMode="relative" rAng="0" ptsTypes="AA">
                                      <p:cBhvr>
                                        <p:cTn id="1079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2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7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0" name="7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10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3997 -0.00209 " pathEditMode="relative" rAng="0" ptsTypes="AA">
                                      <p:cBhvr>
                                        <p:cTn id="1093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6" dur="2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4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7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158000"/>
                            </p:stCondLst>
                            <p:childTnLst>
                              <p:par>
                                <p:cTn id="110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3997 -0.00209 " pathEditMode="relative" rAng="0" ptsTypes="AA">
                                      <p:cBhvr>
                                        <p:cTn id="1107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9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8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2" name="8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12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3997 -0.00208 " pathEditMode="relative" rAng="0" ptsTypes="AA">
                                      <p:cBhvr>
                                        <p:cTn id="1121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4" dur="2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2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3" name="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11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3998 -0.00208 " pathEditMode="relative" rAng="0" ptsTypes="AA">
                                      <p:cBhvr>
                                        <p:cTn id="1135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8" dur="2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2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3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6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4" name="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1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998 -0.00208 " pathEditMode="relative" rAng="0" ptsTypes="AA">
                                      <p:cBhvr>
                                        <p:cTn id="1149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2" dur="2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2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9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0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5" name="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11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3997 -0.00208 " pathEditMode="relative" rAng="0" ptsTypes="AA">
                                      <p:cBhvr>
                                        <p:cTn id="116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6" dur="2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1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4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6" name="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168000"/>
                            </p:stCondLst>
                            <p:childTnLst>
                              <p:par>
                                <p:cTn id="117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3997 -0.00208 " pathEditMode="relative" rAng="0" ptsTypes="AA">
                                      <p:cBhvr>
                                        <p:cTn id="1177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0" dur="2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5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8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7" name="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19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13997 -0.00208 " pathEditMode="relative" rAng="0" ptsTypes="AA">
                                      <p:cBhvr>
                                        <p:cTn id="1191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3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4" dur="2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2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9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8" name="8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12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3998 -0.00208 " pathEditMode="relative" rAng="0" ptsTypes="AA">
                                      <p:cBhvr>
                                        <p:cTn id="120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0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7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8" dur="2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2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3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4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6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9" name="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>
                            <p:stCondLst>
                              <p:cond delay="174000"/>
                            </p:stCondLst>
                            <p:childTnLst>
                              <p:par>
                                <p:cTn id="121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13998 -0.00208 " pathEditMode="relative" rAng="0" ptsTypes="AA">
                                      <p:cBhvr>
                                        <p:cTn id="121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1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2" dur="2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7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0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0" name="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12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3997 -0.00208 " pathEditMode="relative" rAng="0" ptsTypes="AA">
                                      <p:cBhvr>
                                        <p:cTn id="1233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6" dur="2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" dur="2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4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1" name="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>
                            <p:stCondLst>
                              <p:cond delay="178000"/>
                            </p:stCondLst>
                            <p:childTnLst>
                              <p:par>
                                <p:cTn id="124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3997 -0.00208 " pathEditMode="relative" rAng="0" ptsTypes="AA">
                                      <p:cBhvr>
                                        <p:cTn id="1247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0" dur="2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5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8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2" name="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2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3997 -0.00208 " pathEditMode="relative" rAng="0" ptsTypes="AA">
                                      <p:cBhvr>
                                        <p:cTn id="126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4" dur="2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2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9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3" name="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12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3998 -0.00208 " pathEditMode="relative" rAng="0" ptsTypes="AA">
                                      <p:cBhvr>
                                        <p:cTn id="1275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8" dur="2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9" dur="2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3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6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4" name="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184000"/>
                            </p:stCondLst>
                            <p:childTnLst>
                              <p:par>
                                <p:cTn id="1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998 -0.00208 " pathEditMode="relative" rAng="0" ptsTypes="AA">
                                      <p:cBhvr>
                                        <p:cTn id="128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2" dur="2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2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7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0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>
                            <p:stCondLst>
                              <p:cond delay="186000"/>
                            </p:stCondLst>
                            <p:childTnLst>
                              <p:par>
                                <p:cTn id="130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3997 -0.00208 " pathEditMode="relative" rAng="0" ptsTypes="AA">
                                      <p:cBhvr>
                                        <p:cTn id="1303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6" dur="2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1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4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6" name="9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188000"/>
                            </p:stCondLst>
                            <p:childTnLst>
                              <p:par>
                                <p:cTn id="13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3997 -0.00208 " pathEditMode="relative" rAng="0" ptsTypes="AA">
                                      <p:cBhvr>
                                        <p:cTn id="1317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0" dur="2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2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5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8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7" name="9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13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3997 -0.00208 " pathEditMode="relative" rAng="0" ptsTypes="AA">
                                      <p:cBhvr>
                                        <p:cTn id="133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4" dur="2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2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8" name="9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134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3998 -0.00208 " pathEditMode="relative" rAng="0" ptsTypes="AA">
                                      <p:cBhvr>
                                        <p:cTn id="134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8" dur="2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9" dur="2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3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6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9" name="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194000"/>
                            </p:stCondLst>
                            <p:childTnLst>
                              <p:par>
                                <p:cTn id="135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3998 -0.00208 " pathEditMode="relative" rAng="0" ptsTypes="AA">
                                      <p:cBhvr>
                                        <p:cTn id="1359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2" dur="2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2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196000"/>
                            </p:stCondLst>
                            <p:childTnLst>
                              <p:par>
                                <p:cTn id="137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997 -0.00208 " pathEditMode="relative" rAng="0" ptsTypes="AA">
                                      <p:cBhvr>
                                        <p:cTn id="137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6"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1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2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3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4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>
                            <p:stCondLst>
                              <p:cond delay="198000"/>
                            </p:stCondLst>
                            <p:childTnLst>
                              <p:par>
                                <p:cTn id="1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997 -0.00208 " pathEditMode="relative" rAng="0" ptsTypes="AA">
                                      <p:cBhvr>
                                        <p:cTn id="138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0" dur="2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1" dur="2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5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8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1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140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2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" grpId="0" animBg="1"/>
      <p:bldP spid="145" grpId="0" animBg="1"/>
      <p:bldP spid="12" grpId="0"/>
      <p:bldP spid="12" grpId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  <p:bldP spid="322" grpId="1"/>
      <p:bldP spid="323" grpId="0"/>
      <p:bldP spid="323" grpId="1"/>
      <p:bldP spid="324" grpId="0"/>
      <p:bldP spid="324" grpId="1"/>
      <p:bldP spid="325" grpId="0"/>
      <p:bldP spid="325" grpId="1"/>
      <p:bldP spid="326" grpId="0"/>
      <p:bldP spid="326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/>
      <p:bldP spid="341" grpId="1"/>
      <p:bldP spid="342" grpId="0"/>
      <p:bldP spid="342" grpId="1"/>
      <p:bldP spid="343" grpId="0"/>
      <p:bldP spid="3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0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7" y="-106353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6" y="3347399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RİTMİK SAYMALAR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050616" y="4027873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1’erli Ritmik Sayma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17769" y="4843162"/>
            <a:ext cx="5231245" cy="583840"/>
          </a:xfrm>
          <a:prstGeom prst="rect">
            <a:avLst/>
          </a:prstGeom>
          <a:scene3d>
            <a:camera prst="perspectiveFront">
              <a:rot lat="17999990" lon="21599992" rev="0"/>
            </a:camera>
            <a:lightRig rig="threePt" dir="t"/>
          </a:scene3d>
          <a:sp3d extrusionH="190500">
            <a:bevelT w="107950" h="254000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kış Çizelgesi: Gecikme 2"/>
          <p:cNvSpPr/>
          <p:nvPr/>
        </p:nvSpPr>
        <p:spPr>
          <a:xfrm rot="16200000">
            <a:off x="277861" y="2927139"/>
            <a:ext cx="4219515" cy="185326"/>
          </a:xfrm>
          <a:prstGeom prst="flowChartDelay">
            <a:avLst/>
          </a:prstGeom>
          <a:scene3d>
            <a:camera prst="perspectiveFront">
              <a:rot lat="20404748" lon="319147" rev="21490983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ilindir 3"/>
          <p:cNvSpPr/>
          <p:nvPr/>
        </p:nvSpPr>
        <p:spPr>
          <a:xfrm rot="5400000">
            <a:off x="4739864" y="-1285864"/>
            <a:ext cx="132888" cy="464943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Akış Çizelgesi: Gecikme 23"/>
          <p:cNvSpPr/>
          <p:nvPr/>
        </p:nvSpPr>
        <p:spPr>
          <a:xfrm rot="16200000">
            <a:off x="5129011" y="2946219"/>
            <a:ext cx="4207656" cy="159025"/>
          </a:xfrm>
          <a:prstGeom prst="flowChartDelay">
            <a:avLst/>
          </a:prstGeom>
          <a:scene3d>
            <a:camera prst="perspectiveFront">
              <a:rot lat="1195230" lon="319146" rev="109015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Silindir 25"/>
          <p:cNvSpPr/>
          <p:nvPr/>
        </p:nvSpPr>
        <p:spPr>
          <a:xfrm rot="5400000">
            <a:off x="4769318" y="-91360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Silindir 26"/>
          <p:cNvSpPr/>
          <p:nvPr/>
        </p:nvSpPr>
        <p:spPr>
          <a:xfrm rot="5400000">
            <a:off x="4766473" y="-5068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9" name="Silindir 38"/>
          <p:cNvSpPr/>
          <p:nvPr/>
        </p:nvSpPr>
        <p:spPr>
          <a:xfrm rot="5400000">
            <a:off x="4777623" y="-1193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Silindir 39"/>
          <p:cNvSpPr/>
          <p:nvPr/>
        </p:nvSpPr>
        <p:spPr>
          <a:xfrm rot="5400000">
            <a:off x="4799929" y="263480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Silindir 40"/>
          <p:cNvSpPr/>
          <p:nvPr/>
        </p:nvSpPr>
        <p:spPr>
          <a:xfrm rot="5400000">
            <a:off x="4788778" y="632355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2" name="Silindir 41"/>
          <p:cNvSpPr/>
          <p:nvPr/>
        </p:nvSpPr>
        <p:spPr>
          <a:xfrm rot="5400000">
            <a:off x="4798472" y="102013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3" name="Silindir 42"/>
          <p:cNvSpPr/>
          <p:nvPr/>
        </p:nvSpPr>
        <p:spPr>
          <a:xfrm rot="5400000">
            <a:off x="4783240" y="138741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4" name="Silindir 43"/>
          <p:cNvSpPr/>
          <p:nvPr/>
        </p:nvSpPr>
        <p:spPr>
          <a:xfrm rot="5400000">
            <a:off x="4790705" y="174648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5" name="Silindir 44"/>
          <p:cNvSpPr/>
          <p:nvPr/>
        </p:nvSpPr>
        <p:spPr>
          <a:xfrm rot="5400000">
            <a:off x="4780095" y="2093221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6" name="Silindir 45"/>
          <p:cNvSpPr/>
          <p:nvPr/>
        </p:nvSpPr>
        <p:spPr>
          <a:xfrm rot="5400000">
            <a:off x="4776392" y="244604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136900" y="17107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142738" y="13169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aymaya Başla"/>
          <p:cNvSpPr/>
          <p:nvPr/>
        </p:nvSpPr>
        <p:spPr>
          <a:xfrm>
            <a:off x="7798783" y="3573215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0F3FB">
                    <a:lumMod val="10000"/>
                  </a:srgbClr>
                </a:solidFill>
              </a:rPr>
              <a:t>Saymaya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7691899" y="1108014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2" name="1"/>
          <p:cNvSpPr txBox="1"/>
          <p:nvPr/>
        </p:nvSpPr>
        <p:spPr>
          <a:xfrm>
            <a:off x="8237351" y="1303294"/>
            <a:ext cx="599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46" name="Oval 145"/>
          <p:cNvSpPr/>
          <p:nvPr/>
        </p:nvSpPr>
        <p:spPr>
          <a:xfrm>
            <a:off x="4845032" y="1307878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46940" y="1313567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257808" y="131217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967762" y="1310479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678173" y="131472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399146" y="1314563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119636" y="131244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842645" y="13122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52828" y="1302256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5" name="1"/>
          <p:cNvSpPr txBox="1"/>
          <p:nvPr/>
        </p:nvSpPr>
        <p:spPr>
          <a:xfrm>
            <a:off x="8083621" y="1316964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56" name="1"/>
          <p:cNvSpPr txBox="1"/>
          <p:nvPr/>
        </p:nvSpPr>
        <p:spPr>
          <a:xfrm>
            <a:off x="8122435" y="1289624"/>
            <a:ext cx="7489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57" name="1"/>
          <p:cNvSpPr txBox="1"/>
          <p:nvPr/>
        </p:nvSpPr>
        <p:spPr>
          <a:xfrm>
            <a:off x="8104459" y="1365816"/>
            <a:ext cx="7906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58" name="1"/>
          <p:cNvSpPr txBox="1"/>
          <p:nvPr/>
        </p:nvSpPr>
        <p:spPr>
          <a:xfrm>
            <a:off x="8122816" y="1341390"/>
            <a:ext cx="755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59" name="1"/>
          <p:cNvSpPr txBox="1"/>
          <p:nvPr/>
        </p:nvSpPr>
        <p:spPr>
          <a:xfrm>
            <a:off x="8123557" y="1277322"/>
            <a:ext cx="763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60" name="1"/>
          <p:cNvSpPr txBox="1"/>
          <p:nvPr/>
        </p:nvSpPr>
        <p:spPr>
          <a:xfrm>
            <a:off x="8144773" y="1358654"/>
            <a:ext cx="74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61" name="1"/>
          <p:cNvSpPr txBox="1"/>
          <p:nvPr/>
        </p:nvSpPr>
        <p:spPr>
          <a:xfrm>
            <a:off x="8124463" y="1338476"/>
            <a:ext cx="774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62" name="1"/>
          <p:cNvSpPr txBox="1"/>
          <p:nvPr/>
        </p:nvSpPr>
        <p:spPr>
          <a:xfrm>
            <a:off x="8137559" y="1399560"/>
            <a:ext cx="7617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63" name="1"/>
          <p:cNvSpPr txBox="1"/>
          <p:nvPr/>
        </p:nvSpPr>
        <p:spPr>
          <a:xfrm>
            <a:off x="7868930" y="131923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164" name="Oval 163"/>
          <p:cNvSpPr/>
          <p:nvPr/>
        </p:nvSpPr>
        <p:spPr>
          <a:xfrm>
            <a:off x="4848379" y="171393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560311" y="170998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267806" y="1713602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981731" y="169991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692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404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114162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23491" y="168940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46035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4" name="1"/>
          <p:cNvSpPr txBox="1"/>
          <p:nvPr/>
        </p:nvSpPr>
        <p:spPr>
          <a:xfrm>
            <a:off x="8035246" y="1332904"/>
            <a:ext cx="10150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175" name="1"/>
          <p:cNvSpPr txBox="1"/>
          <p:nvPr/>
        </p:nvSpPr>
        <p:spPr>
          <a:xfrm>
            <a:off x="7883074" y="1310456"/>
            <a:ext cx="1247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76" name="1"/>
          <p:cNvSpPr txBox="1"/>
          <p:nvPr/>
        </p:nvSpPr>
        <p:spPr>
          <a:xfrm>
            <a:off x="7898444" y="13211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177" name="1"/>
          <p:cNvSpPr txBox="1"/>
          <p:nvPr/>
        </p:nvSpPr>
        <p:spPr>
          <a:xfrm>
            <a:off x="7925197" y="13230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178" name="1"/>
          <p:cNvSpPr txBox="1"/>
          <p:nvPr/>
        </p:nvSpPr>
        <p:spPr>
          <a:xfrm>
            <a:off x="7951585" y="133642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179" name="1"/>
          <p:cNvSpPr txBox="1"/>
          <p:nvPr/>
        </p:nvSpPr>
        <p:spPr>
          <a:xfrm>
            <a:off x="7925196" y="129500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180" name="1"/>
          <p:cNvSpPr txBox="1"/>
          <p:nvPr/>
        </p:nvSpPr>
        <p:spPr>
          <a:xfrm>
            <a:off x="7917145" y="1379260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181" name="1"/>
          <p:cNvSpPr txBox="1"/>
          <p:nvPr/>
        </p:nvSpPr>
        <p:spPr>
          <a:xfrm>
            <a:off x="7938390" y="136335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18</a:t>
            </a:r>
          </a:p>
        </p:txBody>
      </p:sp>
      <p:sp>
        <p:nvSpPr>
          <p:cNvPr id="182" name="1"/>
          <p:cNvSpPr txBox="1"/>
          <p:nvPr/>
        </p:nvSpPr>
        <p:spPr>
          <a:xfrm>
            <a:off x="7912001" y="131920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19</a:t>
            </a:r>
          </a:p>
        </p:txBody>
      </p:sp>
      <p:sp>
        <p:nvSpPr>
          <p:cNvPr id="183" name="1"/>
          <p:cNvSpPr txBox="1"/>
          <p:nvPr/>
        </p:nvSpPr>
        <p:spPr>
          <a:xfrm>
            <a:off x="7735676" y="1338747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184" name="Oval 183"/>
          <p:cNvSpPr/>
          <p:nvPr/>
        </p:nvSpPr>
        <p:spPr>
          <a:xfrm>
            <a:off x="5125688" y="2108660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37167" y="2111817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4549099" y="210787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256594" y="2111489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970519" y="209780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680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392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102950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812279" y="208729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534823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4" name="1"/>
          <p:cNvSpPr txBox="1"/>
          <p:nvPr/>
        </p:nvSpPr>
        <p:spPr>
          <a:xfrm>
            <a:off x="7981588" y="1311811"/>
            <a:ext cx="1247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21</a:t>
            </a:r>
          </a:p>
        </p:txBody>
      </p:sp>
      <p:sp>
        <p:nvSpPr>
          <p:cNvPr id="195" name="1"/>
          <p:cNvSpPr txBox="1"/>
          <p:nvPr/>
        </p:nvSpPr>
        <p:spPr>
          <a:xfrm>
            <a:off x="7763635" y="1389830"/>
            <a:ext cx="147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22</a:t>
            </a:r>
          </a:p>
        </p:txBody>
      </p:sp>
      <p:sp>
        <p:nvSpPr>
          <p:cNvPr id="196" name="1"/>
          <p:cNvSpPr txBox="1"/>
          <p:nvPr/>
        </p:nvSpPr>
        <p:spPr>
          <a:xfrm>
            <a:off x="7752268" y="132977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23</a:t>
            </a:r>
          </a:p>
        </p:txBody>
      </p:sp>
      <p:sp>
        <p:nvSpPr>
          <p:cNvPr id="197" name="1"/>
          <p:cNvSpPr txBox="1"/>
          <p:nvPr/>
        </p:nvSpPr>
        <p:spPr>
          <a:xfrm>
            <a:off x="7858905" y="132708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24</a:t>
            </a:r>
          </a:p>
        </p:txBody>
      </p:sp>
      <p:sp>
        <p:nvSpPr>
          <p:cNvPr id="198" name="1"/>
          <p:cNvSpPr txBox="1"/>
          <p:nvPr/>
        </p:nvSpPr>
        <p:spPr>
          <a:xfrm>
            <a:off x="7794244" y="1311540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25</a:t>
            </a:r>
          </a:p>
        </p:txBody>
      </p:sp>
      <p:sp>
        <p:nvSpPr>
          <p:cNvPr id="199" name="1"/>
          <p:cNvSpPr txBox="1"/>
          <p:nvPr/>
        </p:nvSpPr>
        <p:spPr>
          <a:xfrm>
            <a:off x="7831472" y="1338205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26</a:t>
            </a:r>
          </a:p>
        </p:txBody>
      </p:sp>
      <p:sp>
        <p:nvSpPr>
          <p:cNvPr id="200" name="1"/>
          <p:cNvSpPr txBox="1"/>
          <p:nvPr/>
        </p:nvSpPr>
        <p:spPr>
          <a:xfrm>
            <a:off x="7831472" y="1335712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27</a:t>
            </a:r>
          </a:p>
        </p:txBody>
      </p:sp>
      <p:sp>
        <p:nvSpPr>
          <p:cNvPr id="201" name="1"/>
          <p:cNvSpPr txBox="1"/>
          <p:nvPr/>
        </p:nvSpPr>
        <p:spPr>
          <a:xfrm>
            <a:off x="7749926" y="1323811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28</a:t>
            </a:r>
          </a:p>
        </p:txBody>
      </p:sp>
      <p:sp>
        <p:nvSpPr>
          <p:cNvPr id="202" name="1"/>
          <p:cNvSpPr txBox="1"/>
          <p:nvPr/>
        </p:nvSpPr>
        <p:spPr>
          <a:xfrm>
            <a:off x="7734582" y="1338446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29</a:t>
            </a:r>
          </a:p>
        </p:txBody>
      </p:sp>
      <p:sp>
        <p:nvSpPr>
          <p:cNvPr id="203" name="1"/>
          <p:cNvSpPr txBox="1"/>
          <p:nvPr/>
        </p:nvSpPr>
        <p:spPr>
          <a:xfrm>
            <a:off x="7843445" y="132361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30</a:t>
            </a:r>
          </a:p>
        </p:txBody>
      </p:sp>
      <p:sp>
        <p:nvSpPr>
          <p:cNvPr id="204" name="Oval 203"/>
          <p:cNvSpPr/>
          <p:nvPr/>
        </p:nvSpPr>
        <p:spPr>
          <a:xfrm>
            <a:off x="5127780" y="2492860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839259" y="2496017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4551191" y="249207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58686" y="2495689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3972611" y="248200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3682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394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105042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814371" y="247149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536915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127293" y="2849830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838772" y="2852987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4550704" y="284904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258199" y="2852659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972124" y="283897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682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394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104555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813884" y="282846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536428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130504" y="3247922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4841983" y="3251079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553915" y="324713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4261410" y="3250751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975335" y="323706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85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397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107766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817095" y="322655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539639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5130504" y="3605341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841983" y="3608498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553915" y="360455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261410" y="360817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975335" y="359448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3685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3397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3107766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817095" y="35839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539639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5132801" y="3989672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844280" y="3992829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556212" y="398888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263707" y="3992501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3977632" y="397881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3687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3399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110063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819392" y="396830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541936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135340" y="4346680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846819" y="4349837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4558751" y="434589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266246" y="4349509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3980171" y="433582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3690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3402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3112602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821931" y="432531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544475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135544" y="4691093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4847023" y="4694250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4558955" y="469030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4266450" y="4693922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3980375" y="468023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3690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3402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3112806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822135" y="466972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544679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4" name="1"/>
          <p:cNvSpPr txBox="1"/>
          <p:nvPr/>
        </p:nvSpPr>
        <p:spPr>
          <a:xfrm>
            <a:off x="8020349" y="1321833"/>
            <a:ext cx="11641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31</a:t>
            </a:r>
          </a:p>
        </p:txBody>
      </p:sp>
      <p:sp>
        <p:nvSpPr>
          <p:cNvPr id="275" name="1"/>
          <p:cNvSpPr txBox="1"/>
          <p:nvPr/>
        </p:nvSpPr>
        <p:spPr>
          <a:xfrm>
            <a:off x="7841554" y="1339264"/>
            <a:ext cx="1396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32</a:t>
            </a:r>
          </a:p>
        </p:txBody>
      </p:sp>
      <p:sp>
        <p:nvSpPr>
          <p:cNvPr id="276" name="1"/>
          <p:cNvSpPr txBox="1"/>
          <p:nvPr/>
        </p:nvSpPr>
        <p:spPr>
          <a:xfrm>
            <a:off x="7898411" y="1335901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33</a:t>
            </a:r>
          </a:p>
        </p:txBody>
      </p:sp>
      <p:sp>
        <p:nvSpPr>
          <p:cNvPr id="277" name="1"/>
          <p:cNvSpPr txBox="1"/>
          <p:nvPr/>
        </p:nvSpPr>
        <p:spPr>
          <a:xfrm>
            <a:off x="7898411" y="1339778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34</a:t>
            </a:r>
          </a:p>
        </p:txBody>
      </p:sp>
      <p:sp>
        <p:nvSpPr>
          <p:cNvPr id="278" name="1"/>
          <p:cNvSpPr txBox="1"/>
          <p:nvPr/>
        </p:nvSpPr>
        <p:spPr>
          <a:xfrm>
            <a:off x="7922112" y="135517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35</a:t>
            </a:r>
          </a:p>
        </p:txBody>
      </p:sp>
      <p:sp>
        <p:nvSpPr>
          <p:cNvPr id="279" name="1"/>
          <p:cNvSpPr txBox="1"/>
          <p:nvPr/>
        </p:nvSpPr>
        <p:spPr>
          <a:xfrm>
            <a:off x="7884825" y="1351244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36</a:t>
            </a:r>
          </a:p>
        </p:txBody>
      </p:sp>
      <p:sp>
        <p:nvSpPr>
          <p:cNvPr id="280" name="1"/>
          <p:cNvSpPr txBox="1"/>
          <p:nvPr/>
        </p:nvSpPr>
        <p:spPr>
          <a:xfrm>
            <a:off x="7963741" y="1309683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37</a:t>
            </a:r>
          </a:p>
        </p:txBody>
      </p:sp>
      <p:sp>
        <p:nvSpPr>
          <p:cNvPr id="281" name="1"/>
          <p:cNvSpPr txBox="1"/>
          <p:nvPr/>
        </p:nvSpPr>
        <p:spPr>
          <a:xfrm>
            <a:off x="7857883" y="1353888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38</a:t>
            </a:r>
          </a:p>
        </p:txBody>
      </p:sp>
      <p:sp>
        <p:nvSpPr>
          <p:cNvPr id="282" name="1"/>
          <p:cNvSpPr txBox="1"/>
          <p:nvPr/>
        </p:nvSpPr>
        <p:spPr>
          <a:xfrm>
            <a:off x="7856270" y="1296000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39</a:t>
            </a:r>
          </a:p>
        </p:txBody>
      </p:sp>
      <p:sp>
        <p:nvSpPr>
          <p:cNvPr id="283" name="1"/>
          <p:cNvSpPr txBox="1"/>
          <p:nvPr/>
        </p:nvSpPr>
        <p:spPr>
          <a:xfrm>
            <a:off x="7787933" y="1362612"/>
            <a:ext cx="13933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40</a:t>
            </a:r>
          </a:p>
        </p:txBody>
      </p:sp>
      <p:sp>
        <p:nvSpPr>
          <p:cNvPr id="284" name="1"/>
          <p:cNvSpPr txBox="1"/>
          <p:nvPr/>
        </p:nvSpPr>
        <p:spPr>
          <a:xfrm>
            <a:off x="7870805" y="1325453"/>
            <a:ext cx="120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41</a:t>
            </a:r>
          </a:p>
        </p:txBody>
      </p:sp>
      <p:sp>
        <p:nvSpPr>
          <p:cNvPr id="285" name="1"/>
          <p:cNvSpPr txBox="1"/>
          <p:nvPr/>
        </p:nvSpPr>
        <p:spPr>
          <a:xfrm>
            <a:off x="7693055" y="1434723"/>
            <a:ext cx="14382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42</a:t>
            </a:r>
          </a:p>
        </p:txBody>
      </p:sp>
      <p:sp>
        <p:nvSpPr>
          <p:cNvPr id="286" name="1"/>
          <p:cNvSpPr txBox="1"/>
          <p:nvPr/>
        </p:nvSpPr>
        <p:spPr>
          <a:xfrm>
            <a:off x="7707762" y="1434722"/>
            <a:ext cx="13548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43</a:t>
            </a:r>
          </a:p>
        </p:txBody>
      </p:sp>
      <p:sp>
        <p:nvSpPr>
          <p:cNvPr id="287" name="1"/>
          <p:cNvSpPr txBox="1"/>
          <p:nvPr/>
        </p:nvSpPr>
        <p:spPr>
          <a:xfrm>
            <a:off x="7828818" y="1364398"/>
            <a:ext cx="1396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44</a:t>
            </a:r>
          </a:p>
        </p:txBody>
      </p:sp>
      <p:sp>
        <p:nvSpPr>
          <p:cNvPr id="288" name="1"/>
          <p:cNvSpPr txBox="1"/>
          <p:nvPr/>
        </p:nvSpPr>
        <p:spPr>
          <a:xfrm>
            <a:off x="7762156" y="1324911"/>
            <a:ext cx="1361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45</a:t>
            </a:r>
          </a:p>
        </p:txBody>
      </p:sp>
      <p:sp>
        <p:nvSpPr>
          <p:cNvPr id="289" name="1"/>
          <p:cNvSpPr txBox="1"/>
          <p:nvPr/>
        </p:nvSpPr>
        <p:spPr>
          <a:xfrm>
            <a:off x="7774139" y="1297634"/>
            <a:ext cx="13692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46</a:t>
            </a:r>
          </a:p>
        </p:txBody>
      </p:sp>
      <p:sp>
        <p:nvSpPr>
          <p:cNvPr id="290" name="1"/>
          <p:cNvSpPr txBox="1"/>
          <p:nvPr/>
        </p:nvSpPr>
        <p:spPr>
          <a:xfrm>
            <a:off x="7923890" y="1324711"/>
            <a:ext cx="13532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47</a:t>
            </a:r>
          </a:p>
        </p:txBody>
      </p:sp>
      <p:sp>
        <p:nvSpPr>
          <p:cNvPr id="291" name="1"/>
          <p:cNvSpPr txBox="1"/>
          <p:nvPr/>
        </p:nvSpPr>
        <p:spPr>
          <a:xfrm>
            <a:off x="7744836" y="1375428"/>
            <a:ext cx="1380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48</a:t>
            </a:r>
          </a:p>
        </p:txBody>
      </p:sp>
      <p:sp>
        <p:nvSpPr>
          <p:cNvPr id="292" name="1"/>
          <p:cNvSpPr txBox="1"/>
          <p:nvPr/>
        </p:nvSpPr>
        <p:spPr>
          <a:xfrm>
            <a:off x="7802715" y="1382930"/>
            <a:ext cx="13676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49</a:t>
            </a:r>
          </a:p>
        </p:txBody>
      </p:sp>
      <p:sp>
        <p:nvSpPr>
          <p:cNvPr id="293" name="1"/>
          <p:cNvSpPr txBox="1"/>
          <p:nvPr/>
        </p:nvSpPr>
        <p:spPr>
          <a:xfrm>
            <a:off x="7815858" y="1325139"/>
            <a:ext cx="13580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50</a:t>
            </a:r>
          </a:p>
        </p:txBody>
      </p:sp>
      <p:sp>
        <p:nvSpPr>
          <p:cNvPr id="294" name="1"/>
          <p:cNvSpPr txBox="1"/>
          <p:nvPr/>
        </p:nvSpPr>
        <p:spPr>
          <a:xfrm>
            <a:off x="8058082" y="1324670"/>
            <a:ext cx="120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51</a:t>
            </a:r>
          </a:p>
        </p:txBody>
      </p:sp>
      <p:sp>
        <p:nvSpPr>
          <p:cNvPr id="295" name="1"/>
          <p:cNvSpPr txBox="1"/>
          <p:nvPr/>
        </p:nvSpPr>
        <p:spPr>
          <a:xfrm>
            <a:off x="7801836" y="1366704"/>
            <a:ext cx="1402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52</a:t>
            </a:r>
          </a:p>
        </p:txBody>
      </p:sp>
      <p:sp>
        <p:nvSpPr>
          <p:cNvPr id="296" name="1"/>
          <p:cNvSpPr txBox="1"/>
          <p:nvPr/>
        </p:nvSpPr>
        <p:spPr>
          <a:xfrm>
            <a:off x="7856309" y="1324825"/>
            <a:ext cx="13195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53</a:t>
            </a:r>
          </a:p>
        </p:txBody>
      </p:sp>
      <p:sp>
        <p:nvSpPr>
          <p:cNvPr id="297" name="1"/>
          <p:cNvSpPr txBox="1"/>
          <p:nvPr/>
        </p:nvSpPr>
        <p:spPr>
          <a:xfrm>
            <a:off x="7842782" y="1366704"/>
            <a:ext cx="1361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54</a:t>
            </a:r>
          </a:p>
        </p:txBody>
      </p:sp>
      <p:sp>
        <p:nvSpPr>
          <p:cNvPr id="298" name="1"/>
          <p:cNvSpPr txBox="1"/>
          <p:nvPr/>
        </p:nvSpPr>
        <p:spPr>
          <a:xfrm>
            <a:off x="7855742" y="1337652"/>
            <a:ext cx="1326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55</a:t>
            </a:r>
          </a:p>
        </p:txBody>
      </p:sp>
      <p:sp>
        <p:nvSpPr>
          <p:cNvPr id="299" name="1"/>
          <p:cNvSpPr txBox="1"/>
          <p:nvPr/>
        </p:nvSpPr>
        <p:spPr>
          <a:xfrm>
            <a:off x="7829055" y="1283711"/>
            <a:ext cx="13340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56</a:t>
            </a:r>
          </a:p>
        </p:txBody>
      </p:sp>
      <p:sp>
        <p:nvSpPr>
          <p:cNvPr id="300" name="1"/>
          <p:cNvSpPr txBox="1"/>
          <p:nvPr/>
        </p:nvSpPr>
        <p:spPr>
          <a:xfrm>
            <a:off x="7870165" y="1324858"/>
            <a:ext cx="13179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57</a:t>
            </a:r>
          </a:p>
        </p:txBody>
      </p:sp>
      <p:sp>
        <p:nvSpPr>
          <p:cNvPr id="301" name="1"/>
          <p:cNvSpPr txBox="1"/>
          <p:nvPr/>
        </p:nvSpPr>
        <p:spPr>
          <a:xfrm>
            <a:off x="7870805" y="1283710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58</a:t>
            </a:r>
          </a:p>
        </p:txBody>
      </p:sp>
      <p:sp>
        <p:nvSpPr>
          <p:cNvPr id="302" name="1"/>
          <p:cNvSpPr txBox="1"/>
          <p:nvPr/>
        </p:nvSpPr>
        <p:spPr>
          <a:xfrm>
            <a:off x="7828779" y="1365046"/>
            <a:ext cx="1332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59</a:t>
            </a:r>
          </a:p>
        </p:txBody>
      </p:sp>
      <p:sp>
        <p:nvSpPr>
          <p:cNvPr id="303" name="1"/>
          <p:cNvSpPr txBox="1"/>
          <p:nvPr/>
        </p:nvSpPr>
        <p:spPr>
          <a:xfrm>
            <a:off x="7828962" y="135158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60</a:t>
            </a:r>
          </a:p>
        </p:txBody>
      </p:sp>
      <p:sp>
        <p:nvSpPr>
          <p:cNvPr id="304" name="1"/>
          <p:cNvSpPr txBox="1"/>
          <p:nvPr/>
        </p:nvSpPr>
        <p:spPr>
          <a:xfrm>
            <a:off x="7967790" y="1365799"/>
            <a:ext cx="1178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61</a:t>
            </a:r>
          </a:p>
        </p:txBody>
      </p:sp>
      <p:sp>
        <p:nvSpPr>
          <p:cNvPr id="305" name="1"/>
          <p:cNvSpPr txBox="1"/>
          <p:nvPr/>
        </p:nvSpPr>
        <p:spPr>
          <a:xfrm>
            <a:off x="7789665" y="1365335"/>
            <a:ext cx="14109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62</a:t>
            </a:r>
          </a:p>
        </p:txBody>
      </p:sp>
      <p:sp>
        <p:nvSpPr>
          <p:cNvPr id="306" name="1"/>
          <p:cNvSpPr txBox="1"/>
          <p:nvPr/>
        </p:nvSpPr>
        <p:spPr>
          <a:xfrm>
            <a:off x="7868833" y="135145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63</a:t>
            </a:r>
          </a:p>
        </p:txBody>
      </p:sp>
      <p:sp>
        <p:nvSpPr>
          <p:cNvPr id="307" name="1"/>
          <p:cNvSpPr txBox="1"/>
          <p:nvPr/>
        </p:nvSpPr>
        <p:spPr>
          <a:xfrm>
            <a:off x="7868016" y="132591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64</a:t>
            </a:r>
          </a:p>
        </p:txBody>
      </p:sp>
      <p:sp>
        <p:nvSpPr>
          <p:cNvPr id="308" name="1"/>
          <p:cNvSpPr txBox="1"/>
          <p:nvPr/>
        </p:nvSpPr>
        <p:spPr>
          <a:xfrm>
            <a:off x="7815183" y="133868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65</a:t>
            </a:r>
          </a:p>
        </p:txBody>
      </p:sp>
      <p:sp>
        <p:nvSpPr>
          <p:cNvPr id="309" name="1"/>
          <p:cNvSpPr txBox="1"/>
          <p:nvPr/>
        </p:nvSpPr>
        <p:spPr>
          <a:xfrm>
            <a:off x="7829405" y="135182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66</a:t>
            </a:r>
          </a:p>
        </p:txBody>
      </p:sp>
      <p:sp>
        <p:nvSpPr>
          <p:cNvPr id="310" name="1"/>
          <p:cNvSpPr txBox="1"/>
          <p:nvPr/>
        </p:nvSpPr>
        <p:spPr>
          <a:xfrm>
            <a:off x="7938860" y="135143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67</a:t>
            </a:r>
          </a:p>
        </p:txBody>
      </p:sp>
      <p:sp>
        <p:nvSpPr>
          <p:cNvPr id="311" name="1"/>
          <p:cNvSpPr txBox="1"/>
          <p:nvPr/>
        </p:nvSpPr>
        <p:spPr>
          <a:xfrm>
            <a:off x="7774933" y="135212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68</a:t>
            </a:r>
          </a:p>
        </p:txBody>
      </p:sp>
      <p:sp>
        <p:nvSpPr>
          <p:cNvPr id="312" name="1"/>
          <p:cNvSpPr txBox="1"/>
          <p:nvPr/>
        </p:nvSpPr>
        <p:spPr>
          <a:xfrm>
            <a:off x="7842191" y="135117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69</a:t>
            </a:r>
          </a:p>
        </p:txBody>
      </p:sp>
      <p:sp>
        <p:nvSpPr>
          <p:cNvPr id="313" name="1"/>
          <p:cNvSpPr txBox="1"/>
          <p:nvPr/>
        </p:nvSpPr>
        <p:spPr>
          <a:xfrm>
            <a:off x="7843151" y="139236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70</a:t>
            </a:r>
          </a:p>
        </p:txBody>
      </p:sp>
      <p:sp>
        <p:nvSpPr>
          <p:cNvPr id="314" name="1"/>
          <p:cNvSpPr txBox="1"/>
          <p:nvPr/>
        </p:nvSpPr>
        <p:spPr>
          <a:xfrm>
            <a:off x="8034135" y="1309845"/>
            <a:ext cx="11624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71</a:t>
            </a:r>
          </a:p>
        </p:txBody>
      </p:sp>
      <p:sp>
        <p:nvSpPr>
          <p:cNvPr id="315" name="1"/>
          <p:cNvSpPr txBox="1"/>
          <p:nvPr/>
        </p:nvSpPr>
        <p:spPr>
          <a:xfrm>
            <a:off x="7883234" y="1337268"/>
            <a:ext cx="13949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72</a:t>
            </a:r>
          </a:p>
        </p:txBody>
      </p:sp>
      <p:sp>
        <p:nvSpPr>
          <p:cNvPr id="316" name="1"/>
          <p:cNvSpPr txBox="1"/>
          <p:nvPr/>
        </p:nvSpPr>
        <p:spPr>
          <a:xfrm>
            <a:off x="7816442" y="1351930"/>
            <a:ext cx="13115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73</a:t>
            </a:r>
          </a:p>
        </p:txBody>
      </p:sp>
      <p:sp>
        <p:nvSpPr>
          <p:cNvPr id="317" name="1"/>
          <p:cNvSpPr txBox="1"/>
          <p:nvPr/>
        </p:nvSpPr>
        <p:spPr>
          <a:xfrm>
            <a:off x="7896917" y="13372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74</a:t>
            </a:r>
          </a:p>
        </p:txBody>
      </p:sp>
      <p:sp>
        <p:nvSpPr>
          <p:cNvPr id="318" name="1"/>
          <p:cNvSpPr txBox="1"/>
          <p:nvPr/>
        </p:nvSpPr>
        <p:spPr>
          <a:xfrm>
            <a:off x="7870805" y="1350216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75</a:t>
            </a:r>
          </a:p>
        </p:txBody>
      </p:sp>
      <p:sp>
        <p:nvSpPr>
          <p:cNvPr id="319" name="1"/>
          <p:cNvSpPr txBox="1"/>
          <p:nvPr/>
        </p:nvSpPr>
        <p:spPr>
          <a:xfrm>
            <a:off x="7829508" y="132454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76</a:t>
            </a:r>
          </a:p>
        </p:txBody>
      </p:sp>
      <p:sp>
        <p:nvSpPr>
          <p:cNvPr id="320" name="1"/>
          <p:cNvSpPr txBox="1"/>
          <p:nvPr/>
        </p:nvSpPr>
        <p:spPr>
          <a:xfrm>
            <a:off x="7937653" y="1324541"/>
            <a:ext cx="13099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77</a:t>
            </a:r>
          </a:p>
        </p:txBody>
      </p:sp>
      <p:sp>
        <p:nvSpPr>
          <p:cNvPr id="321" name="1"/>
          <p:cNvSpPr txBox="1"/>
          <p:nvPr/>
        </p:nvSpPr>
        <p:spPr>
          <a:xfrm>
            <a:off x="7870805" y="128368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78</a:t>
            </a:r>
          </a:p>
        </p:txBody>
      </p:sp>
      <p:sp>
        <p:nvSpPr>
          <p:cNvPr id="322" name="1"/>
          <p:cNvSpPr txBox="1"/>
          <p:nvPr/>
        </p:nvSpPr>
        <p:spPr>
          <a:xfrm>
            <a:off x="7870957" y="137913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79</a:t>
            </a:r>
          </a:p>
        </p:txBody>
      </p:sp>
      <p:sp>
        <p:nvSpPr>
          <p:cNvPr id="323" name="1"/>
          <p:cNvSpPr txBox="1"/>
          <p:nvPr/>
        </p:nvSpPr>
        <p:spPr>
          <a:xfrm>
            <a:off x="7761028" y="129682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80</a:t>
            </a:r>
          </a:p>
        </p:txBody>
      </p:sp>
      <p:sp>
        <p:nvSpPr>
          <p:cNvPr id="324" name="1"/>
          <p:cNvSpPr txBox="1"/>
          <p:nvPr/>
        </p:nvSpPr>
        <p:spPr>
          <a:xfrm>
            <a:off x="7937806" y="1351631"/>
            <a:ext cx="11897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81</a:t>
            </a:r>
          </a:p>
        </p:txBody>
      </p:sp>
      <p:sp>
        <p:nvSpPr>
          <p:cNvPr id="325" name="1"/>
          <p:cNvSpPr txBox="1"/>
          <p:nvPr/>
        </p:nvSpPr>
        <p:spPr>
          <a:xfrm>
            <a:off x="7759680" y="1337405"/>
            <a:ext cx="14221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82</a:t>
            </a:r>
          </a:p>
        </p:txBody>
      </p:sp>
      <p:sp>
        <p:nvSpPr>
          <p:cNvPr id="326" name="1"/>
          <p:cNvSpPr txBox="1"/>
          <p:nvPr/>
        </p:nvSpPr>
        <p:spPr>
          <a:xfrm>
            <a:off x="7760467" y="1363766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83</a:t>
            </a:r>
          </a:p>
        </p:txBody>
      </p:sp>
      <p:sp>
        <p:nvSpPr>
          <p:cNvPr id="327" name="1"/>
          <p:cNvSpPr txBox="1"/>
          <p:nvPr/>
        </p:nvSpPr>
        <p:spPr>
          <a:xfrm>
            <a:off x="7801326" y="1323758"/>
            <a:ext cx="1380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84</a:t>
            </a:r>
          </a:p>
        </p:txBody>
      </p:sp>
      <p:sp>
        <p:nvSpPr>
          <p:cNvPr id="328" name="1"/>
          <p:cNvSpPr txBox="1"/>
          <p:nvPr/>
        </p:nvSpPr>
        <p:spPr>
          <a:xfrm>
            <a:off x="7733765" y="1405559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85</a:t>
            </a:r>
          </a:p>
        </p:txBody>
      </p:sp>
      <p:sp>
        <p:nvSpPr>
          <p:cNvPr id="329" name="1"/>
          <p:cNvSpPr txBox="1"/>
          <p:nvPr/>
        </p:nvSpPr>
        <p:spPr>
          <a:xfrm>
            <a:off x="7774415" y="1379220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86</a:t>
            </a:r>
          </a:p>
        </p:txBody>
      </p:sp>
      <p:sp>
        <p:nvSpPr>
          <p:cNvPr id="330" name="1"/>
          <p:cNvSpPr txBox="1"/>
          <p:nvPr/>
        </p:nvSpPr>
        <p:spPr>
          <a:xfrm>
            <a:off x="7843389" y="136471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87</a:t>
            </a:r>
          </a:p>
        </p:txBody>
      </p:sp>
      <p:sp>
        <p:nvSpPr>
          <p:cNvPr id="331" name="1"/>
          <p:cNvSpPr txBox="1"/>
          <p:nvPr/>
        </p:nvSpPr>
        <p:spPr>
          <a:xfrm>
            <a:off x="7732753" y="1283174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88</a:t>
            </a:r>
          </a:p>
        </p:txBody>
      </p:sp>
      <p:sp>
        <p:nvSpPr>
          <p:cNvPr id="332" name="1"/>
          <p:cNvSpPr txBox="1"/>
          <p:nvPr/>
        </p:nvSpPr>
        <p:spPr>
          <a:xfrm>
            <a:off x="7815680" y="136440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89</a:t>
            </a:r>
          </a:p>
        </p:txBody>
      </p:sp>
      <p:sp>
        <p:nvSpPr>
          <p:cNvPr id="333" name="1"/>
          <p:cNvSpPr txBox="1"/>
          <p:nvPr/>
        </p:nvSpPr>
        <p:spPr>
          <a:xfrm>
            <a:off x="7842333" y="1324540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90</a:t>
            </a:r>
          </a:p>
        </p:txBody>
      </p:sp>
      <p:sp>
        <p:nvSpPr>
          <p:cNvPr id="334" name="1"/>
          <p:cNvSpPr txBox="1"/>
          <p:nvPr/>
        </p:nvSpPr>
        <p:spPr>
          <a:xfrm>
            <a:off x="7938037" y="1323974"/>
            <a:ext cx="1176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91</a:t>
            </a:r>
          </a:p>
        </p:txBody>
      </p:sp>
      <p:sp>
        <p:nvSpPr>
          <p:cNvPr id="335" name="1"/>
          <p:cNvSpPr txBox="1"/>
          <p:nvPr/>
        </p:nvSpPr>
        <p:spPr>
          <a:xfrm>
            <a:off x="7828724" y="1392204"/>
            <a:ext cx="1409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92</a:t>
            </a:r>
          </a:p>
        </p:txBody>
      </p:sp>
      <p:sp>
        <p:nvSpPr>
          <p:cNvPr id="336" name="1"/>
          <p:cNvSpPr txBox="1"/>
          <p:nvPr/>
        </p:nvSpPr>
        <p:spPr>
          <a:xfrm>
            <a:off x="7828440" y="13372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93</a:t>
            </a:r>
          </a:p>
        </p:txBody>
      </p:sp>
      <p:sp>
        <p:nvSpPr>
          <p:cNvPr id="337" name="1"/>
          <p:cNvSpPr txBox="1"/>
          <p:nvPr/>
        </p:nvSpPr>
        <p:spPr>
          <a:xfrm>
            <a:off x="7828879" y="1337345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94</a:t>
            </a:r>
          </a:p>
        </p:txBody>
      </p:sp>
      <p:sp>
        <p:nvSpPr>
          <p:cNvPr id="338" name="1"/>
          <p:cNvSpPr txBox="1"/>
          <p:nvPr/>
        </p:nvSpPr>
        <p:spPr>
          <a:xfrm>
            <a:off x="7816137" y="128367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95</a:t>
            </a:r>
          </a:p>
        </p:txBody>
      </p:sp>
      <p:sp>
        <p:nvSpPr>
          <p:cNvPr id="339" name="1"/>
          <p:cNvSpPr txBox="1"/>
          <p:nvPr/>
        </p:nvSpPr>
        <p:spPr>
          <a:xfrm>
            <a:off x="7733080" y="1296402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96</a:t>
            </a:r>
          </a:p>
        </p:txBody>
      </p:sp>
      <p:sp>
        <p:nvSpPr>
          <p:cNvPr id="340" name="1"/>
          <p:cNvSpPr txBox="1"/>
          <p:nvPr/>
        </p:nvSpPr>
        <p:spPr>
          <a:xfrm>
            <a:off x="7949627" y="1351053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97</a:t>
            </a:r>
          </a:p>
        </p:txBody>
      </p:sp>
      <p:sp>
        <p:nvSpPr>
          <p:cNvPr id="341" name="1"/>
          <p:cNvSpPr txBox="1"/>
          <p:nvPr/>
        </p:nvSpPr>
        <p:spPr>
          <a:xfrm>
            <a:off x="7841631" y="1324525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98</a:t>
            </a:r>
          </a:p>
        </p:txBody>
      </p:sp>
      <p:sp>
        <p:nvSpPr>
          <p:cNvPr id="342" name="1"/>
          <p:cNvSpPr txBox="1"/>
          <p:nvPr/>
        </p:nvSpPr>
        <p:spPr>
          <a:xfrm>
            <a:off x="7843237" y="1378229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99</a:t>
            </a:r>
          </a:p>
        </p:txBody>
      </p:sp>
      <p:sp>
        <p:nvSpPr>
          <p:cNvPr id="343" name="1"/>
          <p:cNvSpPr txBox="1"/>
          <p:nvPr/>
        </p:nvSpPr>
        <p:spPr>
          <a:xfrm>
            <a:off x="7556131" y="1337251"/>
            <a:ext cx="18053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100</a:t>
            </a:r>
          </a:p>
        </p:txBody>
      </p:sp>
      <p:sp>
        <p:nvSpPr>
          <p:cNvPr id="344" name="Saymaya Başla">
            <a:hlinkClick r:id="rId107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bg2">
                    <a:lumMod val="10000"/>
                  </a:schemeClr>
                </a:solidFill>
              </a:rPr>
              <a:t>Resetle</a:t>
            </a:r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5" name="Saymaya Başla">
            <a:hlinkClick r:id="rId108" action="ppaction://hlinksldjump"/>
          </p:cNvPr>
          <p:cNvSpPr/>
          <p:nvPr/>
        </p:nvSpPr>
        <p:spPr>
          <a:xfrm>
            <a:off x="7814688" y="5084684"/>
            <a:ext cx="1590560" cy="433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Daha Hızlı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1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3867 -0.003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3867 -0.0032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867 -0.00324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868 -0.00324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4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3867 -0.00324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4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3867 -0.00324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3867 -0.00324 " pathEditMode="relative" rAng="0" ptsTypes="AA">
                                      <p:cBhvr>
                                        <p:cTn id="85" dur="4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4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3867 -0.00324 " pathEditMode="relative" rAng="0" ptsTypes="AA">
                                      <p:cBhvr>
                                        <p:cTn id="99" dur="4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4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867 -0.00324 " pathEditMode="relative" rAng="0" ptsTypes="AA">
                                      <p:cBhvr>
                                        <p:cTn id="113" dur="4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4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3867 -0.00324 " pathEditMode="relative" rAng="0" ptsTypes="AA">
                                      <p:cBhvr>
                                        <p:cTn id="127" dur="4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4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997 -0.00208 " pathEditMode="relative" rAng="0" ptsTypes="AA">
                                      <p:cBhvr>
                                        <p:cTn id="141" dur="4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4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3998 -0.00208 " pathEditMode="relative" rAng="0" ptsTypes="AA">
                                      <p:cBhvr>
                                        <p:cTn id="155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4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4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13998 -0.00208 " pathEditMode="relative" rAng="0" ptsTypes="AA">
                                      <p:cBhvr>
                                        <p:cTn id="169" dur="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4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4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3997 -0.00208 " pathEditMode="relative" rAng="0" ptsTypes="AA">
                                      <p:cBhvr>
                                        <p:cTn id="183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4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4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997 -0.00208 " pathEditMode="relative" rAng="0" ptsTypes="AA">
                                      <p:cBhvr>
                                        <p:cTn id="197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4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4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4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997 -0.00208 " pathEditMode="relative" rAng="0" ptsTypes="AA">
                                      <p:cBhvr>
                                        <p:cTn id="211" dur="4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4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4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4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3998 -0.00208 " pathEditMode="relative" rAng="0" ptsTypes="AA">
                                      <p:cBhvr>
                                        <p:cTn id="225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4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4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98 -0.00208 " pathEditMode="relative" rAng="0" ptsTypes="AA">
                                      <p:cBhvr>
                                        <p:cTn id="239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4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4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4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997 -0.00208 " pathEditMode="relative" rAng="0" ptsTypes="AA">
                                      <p:cBhvr>
                                        <p:cTn id="253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4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4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4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3997 -0.00208 " pathEditMode="relative" rAng="0" ptsTypes="AA">
                                      <p:cBhvr>
                                        <p:cTn id="267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4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4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13997 -0.00208 " pathEditMode="relative" rAng="0" ptsTypes="AA">
                                      <p:cBhvr>
                                        <p:cTn id="281" dur="4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4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4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3998 -0.00208 " pathEditMode="relative" rAng="0" ptsTypes="AA">
                                      <p:cBhvr>
                                        <p:cTn id="295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4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4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4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3998 -0.00208 " pathEditMode="relative" rAng="0" ptsTypes="AA">
                                      <p:cBhvr>
                                        <p:cTn id="309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4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4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4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4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4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20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3998 -0.00208 " pathEditMode="relative" rAng="0" ptsTypes="AA">
                                      <p:cBhvr>
                                        <p:cTn id="323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4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4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4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4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4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3997 -0.00208 " pathEditMode="relative" rAng="0" ptsTypes="AA">
                                      <p:cBhvr>
                                        <p:cTn id="337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4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4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4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4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4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4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5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3997 -0.00208 " pathEditMode="relative" rAng="0" ptsTypes="AA">
                                      <p:cBhvr>
                                        <p:cTn id="351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4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4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4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998 -0.00208 " pathEditMode="relative" rAng="0" ptsTypes="AA">
                                      <p:cBhvr>
                                        <p:cTn id="365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4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4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4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4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4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4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7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13998 -0.00208 " pathEditMode="relative" rAng="0" ptsTypes="AA">
                                      <p:cBhvr>
                                        <p:cTn id="379" dur="4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4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4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4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4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3997 -0.00208 " pathEditMode="relative" rAng="0" ptsTypes="AA">
                                      <p:cBhvr>
                                        <p:cTn id="393" dur="4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4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4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4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4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0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13997 -0.00208 " pathEditMode="relative" rAng="0" ptsTypes="AA">
                                      <p:cBhvr>
                                        <p:cTn id="407" dur="4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4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4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4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4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2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997 -0.00208 " pathEditMode="relative" rAng="0" ptsTypes="AA">
                                      <p:cBhvr>
                                        <p:cTn id="421" dur="4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4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4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4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4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4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4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4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3998 -0.00208 " pathEditMode="relative" rAng="0" ptsTypes="AA">
                                      <p:cBhvr>
                                        <p:cTn id="435" dur="4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4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4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4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4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4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4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4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3998 -0.00208 " pathEditMode="relative" rAng="0" ptsTypes="AA">
                                      <p:cBhvr>
                                        <p:cTn id="449" dur="4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4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4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4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4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4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4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4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3997 -0.00208 " pathEditMode="relative" rAng="0" ptsTypes="AA">
                                      <p:cBhvr>
                                        <p:cTn id="463" dur="4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4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4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4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4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4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4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4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7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3997 -0.00208 " pathEditMode="relative" rAng="0" ptsTypes="AA">
                                      <p:cBhvr>
                                        <p:cTn id="477" dur="4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4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4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4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4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4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4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9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3997 -0.00208 " pathEditMode="relative" rAng="0" ptsTypes="AA">
                                      <p:cBhvr>
                                        <p:cTn id="491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4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4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4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4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4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4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3998 -0.00208 " pathEditMode="relative" rAng="0" ptsTypes="AA">
                                      <p:cBhvr>
                                        <p:cTn id="505" dur="4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4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4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4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4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4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4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4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9" name="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51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3998 -0.00208 " pathEditMode="relative" rAng="0" ptsTypes="AA">
                                      <p:cBhvr>
                                        <p:cTn id="519" dur="4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4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4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4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4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4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4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4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0" name="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2000"/>
                            </p:stCondLst>
                            <p:childTnLst>
                              <p:par>
                                <p:cTn id="5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3997 -0.00208 " pathEditMode="relative" rAng="0" ptsTypes="AA">
                                      <p:cBhvr>
                                        <p:cTn id="533" dur="4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4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4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4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4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4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4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4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1" name="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4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3997 -0.00208 " pathEditMode="relative" rAng="0" ptsTypes="AA">
                                      <p:cBhvr>
                                        <p:cTn id="547" dur="4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4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4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4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3997 -0.00208 " pathEditMode="relative" rAng="0" ptsTypes="AA">
                                      <p:cBhvr>
                                        <p:cTn id="561" dur="4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4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4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4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4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4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4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998 -0.00209 " pathEditMode="relative" rAng="0" ptsTypes="AA">
                                      <p:cBhvr>
                                        <p:cTn id="575" dur="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4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4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4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4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4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4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4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4" name="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3998 -0.00208 " pathEditMode="relative" rAng="0" ptsTypes="AA">
                                      <p:cBhvr>
                                        <p:cTn id="589" dur="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4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4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4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4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4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4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4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5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72000"/>
                            </p:stCondLst>
                            <p:childTnLst>
                              <p:par>
                                <p:cTn id="60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998 -0.00209 " pathEditMode="relative" rAng="0" ptsTypes="AA">
                                      <p:cBhvr>
                                        <p:cTn id="603" dur="4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4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4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4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4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4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4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6" name="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6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3997 -0.00208 " pathEditMode="relative" rAng="0" ptsTypes="AA">
                                      <p:cBhvr>
                                        <p:cTn id="617" dur="4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4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4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4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4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4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4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4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997 -0.00208 " pathEditMode="relative" rAng="0" ptsTypes="AA">
                                      <p:cBhvr>
                                        <p:cTn id="631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4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4" dur="4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4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4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4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4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4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84000"/>
                            </p:stCondLst>
                            <p:childTnLst>
                              <p:par>
                                <p:cTn id="64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998 -0.00208 " pathEditMode="relative" rAng="0" ptsTypes="AA">
                                      <p:cBhvr>
                                        <p:cTn id="645" dur="4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4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4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4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4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4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4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4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88000"/>
                            </p:stCondLst>
                            <p:childTnLst>
                              <p:par>
                                <p:cTn id="65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998 -0.00208 " pathEditMode="relative" rAng="0" ptsTypes="AA">
                                      <p:cBhvr>
                                        <p:cTn id="659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4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4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4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4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4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4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4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7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3997 -0.00208 " pathEditMode="relative" rAng="0" ptsTypes="AA">
                                      <p:cBhvr>
                                        <p:cTn id="673" dur="4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4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6" dur="4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4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4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4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4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4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3997 -0.00208 " pathEditMode="relative" rAng="0" ptsTypes="AA">
                                      <p:cBhvr>
                                        <p:cTn id="687" dur="4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4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4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4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4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70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3997 -0.00209 " pathEditMode="relative" rAng="0" ptsTypes="AA">
                                      <p:cBhvr>
                                        <p:cTn id="701" dur="4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3" dur="4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4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4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4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4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4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4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04000"/>
                            </p:stCondLst>
                            <p:childTnLst>
                              <p:par>
                                <p:cTn id="7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98 -0.00209 " pathEditMode="relative" rAng="0" ptsTypes="AA">
                                      <p:cBhvr>
                                        <p:cTn id="715" dur="4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1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4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4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4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3" dur="4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4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4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4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08000"/>
                            </p:stCondLst>
                            <p:childTnLst>
                              <p:par>
                                <p:cTn id="7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3998 -0.00208 " pathEditMode="relative" rAng="0" ptsTypes="AA">
                                      <p:cBhvr>
                                        <p:cTn id="729" dur="4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4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4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4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4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4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4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4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12000"/>
                            </p:stCondLst>
                            <p:childTnLst>
                              <p:par>
                                <p:cTn id="74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3997 -0.00209 " pathEditMode="relative" rAng="0" ptsTypes="AA">
                                      <p:cBhvr>
                                        <p:cTn id="743" dur="4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5" dur="4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4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4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4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4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4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4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16000"/>
                            </p:stCondLst>
                            <p:childTnLst>
                              <p:par>
                                <p:cTn id="7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13997 -0.00208 " pathEditMode="relative" rAng="0" ptsTypes="AA">
                                      <p:cBhvr>
                                        <p:cTn id="757" dur="4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4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4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4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4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4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4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4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7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3997 -0.00209 " pathEditMode="relative" rAng="0" ptsTypes="AA">
                                      <p:cBhvr>
                                        <p:cTn id="771" dur="4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4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4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4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9" dur="4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4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4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4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8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3998 -0.00209 " pathEditMode="relative" rAng="0" ptsTypes="AA">
                                      <p:cBhvr>
                                        <p:cTn id="785" dur="4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4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4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4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4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4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4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4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9" name="5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9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3998 -0.00209 " pathEditMode="relative" rAng="0" ptsTypes="AA">
                                      <p:cBhvr>
                                        <p:cTn id="799" dur="4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4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2" dur="4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4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4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4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4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4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0" name="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32000"/>
                            </p:stCondLst>
                            <p:childTnLst>
                              <p:par>
                                <p:cTn id="81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13997 -0.00208 " pathEditMode="relative" rAng="0" ptsTypes="AA">
                                      <p:cBhvr>
                                        <p:cTn id="813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4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4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4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4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4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4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4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1" name="5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36000"/>
                            </p:stCondLst>
                            <p:childTnLst>
                              <p:par>
                                <p:cTn id="82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997 -0.00209 " pathEditMode="relative" rAng="0" ptsTypes="AA">
                                      <p:cBhvr>
                                        <p:cTn id="827" dur="4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4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4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4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2" name="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84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3997 -0.00208 " pathEditMode="relative" rAng="0" ptsTypes="AA">
                                      <p:cBhvr>
                                        <p:cTn id="841" dur="4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4" dur="4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4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4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4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4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2" dur="4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3" name="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44000"/>
                            </p:stCondLst>
                            <p:childTnLst>
                              <p:par>
                                <p:cTn id="85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998 -0.00208 " pathEditMode="relative" rAng="0" ptsTypes="AA">
                                      <p:cBhvr>
                                        <p:cTn id="855" dur="4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7" dur="4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8" dur="4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4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4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4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4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6" dur="4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48000"/>
                            </p:stCondLst>
                            <p:childTnLst>
                              <p:par>
                                <p:cTn id="8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3998 -0.00209 " pathEditMode="relative" rAng="0" ptsTypes="AA">
                                      <p:cBhvr>
                                        <p:cTn id="869" dur="4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4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4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4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4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4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4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4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5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52000"/>
                            </p:stCondLst>
                            <p:childTnLst>
                              <p:par>
                                <p:cTn id="88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3997 -0.00208 " pathEditMode="relative" rAng="0" ptsTypes="AA">
                                      <p:cBhvr>
                                        <p:cTn id="883" dur="4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5" dur="4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4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4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4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4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4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4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6" name="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56000"/>
                            </p:stCondLst>
                            <p:childTnLst>
                              <p:par>
                                <p:cTn id="8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3997 -0.00209 " pathEditMode="relative" rAng="0" ptsTypes="AA">
                                      <p:cBhvr>
                                        <p:cTn id="897" dur="4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4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0" dur="4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4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5" dur="4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4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4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4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91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3997 -0.00208 " pathEditMode="relative" rAng="0" ptsTypes="AA">
                                      <p:cBhvr>
                                        <p:cTn id="911" dur="4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4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4" dur="4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4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4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4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4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2" dur="4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8" name="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64000"/>
                            </p:stCondLst>
                            <p:childTnLst>
                              <p:par>
                                <p:cTn id="9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3998 -0.00208 " pathEditMode="relative" rAng="0" ptsTypes="AA">
                                      <p:cBhvr>
                                        <p:cTn id="925" dur="4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7" dur="4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8" dur="4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4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3" dur="4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4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4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6" dur="4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68000"/>
                            </p:stCondLst>
                            <p:childTnLst>
                              <p:par>
                                <p:cTn id="9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3998 -0.00208 " pathEditMode="relative" rAng="0" ptsTypes="AA">
                                      <p:cBhvr>
                                        <p:cTn id="939" dur="4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4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2" dur="4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4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4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4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4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0" dur="4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0" name="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72000"/>
                            </p:stCondLst>
                            <p:childTnLst>
                              <p:par>
                                <p:cTn id="95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997 -0.00209 " pathEditMode="relative" rAng="0" ptsTypes="AA">
                                      <p:cBhvr>
                                        <p:cTn id="953" dur="4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4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6" dur="4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4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4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4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4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4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1" name="6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76000"/>
                            </p:stCondLst>
                            <p:childTnLst>
                              <p:par>
                                <p:cTn id="9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3997 -0.00208 " pathEditMode="relative" rAng="0" ptsTypes="AA">
                                      <p:cBhvr>
                                        <p:cTn id="967" dur="4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9" dur="4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0" dur="4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4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8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2" name="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9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3997 -0.00209 " pathEditMode="relative" rAng="0" ptsTypes="AA">
                                      <p:cBhvr>
                                        <p:cTn id="981" dur="4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3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4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4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9" dur="4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4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4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2" dur="4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3" name="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84000"/>
                            </p:stCondLst>
                            <p:childTnLst>
                              <p:par>
                                <p:cTn id="99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13998 -0.00208 " pathEditMode="relative" rAng="0" ptsTypes="AA">
                                      <p:cBhvr>
                                        <p:cTn id="995" dur="4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4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4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4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4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4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4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6" dur="4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288000"/>
                            </p:stCondLst>
                            <p:childTnLst>
                              <p:par>
                                <p:cTn id="100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3998 -0.00209 " pathEditMode="relative" rAng="0" ptsTypes="AA">
                                      <p:cBhvr>
                                        <p:cTn id="1009" dur="4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4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4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4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7" dur="4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4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4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0" dur="4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292000"/>
                            </p:stCondLst>
                            <p:childTnLst>
                              <p:par>
                                <p:cTn id="10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3997 -0.00208 " pathEditMode="relative" rAng="0" ptsTypes="AA">
                                      <p:cBhvr>
                                        <p:cTn id="1023" dur="4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5" dur="4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6" dur="4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4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1" dur="4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4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4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4" dur="4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6" name="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296000"/>
                            </p:stCondLst>
                            <p:childTnLst>
                              <p:par>
                                <p:cTn id="103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3997 -0.00209 " pathEditMode="relative" rAng="0" ptsTypes="AA">
                                      <p:cBhvr>
                                        <p:cTn id="1037" dur="4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4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0" dur="4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4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5" dur="4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4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4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8" dur="4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7" name="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05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997 -0.00209 " pathEditMode="relative" rAng="0" ptsTypes="AA">
                                      <p:cBhvr>
                                        <p:cTn id="1051" dur="4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4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4" dur="4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4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9" dur="4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4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4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2" dur="4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304000"/>
                            </p:stCondLst>
                            <p:childTnLst>
                              <p:par>
                                <p:cTn id="10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998 -0.00209 " pathEditMode="relative" rAng="0" ptsTypes="AA">
                                      <p:cBhvr>
                                        <p:cTn id="1065" dur="4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7" dur="4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8" dur="4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4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3" dur="4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4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4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6" dur="4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>
                            <p:stCondLst>
                              <p:cond delay="308000"/>
                            </p:stCondLst>
                            <p:childTnLst>
                              <p:par>
                                <p:cTn id="107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998 -0.00209 " pathEditMode="relative" rAng="0" ptsTypes="AA">
                                      <p:cBhvr>
                                        <p:cTn id="1079" dur="4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4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4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4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7" dur="4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4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4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0" dur="4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0" name="7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312000"/>
                            </p:stCondLst>
                            <p:childTnLst>
                              <p:par>
                                <p:cTn id="10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3997 -0.00209 " pathEditMode="relative" rAng="0" ptsTypes="AA">
                                      <p:cBhvr>
                                        <p:cTn id="1093" dur="4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4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6" dur="4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4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1" dur="4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4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4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4" dur="4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7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316000"/>
                            </p:stCondLst>
                            <p:childTnLst>
                              <p:par>
                                <p:cTn id="110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3997 -0.00209 " pathEditMode="relative" rAng="0" ptsTypes="AA">
                                      <p:cBhvr>
                                        <p:cTn id="1107" dur="4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9" dur="4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4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4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5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8" dur="4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2" name="8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320000"/>
                            </p:stCondLst>
                            <p:childTnLst>
                              <p:par>
                                <p:cTn id="112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3997 -0.00208 " pathEditMode="relative" rAng="0" ptsTypes="AA">
                                      <p:cBhvr>
                                        <p:cTn id="1121" dur="4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4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4" dur="4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4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4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4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4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4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3" name="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324000"/>
                            </p:stCondLst>
                            <p:childTnLst>
                              <p:par>
                                <p:cTn id="11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3998 -0.00208 " pathEditMode="relative" rAng="0" ptsTypes="AA">
                                      <p:cBhvr>
                                        <p:cTn id="1135" dur="4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7" dur="4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8" dur="4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4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3" dur="4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4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4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6" dur="4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4" name="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328000"/>
                            </p:stCondLst>
                            <p:childTnLst>
                              <p:par>
                                <p:cTn id="11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998 -0.00208 " pathEditMode="relative" rAng="0" ptsTypes="AA">
                                      <p:cBhvr>
                                        <p:cTn id="1149" dur="4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1" dur="4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2" dur="4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4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7" dur="4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4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9" dur="4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0" dur="4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5" name="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>
                            <p:stCondLst>
                              <p:cond delay="332000"/>
                            </p:stCondLst>
                            <p:childTnLst>
                              <p:par>
                                <p:cTn id="11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3997 -0.00208 " pathEditMode="relative" rAng="0" ptsTypes="AA">
                                      <p:cBhvr>
                                        <p:cTn id="1163" dur="4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4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6" dur="4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4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1" dur="4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4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4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4" dur="4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6" name="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336000"/>
                            </p:stCondLst>
                            <p:childTnLst>
                              <p:par>
                                <p:cTn id="117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3997 -0.00208 " pathEditMode="relative" rAng="0" ptsTypes="AA">
                                      <p:cBhvr>
                                        <p:cTn id="1177" dur="4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4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0" dur="4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4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5" dur="4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4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4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8" dur="4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7" name="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340000"/>
                            </p:stCondLst>
                            <p:childTnLst>
                              <p:par>
                                <p:cTn id="119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13997 -0.00208 " pathEditMode="relative" rAng="0" ptsTypes="AA">
                                      <p:cBhvr>
                                        <p:cTn id="1191" dur="4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3" dur="4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4" dur="4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4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9" dur="4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4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4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2" dur="4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8" name="8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344000"/>
                            </p:stCondLst>
                            <p:childTnLst>
                              <p:par>
                                <p:cTn id="12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3998 -0.00208 " pathEditMode="relative" rAng="0" ptsTypes="AA">
                                      <p:cBhvr>
                                        <p:cTn id="1205" dur="4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0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7" dur="4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8" dur="4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4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3" dur="4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4" dur="4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4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6" dur="4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9" name="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>
                            <p:stCondLst>
                              <p:cond delay="348000"/>
                            </p:stCondLst>
                            <p:childTnLst>
                              <p:par>
                                <p:cTn id="121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13998 -0.00208 " pathEditMode="relative" rAng="0" ptsTypes="AA">
                                      <p:cBhvr>
                                        <p:cTn id="1219" dur="4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1" dur="4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2" dur="4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4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7" dur="4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4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4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0" dur="4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0" name="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352000"/>
                            </p:stCondLst>
                            <p:childTnLst>
                              <p:par>
                                <p:cTn id="12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3997 -0.00208 " pathEditMode="relative" rAng="0" ptsTypes="AA">
                                      <p:cBhvr>
                                        <p:cTn id="1233" dur="4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5" dur="4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6" dur="4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" dur="4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1" dur="4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4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4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4" dur="4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1" name="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>
                            <p:stCondLst>
                              <p:cond delay="356000"/>
                            </p:stCondLst>
                            <p:childTnLst>
                              <p:par>
                                <p:cTn id="124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3997 -0.00208 " pathEditMode="relative" rAng="0" ptsTypes="AA">
                                      <p:cBhvr>
                                        <p:cTn id="1247" dur="4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4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0" dur="4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4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5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8" dur="4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2" name="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360000"/>
                            </p:stCondLst>
                            <p:childTnLst>
                              <p:par>
                                <p:cTn id="12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3997 -0.00208 " pathEditMode="relative" rAng="0" ptsTypes="AA">
                                      <p:cBhvr>
                                        <p:cTn id="1261" dur="4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3" dur="4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4" dur="4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4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9" dur="4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4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4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2" dur="4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3" name="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364000"/>
                            </p:stCondLst>
                            <p:childTnLst>
                              <p:par>
                                <p:cTn id="12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3998 -0.00208 " pathEditMode="relative" rAng="0" ptsTypes="AA">
                                      <p:cBhvr>
                                        <p:cTn id="1275" dur="4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7" dur="4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8" dur="4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9" dur="4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3" dur="4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4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4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6" dur="4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4" name="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368000"/>
                            </p:stCondLst>
                            <p:childTnLst>
                              <p:par>
                                <p:cTn id="1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998 -0.00208 " pathEditMode="relative" rAng="0" ptsTypes="AA">
                                      <p:cBhvr>
                                        <p:cTn id="1289" dur="4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4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2" dur="4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4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7" dur="4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4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4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0" dur="4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>
                            <p:stCondLst>
                              <p:cond delay="372000"/>
                            </p:stCondLst>
                            <p:childTnLst>
                              <p:par>
                                <p:cTn id="130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3997 -0.00208 " pathEditMode="relative" rAng="0" ptsTypes="AA">
                                      <p:cBhvr>
                                        <p:cTn id="1303" dur="4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5" dur="4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6" dur="4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4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1" dur="4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4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4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4" dur="4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6" name="9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376000"/>
                            </p:stCondLst>
                            <p:childTnLst>
                              <p:par>
                                <p:cTn id="13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3997 -0.00208 " pathEditMode="relative" rAng="0" ptsTypes="AA">
                                      <p:cBhvr>
                                        <p:cTn id="1317" dur="4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9" dur="4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0" dur="4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4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5" dur="4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4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7" dur="4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8" dur="4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7" name="9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>
                            <p:stCondLst>
                              <p:cond delay="380000"/>
                            </p:stCondLst>
                            <p:childTnLst>
                              <p:par>
                                <p:cTn id="13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3997 -0.00208 " pathEditMode="relative" rAng="0" ptsTypes="AA">
                                      <p:cBhvr>
                                        <p:cTn id="1331" dur="4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4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4" dur="4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4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4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4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4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2" dur="4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8" name="9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384000"/>
                            </p:stCondLst>
                            <p:childTnLst>
                              <p:par>
                                <p:cTn id="134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3998 -0.00208 " pathEditMode="relative" rAng="0" ptsTypes="AA">
                                      <p:cBhvr>
                                        <p:cTn id="1345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7" dur="4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8" dur="4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9" dur="4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3" dur="4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4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4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6" dur="4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9" name="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388000"/>
                            </p:stCondLst>
                            <p:childTnLst>
                              <p:par>
                                <p:cTn id="135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3998 -0.00208 " pathEditMode="relative" rAng="0" ptsTypes="AA">
                                      <p:cBhvr>
                                        <p:cTn id="1359" dur="4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1" dur="4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2" dur="4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4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4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4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4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4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392000"/>
                            </p:stCondLst>
                            <p:childTnLst>
                              <p:par>
                                <p:cTn id="137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997 -0.00208 " pathEditMode="relative" rAng="0" ptsTypes="AA">
                                      <p:cBhvr>
                                        <p:cTn id="1373" dur="4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4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6" dur="4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4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1" dur="4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2" dur="4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3" dur="4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4" dur="4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>
                            <p:stCondLst>
                              <p:cond delay="396000"/>
                            </p:stCondLst>
                            <p:childTnLst>
                              <p:par>
                                <p:cTn id="1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997 -0.00208 " pathEditMode="relative" rAng="0" ptsTypes="AA">
                                      <p:cBhvr>
                                        <p:cTn id="1387" dur="4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9" dur="4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0" dur="4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1" dur="4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5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8" dur="4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1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400000"/>
                            </p:stCondLst>
                            <p:childTnLst>
                              <p:par>
                                <p:cTn id="140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1" dur="4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2" dur="4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4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" grpId="0" animBg="1"/>
      <p:bldP spid="145" grpId="0" animBg="1"/>
      <p:bldP spid="12" grpId="0"/>
      <p:bldP spid="12" grpId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  <p:bldP spid="322" grpId="1"/>
      <p:bldP spid="323" grpId="0"/>
      <p:bldP spid="323" grpId="1"/>
      <p:bldP spid="324" grpId="0"/>
      <p:bldP spid="324" grpId="1"/>
      <p:bldP spid="325" grpId="0"/>
      <p:bldP spid="325" grpId="1"/>
      <p:bldP spid="326" grpId="0"/>
      <p:bldP spid="326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/>
      <p:bldP spid="341" grpId="1"/>
      <p:bldP spid="342" grpId="0"/>
      <p:bldP spid="342" grpId="1"/>
      <p:bldP spid="343" grpId="0"/>
      <p:bldP spid="3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1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7" y="-106353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6" y="3347399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RİTMİK SAYMALAR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050616" y="4027873"/>
            <a:ext cx="21360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>
                <a:solidFill>
                  <a:srgbClr val="523100"/>
                </a:solidFill>
              </a:rPr>
              <a:t>10’arlı Ritmik Sayma</a:t>
            </a:r>
          </a:p>
        </p:txBody>
      </p:sp>
      <p:sp>
        <p:nvSpPr>
          <p:cNvPr id="30" name="Sağ Ok 29">
            <a:hlinkClick r:id="rId16" action="ppaction://hlinksldjump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17769" y="4843162"/>
            <a:ext cx="5231245" cy="583840"/>
          </a:xfrm>
          <a:prstGeom prst="rect">
            <a:avLst/>
          </a:prstGeom>
          <a:scene3d>
            <a:camera prst="perspectiveFront">
              <a:rot lat="17999990" lon="21599992" rev="0"/>
            </a:camera>
            <a:lightRig rig="threePt" dir="t"/>
          </a:scene3d>
          <a:sp3d extrusionH="190500">
            <a:bevelT w="107950" h="254000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kış Çizelgesi: Gecikme 2"/>
          <p:cNvSpPr/>
          <p:nvPr/>
        </p:nvSpPr>
        <p:spPr>
          <a:xfrm rot="16200000">
            <a:off x="277861" y="2927139"/>
            <a:ext cx="4219515" cy="185326"/>
          </a:xfrm>
          <a:prstGeom prst="flowChartDelay">
            <a:avLst/>
          </a:prstGeom>
          <a:scene3d>
            <a:camera prst="perspectiveFront">
              <a:rot lat="20404748" lon="319147" rev="21490983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ilindir 3"/>
          <p:cNvSpPr/>
          <p:nvPr/>
        </p:nvSpPr>
        <p:spPr>
          <a:xfrm rot="5400000">
            <a:off x="4739864" y="-1285864"/>
            <a:ext cx="132888" cy="464943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Akış Çizelgesi: Gecikme 23"/>
          <p:cNvSpPr/>
          <p:nvPr/>
        </p:nvSpPr>
        <p:spPr>
          <a:xfrm rot="16200000">
            <a:off x="5129011" y="2946219"/>
            <a:ext cx="4207656" cy="159025"/>
          </a:xfrm>
          <a:prstGeom prst="flowChartDelay">
            <a:avLst/>
          </a:prstGeom>
          <a:scene3d>
            <a:camera prst="perspectiveFront">
              <a:rot lat="1195230" lon="319146" rev="109015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Silindir 25"/>
          <p:cNvSpPr/>
          <p:nvPr/>
        </p:nvSpPr>
        <p:spPr>
          <a:xfrm rot="5400000">
            <a:off x="4769318" y="-91360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Silindir 26"/>
          <p:cNvSpPr/>
          <p:nvPr/>
        </p:nvSpPr>
        <p:spPr>
          <a:xfrm rot="5400000">
            <a:off x="4766473" y="-5068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9" name="Silindir 38"/>
          <p:cNvSpPr/>
          <p:nvPr/>
        </p:nvSpPr>
        <p:spPr>
          <a:xfrm rot="5400000">
            <a:off x="4777623" y="-1193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Silindir 39"/>
          <p:cNvSpPr/>
          <p:nvPr/>
        </p:nvSpPr>
        <p:spPr>
          <a:xfrm rot="5400000">
            <a:off x="4799929" y="263480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Silindir 40"/>
          <p:cNvSpPr/>
          <p:nvPr/>
        </p:nvSpPr>
        <p:spPr>
          <a:xfrm rot="5400000">
            <a:off x="4788778" y="632355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2" name="Silindir 41"/>
          <p:cNvSpPr/>
          <p:nvPr/>
        </p:nvSpPr>
        <p:spPr>
          <a:xfrm rot="5400000">
            <a:off x="4798472" y="102013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3" name="Silindir 42"/>
          <p:cNvSpPr/>
          <p:nvPr/>
        </p:nvSpPr>
        <p:spPr>
          <a:xfrm rot="5400000">
            <a:off x="4783240" y="138741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4" name="Silindir 43"/>
          <p:cNvSpPr/>
          <p:nvPr/>
        </p:nvSpPr>
        <p:spPr>
          <a:xfrm rot="5400000">
            <a:off x="4790705" y="174648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5" name="Silindir 44"/>
          <p:cNvSpPr/>
          <p:nvPr/>
        </p:nvSpPr>
        <p:spPr>
          <a:xfrm rot="5400000">
            <a:off x="4780095" y="2093221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6" name="Silindir 45"/>
          <p:cNvSpPr/>
          <p:nvPr/>
        </p:nvSpPr>
        <p:spPr>
          <a:xfrm rot="5400000">
            <a:off x="4776392" y="244604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136900" y="17107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142738" y="13169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aymaya Başla"/>
          <p:cNvSpPr/>
          <p:nvPr/>
        </p:nvSpPr>
        <p:spPr>
          <a:xfrm>
            <a:off x="7812674" y="359416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0F3FB">
                    <a:lumMod val="10000"/>
                  </a:srgbClr>
                </a:solidFill>
              </a:rPr>
              <a:t>Saymaya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7691899" y="1108014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845032" y="1307878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46940" y="1313567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257808" y="131217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967762" y="1310479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678173" y="131472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399146" y="1314563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119636" y="131244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842645" y="13122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52828" y="1302256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3" name="1"/>
          <p:cNvSpPr txBox="1"/>
          <p:nvPr/>
        </p:nvSpPr>
        <p:spPr>
          <a:xfrm>
            <a:off x="7904196" y="132593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164" name="Oval 163"/>
          <p:cNvSpPr/>
          <p:nvPr/>
        </p:nvSpPr>
        <p:spPr>
          <a:xfrm>
            <a:off x="4848379" y="171393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560311" y="170998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267806" y="1713602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981731" y="169991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692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404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114162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23491" y="168940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46035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3" name="1"/>
          <p:cNvSpPr txBox="1"/>
          <p:nvPr/>
        </p:nvSpPr>
        <p:spPr>
          <a:xfrm>
            <a:off x="7746965" y="1348864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184" name="Oval 183"/>
          <p:cNvSpPr/>
          <p:nvPr/>
        </p:nvSpPr>
        <p:spPr>
          <a:xfrm>
            <a:off x="5125688" y="2108660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37167" y="2111817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4549099" y="210787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256594" y="2111489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970519" y="209780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680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392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102950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812279" y="208729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534823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3" name="1"/>
          <p:cNvSpPr txBox="1"/>
          <p:nvPr/>
        </p:nvSpPr>
        <p:spPr>
          <a:xfrm>
            <a:off x="7847767" y="1302256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30</a:t>
            </a:r>
          </a:p>
        </p:txBody>
      </p:sp>
      <p:sp>
        <p:nvSpPr>
          <p:cNvPr id="204" name="Oval 203"/>
          <p:cNvSpPr/>
          <p:nvPr/>
        </p:nvSpPr>
        <p:spPr>
          <a:xfrm>
            <a:off x="5127780" y="2492860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839259" y="2496017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4551191" y="249207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58686" y="2495689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3972611" y="248200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3682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394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105042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814371" y="247149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536915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127293" y="2849830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838772" y="2852987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4550704" y="284904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258199" y="2852659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972124" y="283897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682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394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104555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813884" y="282846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536428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130504" y="3247922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4841983" y="3251079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553915" y="324713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4261410" y="3250751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975335" y="323706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85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397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107766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817095" y="322655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539639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5130504" y="3605341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841983" y="3608498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553915" y="360455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261410" y="360817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975335" y="359448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3685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3397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3107766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817095" y="35839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539639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5132801" y="3989672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844280" y="3992829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556212" y="398888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263707" y="3992501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3977632" y="397881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3687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3399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110063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819392" y="396830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541936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135340" y="4346680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846819" y="4349837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4558751" y="434589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266246" y="4349509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3980171" y="433582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3690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3402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3112602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821931" y="432531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544475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135544" y="4691093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4847023" y="4694250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4558955" y="469030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4266450" y="4693922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3980375" y="468023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3690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3402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3112806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822135" y="466972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544679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3" name="1"/>
          <p:cNvSpPr txBox="1"/>
          <p:nvPr/>
        </p:nvSpPr>
        <p:spPr>
          <a:xfrm>
            <a:off x="7771448" y="1406785"/>
            <a:ext cx="13933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40</a:t>
            </a:r>
          </a:p>
        </p:txBody>
      </p:sp>
      <p:sp>
        <p:nvSpPr>
          <p:cNvPr id="293" name="1"/>
          <p:cNvSpPr txBox="1"/>
          <p:nvPr/>
        </p:nvSpPr>
        <p:spPr>
          <a:xfrm>
            <a:off x="7815129" y="1371795"/>
            <a:ext cx="13580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50</a:t>
            </a:r>
          </a:p>
        </p:txBody>
      </p:sp>
      <p:sp>
        <p:nvSpPr>
          <p:cNvPr id="303" name="1"/>
          <p:cNvSpPr txBox="1"/>
          <p:nvPr/>
        </p:nvSpPr>
        <p:spPr>
          <a:xfrm>
            <a:off x="7794690" y="128407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60</a:t>
            </a:r>
          </a:p>
        </p:txBody>
      </p:sp>
      <p:sp>
        <p:nvSpPr>
          <p:cNvPr id="313" name="1"/>
          <p:cNvSpPr txBox="1"/>
          <p:nvPr/>
        </p:nvSpPr>
        <p:spPr>
          <a:xfrm>
            <a:off x="7859022" y="134928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70</a:t>
            </a:r>
          </a:p>
        </p:txBody>
      </p:sp>
      <p:sp>
        <p:nvSpPr>
          <p:cNvPr id="323" name="1"/>
          <p:cNvSpPr txBox="1"/>
          <p:nvPr/>
        </p:nvSpPr>
        <p:spPr>
          <a:xfrm>
            <a:off x="7777244" y="135283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80</a:t>
            </a:r>
          </a:p>
        </p:txBody>
      </p:sp>
      <p:sp>
        <p:nvSpPr>
          <p:cNvPr id="333" name="1"/>
          <p:cNvSpPr txBox="1"/>
          <p:nvPr/>
        </p:nvSpPr>
        <p:spPr>
          <a:xfrm>
            <a:off x="7828471" y="13124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90</a:t>
            </a:r>
          </a:p>
        </p:txBody>
      </p:sp>
      <p:sp>
        <p:nvSpPr>
          <p:cNvPr id="343" name="1"/>
          <p:cNvSpPr txBox="1"/>
          <p:nvPr/>
        </p:nvSpPr>
        <p:spPr>
          <a:xfrm>
            <a:off x="7576753" y="1336140"/>
            <a:ext cx="18053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100</a:t>
            </a:r>
          </a:p>
        </p:txBody>
      </p:sp>
      <p:sp>
        <p:nvSpPr>
          <p:cNvPr id="344" name="Saymaya Başla">
            <a:hlinkClick r:id="rId18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bg2">
                    <a:lumMod val="10000"/>
                  </a:schemeClr>
                </a:solidFill>
              </a:rPr>
              <a:t>Resetle</a:t>
            </a:r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5" name="Saymaya Başla">
            <a:hlinkClick r:id="rId19" action="ppaction://hlinksldjump"/>
          </p:cNvPr>
          <p:cNvSpPr/>
          <p:nvPr/>
        </p:nvSpPr>
        <p:spPr>
          <a:xfrm>
            <a:off x="7814688" y="5084684"/>
            <a:ext cx="1590560" cy="433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Daha Yavaş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9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386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3867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867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868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3867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3867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3867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386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867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3867 -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997 -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3998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13998 -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3997 -0.002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997 -0.00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997 -0.002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3998 -0.00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98 -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997 -0.002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3997 -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13997 -0.00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3998 -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3998 -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3998 -0.002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3997 -0.0020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3997 -0.002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998 -0.0020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13998 -0.0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3997 -0.002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13997 -0.002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997 -0.0020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3998 -0.0020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3998 -0.0020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3997 -0.0020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3997 -0.00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3997 -0.0020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3998 -0.002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3998 -0.0020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3997 -0.0020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3997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3997 -0.002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998 -0.002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3998 -0.002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998 -0.0020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3997 -0.0020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997 -0.0020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998 -0.002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998 -0.0020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3997 -0.0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3997 -0.0020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3997 -0.0020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98 -0.0020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3998 -0.0020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3997 -0.00209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13997 -0.0020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3997 -0.0020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3998 -0.002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3998 -0.0020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13997 -0.0020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997 -0.00209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3997 -0.00208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998 -0.0020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3998 -0.0020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3997 -0.0020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3997 -0.00209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3997 -0.0020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3998 -0.0020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3998 -0.0020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997 -0.00209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3997 -0.0020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3997 -0.0020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13998 -0.00208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3998 -0.0020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3997 -0.00208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3997 -0.00209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997 -0.00209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998 -0.00209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998 -0.00209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3997 -0.0020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3997 -0.00209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3997 -0.0020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3998 -0.00208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998 -0.00208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3997 -0.00208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3997 -0.00208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13997 -0.00208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3998 -0.00208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13998 -0.0020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3997 -0.00208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3997 -0.00208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3997 -0.00208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3998 -0.00208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998 -0.00208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3997 -0.00208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3997 -0.00208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3997 -0.00208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3998 -0.00208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3998 -0.0020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997 -0.00208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997 -0.0020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3" grpId="0"/>
      <p:bldP spid="163" grpId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83" grpId="0"/>
      <p:bldP spid="183" grpId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203" grpId="0"/>
      <p:bldP spid="203" grpId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83" grpId="0"/>
      <p:bldP spid="283" grpId="1"/>
      <p:bldP spid="293" grpId="0"/>
      <p:bldP spid="293" grpId="1"/>
      <p:bldP spid="303" grpId="0"/>
      <p:bldP spid="303" grpId="1"/>
      <p:bldP spid="313" grpId="0"/>
      <p:bldP spid="313" grpId="1"/>
      <p:bldP spid="323" grpId="0"/>
      <p:bldP spid="323" grpId="1"/>
      <p:bldP spid="333" grpId="0"/>
      <p:bldP spid="333" grpId="1"/>
      <p:bldP spid="343" grpId="0"/>
      <p:bldP spid="3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2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7" y="-106353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6" y="3347399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RİTMİK SAYMALAR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050616" y="4027873"/>
            <a:ext cx="21360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>
                <a:solidFill>
                  <a:srgbClr val="523100"/>
                </a:solidFill>
              </a:rPr>
              <a:t>10’arlı Ritmik Sayma</a:t>
            </a:r>
          </a:p>
        </p:txBody>
      </p:sp>
      <p:sp>
        <p:nvSpPr>
          <p:cNvPr id="30" name="Sağ Ok 29">
            <a:hlinkClick r:id="rId16" action="ppaction://hlinksldjump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17769" y="4843162"/>
            <a:ext cx="5231245" cy="583840"/>
          </a:xfrm>
          <a:prstGeom prst="rect">
            <a:avLst/>
          </a:prstGeom>
          <a:scene3d>
            <a:camera prst="perspectiveFront">
              <a:rot lat="17999990" lon="21599992" rev="0"/>
            </a:camera>
            <a:lightRig rig="threePt" dir="t"/>
          </a:scene3d>
          <a:sp3d extrusionH="190500">
            <a:bevelT w="107950" h="254000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kış Çizelgesi: Gecikme 2"/>
          <p:cNvSpPr/>
          <p:nvPr/>
        </p:nvSpPr>
        <p:spPr>
          <a:xfrm rot="16200000">
            <a:off x="277861" y="2927139"/>
            <a:ext cx="4219515" cy="185326"/>
          </a:xfrm>
          <a:prstGeom prst="flowChartDelay">
            <a:avLst/>
          </a:prstGeom>
          <a:scene3d>
            <a:camera prst="perspectiveFront">
              <a:rot lat="20404748" lon="319147" rev="21490983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ilindir 3"/>
          <p:cNvSpPr/>
          <p:nvPr/>
        </p:nvSpPr>
        <p:spPr>
          <a:xfrm rot="5400000">
            <a:off x="4739864" y="-1285864"/>
            <a:ext cx="132888" cy="464943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Akış Çizelgesi: Gecikme 23"/>
          <p:cNvSpPr/>
          <p:nvPr/>
        </p:nvSpPr>
        <p:spPr>
          <a:xfrm rot="16200000">
            <a:off x="5129011" y="2946219"/>
            <a:ext cx="4207656" cy="159025"/>
          </a:xfrm>
          <a:prstGeom prst="flowChartDelay">
            <a:avLst/>
          </a:prstGeom>
          <a:scene3d>
            <a:camera prst="perspectiveFront">
              <a:rot lat="1195230" lon="319146" rev="109015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Silindir 25"/>
          <p:cNvSpPr/>
          <p:nvPr/>
        </p:nvSpPr>
        <p:spPr>
          <a:xfrm rot="5400000">
            <a:off x="4769318" y="-91360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Silindir 26"/>
          <p:cNvSpPr/>
          <p:nvPr/>
        </p:nvSpPr>
        <p:spPr>
          <a:xfrm rot="5400000">
            <a:off x="4766473" y="-5068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9" name="Silindir 38"/>
          <p:cNvSpPr/>
          <p:nvPr/>
        </p:nvSpPr>
        <p:spPr>
          <a:xfrm rot="5400000">
            <a:off x="4777623" y="-1193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Silindir 39"/>
          <p:cNvSpPr/>
          <p:nvPr/>
        </p:nvSpPr>
        <p:spPr>
          <a:xfrm rot="5400000">
            <a:off x="4799929" y="263480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Silindir 40"/>
          <p:cNvSpPr/>
          <p:nvPr/>
        </p:nvSpPr>
        <p:spPr>
          <a:xfrm rot="5400000">
            <a:off x="4788778" y="632355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2" name="Silindir 41"/>
          <p:cNvSpPr/>
          <p:nvPr/>
        </p:nvSpPr>
        <p:spPr>
          <a:xfrm rot="5400000">
            <a:off x="4798472" y="102013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3" name="Silindir 42"/>
          <p:cNvSpPr/>
          <p:nvPr/>
        </p:nvSpPr>
        <p:spPr>
          <a:xfrm rot="5400000">
            <a:off x="4783240" y="138741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4" name="Silindir 43"/>
          <p:cNvSpPr/>
          <p:nvPr/>
        </p:nvSpPr>
        <p:spPr>
          <a:xfrm rot="5400000">
            <a:off x="4790705" y="174648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5" name="Silindir 44"/>
          <p:cNvSpPr/>
          <p:nvPr/>
        </p:nvSpPr>
        <p:spPr>
          <a:xfrm rot="5400000">
            <a:off x="4780095" y="2093221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6" name="Silindir 45"/>
          <p:cNvSpPr/>
          <p:nvPr/>
        </p:nvSpPr>
        <p:spPr>
          <a:xfrm rot="5400000">
            <a:off x="4776392" y="244604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136900" y="17107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142738" y="13169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aymaya Başla"/>
          <p:cNvSpPr/>
          <p:nvPr/>
        </p:nvSpPr>
        <p:spPr>
          <a:xfrm>
            <a:off x="7812325" y="357733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0F3FB">
                    <a:lumMod val="10000"/>
                  </a:srgbClr>
                </a:solidFill>
              </a:rPr>
              <a:t>Saymaya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7691899" y="1108014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845032" y="1307878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46940" y="1313567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257808" y="131217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967762" y="1310479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678173" y="131472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399146" y="1314563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119636" y="131244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842645" y="13122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52828" y="1302256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3" name="1"/>
          <p:cNvSpPr txBox="1"/>
          <p:nvPr/>
        </p:nvSpPr>
        <p:spPr>
          <a:xfrm>
            <a:off x="7904196" y="132593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164" name="Oval 163"/>
          <p:cNvSpPr/>
          <p:nvPr/>
        </p:nvSpPr>
        <p:spPr>
          <a:xfrm>
            <a:off x="4848379" y="171393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560311" y="170998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267806" y="1713602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981731" y="169991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692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404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114162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23491" y="168940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46035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3" name="1"/>
          <p:cNvSpPr txBox="1"/>
          <p:nvPr/>
        </p:nvSpPr>
        <p:spPr>
          <a:xfrm>
            <a:off x="7746965" y="1348864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184" name="Oval 183"/>
          <p:cNvSpPr/>
          <p:nvPr/>
        </p:nvSpPr>
        <p:spPr>
          <a:xfrm>
            <a:off x="5125688" y="2108660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37167" y="2111817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4549099" y="210787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256594" y="2111489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970519" y="209780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680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392852" y="2098953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102950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812279" y="2087292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534823" y="2098894"/>
            <a:ext cx="248040" cy="244235"/>
          </a:xfrm>
          <a:prstGeom prst="ellipse">
            <a:avLst/>
          </a:prstGeom>
          <a:gradFill>
            <a:gsLst>
              <a:gs pos="0">
                <a:srgbClr val="6E4200"/>
              </a:gs>
              <a:gs pos="80000">
                <a:srgbClr val="6E42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3" name="1"/>
          <p:cNvSpPr txBox="1"/>
          <p:nvPr/>
        </p:nvSpPr>
        <p:spPr>
          <a:xfrm>
            <a:off x="7847767" y="1302256"/>
            <a:ext cx="13516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30</a:t>
            </a:r>
          </a:p>
        </p:txBody>
      </p:sp>
      <p:sp>
        <p:nvSpPr>
          <p:cNvPr id="204" name="Oval 203"/>
          <p:cNvSpPr/>
          <p:nvPr/>
        </p:nvSpPr>
        <p:spPr>
          <a:xfrm>
            <a:off x="5127780" y="2492860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839259" y="2496017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4551191" y="249207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58686" y="2495689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3972611" y="248200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3682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394944" y="2483153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3105042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814371" y="2471492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536915" y="2483094"/>
            <a:ext cx="248040" cy="24423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127293" y="2849830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838772" y="2852987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4550704" y="284904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258199" y="2852659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972124" y="283897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682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394457" y="2840123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104555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813884" y="2828462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536428" y="2840064"/>
            <a:ext cx="248040" cy="24423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5130504" y="3247922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4841983" y="3251079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553915" y="324713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4261410" y="3250751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975335" y="323706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85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397668" y="3238215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107766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817095" y="3226554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539639" y="3238156"/>
            <a:ext cx="248040" cy="244235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0000">
                <a:schemeClr val="accent1">
                  <a:lumMod val="75000"/>
                  <a:lumOff val="25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5130504" y="3605341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841983" y="3608498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553915" y="360455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261410" y="360817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975335" y="359448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3685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3397668" y="3595634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3107766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817095" y="35839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539639" y="359557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5132801" y="3989672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844280" y="3992829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556212" y="398888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263707" y="3992501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3977632" y="397881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3687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3399965" y="3979965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3110063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819392" y="3968304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541936" y="3979906"/>
            <a:ext cx="248040" cy="244235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135340" y="4346680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846819" y="4349837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4558751" y="434589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4266246" y="4349509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3980171" y="433582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3690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3402504" y="4336973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3112602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821931" y="4325312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544475" y="4336914"/>
            <a:ext cx="248040" cy="244235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135544" y="4691093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4847023" y="4694250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4558955" y="469030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4266450" y="4693922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3980375" y="468023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3690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3402708" y="4681386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3112806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822135" y="4669725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544679" y="4681327"/>
            <a:ext cx="248040" cy="24423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3" name="1"/>
          <p:cNvSpPr txBox="1"/>
          <p:nvPr/>
        </p:nvSpPr>
        <p:spPr>
          <a:xfrm>
            <a:off x="7771448" y="1406785"/>
            <a:ext cx="13933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40</a:t>
            </a:r>
          </a:p>
        </p:txBody>
      </p:sp>
      <p:sp>
        <p:nvSpPr>
          <p:cNvPr id="293" name="1"/>
          <p:cNvSpPr txBox="1"/>
          <p:nvPr/>
        </p:nvSpPr>
        <p:spPr>
          <a:xfrm>
            <a:off x="7815129" y="1371795"/>
            <a:ext cx="13580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50</a:t>
            </a:r>
          </a:p>
        </p:txBody>
      </p:sp>
      <p:sp>
        <p:nvSpPr>
          <p:cNvPr id="303" name="1"/>
          <p:cNvSpPr txBox="1"/>
          <p:nvPr/>
        </p:nvSpPr>
        <p:spPr>
          <a:xfrm>
            <a:off x="7794690" y="128407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60</a:t>
            </a:r>
          </a:p>
        </p:txBody>
      </p:sp>
      <p:sp>
        <p:nvSpPr>
          <p:cNvPr id="313" name="1"/>
          <p:cNvSpPr txBox="1"/>
          <p:nvPr/>
        </p:nvSpPr>
        <p:spPr>
          <a:xfrm>
            <a:off x="7859022" y="1349287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70</a:t>
            </a:r>
          </a:p>
        </p:txBody>
      </p:sp>
      <p:sp>
        <p:nvSpPr>
          <p:cNvPr id="323" name="1"/>
          <p:cNvSpPr txBox="1"/>
          <p:nvPr/>
        </p:nvSpPr>
        <p:spPr>
          <a:xfrm>
            <a:off x="7777244" y="1352838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80</a:t>
            </a:r>
          </a:p>
        </p:txBody>
      </p:sp>
      <p:sp>
        <p:nvSpPr>
          <p:cNvPr id="333" name="1"/>
          <p:cNvSpPr txBox="1"/>
          <p:nvPr/>
        </p:nvSpPr>
        <p:spPr>
          <a:xfrm>
            <a:off x="7828471" y="1312451"/>
            <a:ext cx="1366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90</a:t>
            </a:r>
          </a:p>
        </p:txBody>
      </p:sp>
      <p:sp>
        <p:nvSpPr>
          <p:cNvPr id="343" name="1"/>
          <p:cNvSpPr txBox="1"/>
          <p:nvPr/>
        </p:nvSpPr>
        <p:spPr>
          <a:xfrm>
            <a:off x="7576753" y="1336140"/>
            <a:ext cx="18053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100</a:t>
            </a:r>
          </a:p>
        </p:txBody>
      </p:sp>
      <p:sp>
        <p:nvSpPr>
          <p:cNvPr id="136" name="Saymaya Başla">
            <a:hlinkClick r:id="rId18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bg2">
                    <a:lumMod val="10000"/>
                  </a:schemeClr>
                </a:solidFill>
              </a:rPr>
              <a:t>Resetle</a:t>
            </a:r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7" name="Saymaya Başla">
            <a:hlinkClick r:id="rId19" action="ppaction://hlinksldjump"/>
          </p:cNvPr>
          <p:cNvSpPr/>
          <p:nvPr/>
        </p:nvSpPr>
        <p:spPr>
          <a:xfrm>
            <a:off x="7814688" y="5084684"/>
            <a:ext cx="1590560" cy="433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Daha Hızlı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8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3867 -0.003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3867 -0.0032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867 -0.0032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868 -0.0032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3867 -0.00324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3867 -0.0032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3867 -0.00324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3867 -0.00324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867 -0.00324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3867 -0.00324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997 -0.00208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4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3998 -0.00208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13998 -0.00208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3997 -0.00208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997 -0.00208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997 -0.00208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3998 -0.00208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98 -0.00208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997 -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3997 -0.00208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13997 -0.00208 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3998 -0.00208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3998 -0.00208 " pathEditMode="relative" rAng="0" ptsTypes="AA">
                                      <p:cBhvr>
                                        <p:cTn id="74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3998 -0.00208 " pathEditMode="relative" rAng="0" ptsTypes="AA">
                                      <p:cBhvr>
                                        <p:cTn id="76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3997 -0.00208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3997 -0.00208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998 -0.00208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13998 -0.00208 " pathEditMode="relative" rAng="0" ptsTypes="AA">
                                      <p:cBhvr>
                                        <p:cTn id="84" dur="4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3997 -0.00208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13997 -0.00208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997 -0.00208 " pathEditMode="relative" rAng="0" ptsTypes="AA">
                                      <p:cBhvr>
                                        <p:cTn id="97" dur="4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3998 -0.00208 " pathEditMode="relative" rAng="0" ptsTypes="AA">
                                      <p:cBhvr>
                                        <p:cTn id="104" dur="4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3998 -0.00208 " pathEditMode="relative" rAng="0" ptsTypes="AA">
                                      <p:cBhvr>
                                        <p:cTn id="106" dur="4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3997 -0.00208 " pathEditMode="relative" rAng="0" ptsTypes="AA">
                                      <p:cBhvr>
                                        <p:cTn id="108" dur="4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3997 -0.00208 " pathEditMode="relative" rAng="0" ptsTypes="AA">
                                      <p:cBhvr>
                                        <p:cTn id="110" dur="4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3997 -0.00208 " pathEditMode="relative" rAng="0" ptsTypes="AA">
                                      <p:cBhvr>
                                        <p:cTn id="112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13998 -0.00208 " pathEditMode="relative" rAng="0" ptsTypes="AA">
                                      <p:cBhvr>
                                        <p:cTn id="114" dur="4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3998 -0.00208 " pathEditMode="relative" rAng="0" ptsTypes="AA">
                                      <p:cBhvr>
                                        <p:cTn id="116" dur="4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3997 -0.00208 " pathEditMode="relative" rAng="0" ptsTypes="AA">
                                      <p:cBhvr>
                                        <p:cTn id="118" dur="4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3997 -0.00208 " pathEditMode="relative" rAng="0" ptsTypes="AA">
                                      <p:cBhvr>
                                        <p:cTn id="120" dur="4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3997 -0.00208 " pathEditMode="relative" rAng="0" ptsTypes="AA">
                                      <p:cBhvr>
                                        <p:cTn id="129" dur="4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998 -0.0020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3998 -0.00208 " pathEditMode="relative" rAng="0" ptsTypes="AA">
                                      <p:cBhvr>
                                        <p:cTn id="138" dur="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998 -0.00209 " pathEditMode="relative" rAng="0" ptsTypes="AA">
                                      <p:cBhvr>
                                        <p:cTn id="140" dur="4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3997 -0.00208 " pathEditMode="relative" rAng="0" ptsTypes="AA">
                                      <p:cBhvr>
                                        <p:cTn id="142" dur="4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997 -0.00208 " pathEditMode="relative" rAng="0" ptsTypes="AA">
                                      <p:cBhvr>
                                        <p:cTn id="144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998 -0.00208 " pathEditMode="relative" rAng="0" ptsTypes="AA">
                                      <p:cBhvr>
                                        <p:cTn id="146" dur="4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998 -0.00208 " pathEditMode="relative" rAng="0" ptsTypes="AA">
                                      <p:cBhvr>
                                        <p:cTn id="148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3997 -0.00208 " pathEditMode="relative" rAng="0" ptsTypes="AA">
                                      <p:cBhvr>
                                        <p:cTn id="150" dur="4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3997 -0.00208 " pathEditMode="relative" rAng="0" ptsTypes="AA">
                                      <p:cBhvr>
                                        <p:cTn id="152" dur="4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4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3997 -0.00209 " pathEditMode="relative" rAng="0" ptsTypes="AA">
                                      <p:cBhvr>
                                        <p:cTn id="161" dur="4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4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4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98 -0.00209 " pathEditMode="relative" rAng="0" ptsTypes="AA">
                                      <p:cBhvr>
                                        <p:cTn id="168" dur="4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3998 -0.00208 " pathEditMode="relative" rAng="0" ptsTypes="AA">
                                      <p:cBhvr>
                                        <p:cTn id="170" dur="4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3997 -0.00209 " pathEditMode="relative" rAng="0" ptsTypes="AA">
                                      <p:cBhvr>
                                        <p:cTn id="172" dur="4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13997 -0.00208 " pathEditMode="relative" rAng="0" ptsTypes="AA">
                                      <p:cBhvr>
                                        <p:cTn id="174" dur="4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3997 -0.00209 " pathEditMode="relative" rAng="0" ptsTypes="AA">
                                      <p:cBhvr>
                                        <p:cTn id="176" dur="4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3998 -0.00209 " pathEditMode="relative" rAng="0" ptsTypes="AA">
                                      <p:cBhvr>
                                        <p:cTn id="178" dur="4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3998 -0.00209 " pathEditMode="relative" rAng="0" ptsTypes="AA">
                                      <p:cBhvr>
                                        <p:cTn id="180" dur="4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13997 -0.00208 " pathEditMode="relative" rAng="0" ptsTypes="AA">
                                      <p:cBhvr>
                                        <p:cTn id="182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997 -0.00209 " pathEditMode="relative" rAng="0" ptsTypes="AA">
                                      <p:cBhvr>
                                        <p:cTn id="184" dur="4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3997 -0.00208 " pathEditMode="relative" rAng="0" ptsTypes="AA">
                                      <p:cBhvr>
                                        <p:cTn id="193" dur="4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4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998 -0.00208 " pathEditMode="relative" rAng="0" ptsTypes="AA">
                                      <p:cBhvr>
                                        <p:cTn id="200" dur="4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3998 -0.00209 " pathEditMode="relative" rAng="0" ptsTypes="AA">
                                      <p:cBhvr>
                                        <p:cTn id="202" dur="4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3997 -0.00208 " pathEditMode="relative" rAng="0" ptsTypes="AA">
                                      <p:cBhvr>
                                        <p:cTn id="204" dur="4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3997 -0.00209 " pathEditMode="relative" rAng="0" ptsTypes="AA">
                                      <p:cBhvr>
                                        <p:cTn id="206" dur="4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3997 -0.00208 " pathEditMode="relative" rAng="0" ptsTypes="AA">
                                      <p:cBhvr>
                                        <p:cTn id="208" dur="4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3998 -0.00208 " pathEditMode="relative" rAng="0" ptsTypes="AA">
                                      <p:cBhvr>
                                        <p:cTn id="210" dur="4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3998 -0.00208 " pathEditMode="relative" rAng="0" ptsTypes="AA">
                                      <p:cBhvr>
                                        <p:cTn id="212" dur="4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997 -0.00209 " pathEditMode="relative" rAng="0" ptsTypes="AA">
                                      <p:cBhvr>
                                        <p:cTn id="214" dur="4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3997 -0.00208 " pathEditMode="relative" rAng="0" ptsTypes="AA">
                                      <p:cBhvr>
                                        <p:cTn id="216" dur="4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3997 -0.00209 " pathEditMode="relative" rAng="0" ptsTypes="AA">
                                      <p:cBhvr>
                                        <p:cTn id="225" dur="4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13998 -0.00208 " pathEditMode="relative" rAng="0" ptsTypes="AA">
                                      <p:cBhvr>
                                        <p:cTn id="232" dur="4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3998 -0.00209 " pathEditMode="relative" rAng="0" ptsTypes="AA">
                                      <p:cBhvr>
                                        <p:cTn id="234" dur="4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3997 -0.00208 " pathEditMode="relative" rAng="0" ptsTypes="AA">
                                      <p:cBhvr>
                                        <p:cTn id="236" dur="4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3997 -0.00209 " pathEditMode="relative" rAng="0" ptsTypes="AA">
                                      <p:cBhvr>
                                        <p:cTn id="238" dur="4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997 -0.00209 " pathEditMode="relative" rAng="0" ptsTypes="AA">
                                      <p:cBhvr>
                                        <p:cTn id="240" dur="4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998 -0.00209 " pathEditMode="relative" rAng="0" ptsTypes="AA">
                                      <p:cBhvr>
                                        <p:cTn id="242" dur="4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998 -0.00209 " pathEditMode="relative" rAng="0" ptsTypes="AA">
                                      <p:cBhvr>
                                        <p:cTn id="244" dur="4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3997 -0.00209 " pathEditMode="relative" rAng="0" ptsTypes="AA">
                                      <p:cBhvr>
                                        <p:cTn id="246" dur="4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3997 -0.00209 " pathEditMode="relative" rAng="0" ptsTypes="AA">
                                      <p:cBhvr>
                                        <p:cTn id="248" dur="4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4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3997 -0.00208 " pathEditMode="relative" rAng="0" ptsTypes="AA">
                                      <p:cBhvr>
                                        <p:cTn id="257" dur="4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4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4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3998 -0.00208 " pathEditMode="relative" rAng="0" ptsTypes="AA">
                                      <p:cBhvr>
                                        <p:cTn id="264" dur="4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998 -0.00208 " pathEditMode="relative" rAng="0" ptsTypes="AA">
                                      <p:cBhvr>
                                        <p:cTn id="266" dur="4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3997 -0.00208 " pathEditMode="relative" rAng="0" ptsTypes="AA">
                                      <p:cBhvr>
                                        <p:cTn id="268" dur="4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3997 -0.00208 " pathEditMode="relative" rAng="0" ptsTypes="AA">
                                      <p:cBhvr>
                                        <p:cTn id="270" dur="4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13997 -0.00208 " pathEditMode="relative" rAng="0" ptsTypes="AA">
                                      <p:cBhvr>
                                        <p:cTn id="272" dur="4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3998 -0.00208 " pathEditMode="relative" rAng="0" ptsTypes="AA">
                                      <p:cBhvr>
                                        <p:cTn id="274" dur="4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13998 -0.00208 " pathEditMode="relative" rAng="0" ptsTypes="AA">
                                      <p:cBhvr>
                                        <p:cTn id="276" dur="4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3997 -0.00208 " pathEditMode="relative" rAng="0" ptsTypes="AA">
                                      <p:cBhvr>
                                        <p:cTn id="278" dur="4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3997 -0.00208 " pathEditMode="relative" rAng="0" ptsTypes="AA">
                                      <p:cBhvr>
                                        <p:cTn id="280" dur="4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4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3997 -0.00208 " pathEditMode="relative" rAng="0" ptsTypes="AA">
                                      <p:cBhvr>
                                        <p:cTn id="289" dur="4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4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4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4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3998 -0.00208 " pathEditMode="relative" rAng="0" ptsTypes="AA">
                                      <p:cBhvr>
                                        <p:cTn id="296" dur="4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998 -0.00208 " pathEditMode="relative" rAng="0" ptsTypes="AA">
                                      <p:cBhvr>
                                        <p:cTn id="298" dur="4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3997 -0.00208 " pathEditMode="relative" rAng="0" ptsTypes="AA">
                                      <p:cBhvr>
                                        <p:cTn id="300" dur="4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3997 -0.00208 " pathEditMode="relative" rAng="0" ptsTypes="AA">
                                      <p:cBhvr>
                                        <p:cTn id="302" dur="4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3997 -0.00208 " pathEditMode="relative" rAng="0" ptsTypes="AA">
                                      <p:cBhvr>
                                        <p:cTn id="304" dur="4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3998 -0.00208 " pathEditMode="relative" rAng="0" ptsTypes="AA">
                                      <p:cBhvr>
                                        <p:cTn id="306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3998 -0.00208 " pathEditMode="relative" rAng="0" ptsTypes="AA">
                                      <p:cBhvr>
                                        <p:cTn id="308" dur="4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997 -0.00208 " pathEditMode="relative" rAng="0" ptsTypes="AA">
                                      <p:cBhvr>
                                        <p:cTn id="310" dur="4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997 -0.00208 " pathEditMode="relative" rAng="0" ptsTypes="AA">
                                      <p:cBhvr>
                                        <p:cTn id="312" dur="4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4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4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4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4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3" grpId="0"/>
      <p:bldP spid="163" grpId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83" grpId="0"/>
      <p:bldP spid="183" grpId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203" grpId="0"/>
      <p:bldP spid="203" grpId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83" grpId="0"/>
      <p:bldP spid="283" grpId="1"/>
      <p:bldP spid="293" grpId="0"/>
      <p:bldP spid="293" grpId="1"/>
      <p:bldP spid="303" grpId="0"/>
      <p:bldP spid="303" grpId="1"/>
      <p:bldP spid="313" grpId="0"/>
      <p:bldP spid="313" grpId="1"/>
      <p:bldP spid="323" grpId="0"/>
      <p:bldP spid="323" grpId="1"/>
      <p:bldP spid="333" grpId="0"/>
      <p:bldP spid="333" grpId="1"/>
      <p:bldP spid="343" grpId="0"/>
      <p:bldP spid="3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e14dc52e877062bad7c6d0a088422c2cc690b6b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317</Words>
  <Application>Microsoft Office PowerPoint</Application>
  <PresentationFormat>Geniş ekran</PresentationFormat>
  <Paragraphs>266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İleriye Doğru Ritmik Saymalar</dc:title>
  <dc:creator>www.mebders.com</dc:creator>
  <cp:lastModifiedBy>Muhammet Bozkurt</cp:lastModifiedBy>
  <cp:revision>176</cp:revision>
  <dcterms:created xsi:type="dcterms:W3CDTF">2015-08-18T22:48:21Z</dcterms:created>
  <dcterms:modified xsi:type="dcterms:W3CDTF">2018-04-10T17:23:26Z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