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56" r:id="rId4"/>
    <p:sldId id="261" r:id="rId5"/>
    <p:sldId id="257" r:id="rId6"/>
    <p:sldId id="259" r:id="rId7"/>
  </p:sldIdLst>
  <p:sldSz cx="9144000" cy="6858000" type="screen4x3"/>
  <p:notesSz cx="6858000" cy="9144000"/>
  <p:custDataLst>
    <p:tags r:id="rId8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C22C-F96B-4C8B-A3F8-33FB18C4DDB9}" type="datetimeFigureOut">
              <a:rPr lang="tr-TR" smtClean="0"/>
              <a:t>2.03.2019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8427-99A8-4BF5-BD53-F8F5766114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8275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C22C-F96B-4C8B-A3F8-33FB18C4DDB9}" type="datetimeFigureOut">
              <a:rPr lang="tr-TR" smtClean="0"/>
              <a:t>2.03.2019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8427-99A8-4BF5-BD53-F8F5766114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3230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C22C-F96B-4C8B-A3F8-33FB18C4DDB9}" type="datetimeFigureOut">
              <a:rPr lang="tr-TR" smtClean="0"/>
              <a:t>2.03.2019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8427-99A8-4BF5-BD53-F8F5766114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6749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C22C-F96B-4C8B-A3F8-33FB18C4DDB9}" type="datetimeFigureOut">
              <a:rPr lang="tr-TR" smtClean="0"/>
              <a:t>2.03.2019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8427-99A8-4BF5-BD53-F8F5766114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9329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C22C-F96B-4C8B-A3F8-33FB18C4DDB9}" type="datetimeFigureOut">
              <a:rPr lang="tr-TR" smtClean="0"/>
              <a:t>2.03.2019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8427-99A8-4BF5-BD53-F8F5766114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3546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C22C-F96B-4C8B-A3F8-33FB18C4DDB9}" type="datetimeFigureOut">
              <a:rPr lang="tr-TR" smtClean="0"/>
              <a:t>2.03.2019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8427-99A8-4BF5-BD53-F8F5766114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2993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C22C-F96B-4C8B-A3F8-33FB18C4DDB9}" type="datetimeFigureOut">
              <a:rPr lang="tr-TR" smtClean="0"/>
              <a:t>2.03.2019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8427-99A8-4BF5-BD53-F8F5766114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3368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C22C-F96B-4C8B-A3F8-33FB18C4DDB9}" type="datetimeFigureOut">
              <a:rPr lang="tr-TR" smtClean="0"/>
              <a:t>2.03.2019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8427-99A8-4BF5-BD53-F8F5766114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3265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C22C-F96B-4C8B-A3F8-33FB18C4DDB9}" type="datetimeFigureOut">
              <a:rPr lang="tr-TR" smtClean="0"/>
              <a:t>2.03.2019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8427-99A8-4BF5-BD53-F8F5766114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9749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C22C-F96B-4C8B-A3F8-33FB18C4DDB9}" type="datetimeFigureOut">
              <a:rPr lang="tr-TR" smtClean="0"/>
              <a:t>2.03.2019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8427-99A8-4BF5-BD53-F8F5766114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8072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C22C-F96B-4C8B-A3F8-33FB18C4DDB9}" type="datetimeFigureOut">
              <a:rPr lang="tr-TR" smtClean="0"/>
              <a:t>2.03.2019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8427-99A8-4BF5-BD53-F8F5766114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3030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8C22C-F96B-4C8B-A3F8-33FB18C4DDB9}" type="datetimeFigureOut">
              <a:rPr lang="tr-TR" smtClean="0"/>
              <a:t>2.03.2019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D8427-99A8-4BF5-BD53-F8F5766114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639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mebders.co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gitim.yenislayt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Yuvarlatılmış Dikdörtgen 6">
            <a:hlinkClick r:id="" action="ppaction://hlinkshowjump?jump=nextslide"/>
          </p:cNvPr>
          <p:cNvSpPr/>
          <p:nvPr/>
        </p:nvSpPr>
        <p:spPr>
          <a:xfrm>
            <a:off x="2178524" y="5307226"/>
            <a:ext cx="1483057" cy="46402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Seslendirme</a:t>
            </a:r>
          </a:p>
        </p:txBody>
      </p:sp>
      <p:sp>
        <p:nvSpPr>
          <p:cNvPr id="8" name="Yuvarlatılmış Dikdörtgen 7">
            <a:hlinkClick r:id="rId3" action="ppaction://hlinksldjump"/>
          </p:cNvPr>
          <p:cNvSpPr/>
          <p:nvPr/>
        </p:nvSpPr>
        <p:spPr>
          <a:xfrm>
            <a:off x="4110535" y="5307226"/>
            <a:ext cx="1280615" cy="46402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Karaoke</a:t>
            </a:r>
            <a:endParaRPr lang="tr-TR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Yuvarlatılmış Dikdörtgen 8">
            <a:hlinkClick r:id="" action="ppaction://hlinkshowjump?jump=lastslide"/>
          </p:cNvPr>
          <p:cNvSpPr/>
          <p:nvPr/>
        </p:nvSpPr>
        <p:spPr>
          <a:xfrm>
            <a:off x="5840105" y="5307226"/>
            <a:ext cx="1157784" cy="46402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Çıkış</a:t>
            </a:r>
          </a:p>
        </p:txBody>
      </p:sp>
    </p:spTree>
    <p:extLst>
      <p:ext uri="{BB962C8B-B14F-4D97-AF65-F5344CB8AC3E}">
        <p14:creationId xmlns:p14="http://schemas.microsoft.com/office/powerpoint/2010/main" val="118633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endSnd/>
        </p:sndAc>
      </p:transition>
    </mc:Choice>
    <mc:Fallback xmlns="">
      <p:transition spd="slow" advClick="0">
        <p:sndAc>
          <p:endSnd/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" y="0"/>
            <a:ext cx="9144000" cy="6858000"/>
          </a:xfrm>
          <a:prstGeom prst="rect">
            <a:avLst/>
          </a:prstGeom>
        </p:spPr>
      </p:pic>
      <p:sp>
        <p:nvSpPr>
          <p:cNvPr id="9" name="Yuvarlatılmış Dikdörtgen 8">
            <a:hlinkClick r:id="" action="ppaction://hlinkshowjump?jump=nextslide"/>
          </p:cNvPr>
          <p:cNvSpPr/>
          <p:nvPr/>
        </p:nvSpPr>
        <p:spPr>
          <a:xfrm>
            <a:off x="2178524" y="5307226"/>
            <a:ext cx="1483057" cy="46402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Seslendirme</a:t>
            </a:r>
          </a:p>
        </p:txBody>
      </p:sp>
      <p:sp>
        <p:nvSpPr>
          <p:cNvPr id="10" name="Yuvarlatılmış Dikdörtgen 9">
            <a:hlinkClick r:id="rId3" action="ppaction://hlinksldjump"/>
          </p:cNvPr>
          <p:cNvSpPr/>
          <p:nvPr/>
        </p:nvSpPr>
        <p:spPr>
          <a:xfrm>
            <a:off x="4110535" y="5307226"/>
            <a:ext cx="1280615" cy="46402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Karaoke</a:t>
            </a:r>
            <a:endParaRPr lang="tr-TR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Yuvarlatılmış Dikdörtgen 10">
            <a:hlinkClick r:id="" action="ppaction://hlinkshowjump?jump=lastslide"/>
          </p:cNvPr>
          <p:cNvSpPr/>
          <p:nvPr/>
        </p:nvSpPr>
        <p:spPr>
          <a:xfrm>
            <a:off x="5840105" y="5307226"/>
            <a:ext cx="1157784" cy="46402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Çıkış</a:t>
            </a:r>
          </a:p>
        </p:txBody>
      </p:sp>
    </p:spTree>
    <p:extLst>
      <p:ext uri="{BB962C8B-B14F-4D97-AF65-F5344CB8AC3E}">
        <p14:creationId xmlns:p14="http://schemas.microsoft.com/office/powerpoint/2010/main" val="255225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Yuvarlatılmış Dikdörtgen 5">
            <a:hlinkClick r:id="rId4" action="ppaction://hlinksldjump"/>
          </p:cNvPr>
          <p:cNvSpPr/>
          <p:nvPr/>
        </p:nvSpPr>
        <p:spPr>
          <a:xfrm>
            <a:off x="7765576" y="4506935"/>
            <a:ext cx="1214651" cy="3390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Tekrar Dinle</a:t>
            </a:r>
          </a:p>
        </p:txBody>
      </p:sp>
      <p:sp>
        <p:nvSpPr>
          <p:cNvPr id="7" name="Yuvarlatılmış Dikdörtgen 6">
            <a:hlinkClick r:id="" action="ppaction://hlinkshowjump?jump=firstslide"/>
          </p:cNvPr>
          <p:cNvSpPr/>
          <p:nvPr/>
        </p:nvSpPr>
        <p:spPr>
          <a:xfrm>
            <a:off x="7789460" y="5014468"/>
            <a:ext cx="1214651" cy="3390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 Menü</a:t>
            </a:r>
          </a:p>
        </p:txBody>
      </p:sp>
      <p:sp>
        <p:nvSpPr>
          <p:cNvPr id="8" name="Yuvarlatılmış Dikdörtgen 7">
            <a:hlinkClick r:id="" action="ppaction://hlinkshowjump?jump=lastslide"/>
          </p:cNvPr>
          <p:cNvSpPr/>
          <p:nvPr/>
        </p:nvSpPr>
        <p:spPr>
          <a:xfrm>
            <a:off x="7789460" y="5522001"/>
            <a:ext cx="1214651" cy="3390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Çıkış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538" y="1181779"/>
            <a:ext cx="2715960" cy="417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21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anlat-bana-annecigim.wav"/>
          </p:stSnd>
        </p:sndAc>
      </p:transition>
    </mc:Choice>
    <mc:Fallback xmlns="">
      <p:transition spd="slow" advClick="0">
        <p:sndAc>
          <p:stSnd>
            <p:snd r:embed="rId6" name="anlat-bana-annecigim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8" presetClass="path" presetSubtype="0" repeatCount="5000" autoRev="1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Motion origin="layout" path="M 1.94444E-6 4.44444E-6 L 0.01354 0.05555 L 0.02673 4.44444E-6 L 0.0408 0.05555 L 0.05434 4.44444E-6 L 0.06788 0.05555 L 0.08194 4.44444E-6 L 0.09496 0.05555 L 0.10903 4.44444E-6 L 0.12257 0.05555 L 0.13576 4.44444E-6 L 0.14982 0.05555 L 0.16302 4.44444E-6 L 0.17708 0.05555 L 0.19114 4.44444E-6 L 0.20364 0.05555 L 0.21823 4.44444E-6 " pathEditMode="relative" rAng="0" ptsTypes="AAAAAAAAAAAAAAAAA">
                                      <p:cBhvr>
                                        <p:cTn id="9" dur="9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3" y="277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Yuvarlatılmış Dikdörtgen 8">
            <a:hlinkClick r:id="" action="ppaction://hlinkshowjump?jump=nextslide"/>
          </p:cNvPr>
          <p:cNvSpPr/>
          <p:nvPr/>
        </p:nvSpPr>
        <p:spPr>
          <a:xfrm>
            <a:off x="2178524" y="5307226"/>
            <a:ext cx="1483057" cy="46402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Seslendirme</a:t>
            </a:r>
          </a:p>
        </p:txBody>
      </p:sp>
      <p:sp>
        <p:nvSpPr>
          <p:cNvPr id="10" name="Yuvarlatılmış Dikdörtgen 9">
            <a:hlinkClick r:id="rId3" action="ppaction://hlinksldjump"/>
          </p:cNvPr>
          <p:cNvSpPr/>
          <p:nvPr/>
        </p:nvSpPr>
        <p:spPr>
          <a:xfrm>
            <a:off x="4110535" y="5307226"/>
            <a:ext cx="1280615" cy="46402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Karaoke</a:t>
            </a:r>
            <a:endParaRPr lang="tr-TR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Yuvarlatılmış Dikdörtgen 10">
            <a:hlinkClick r:id="" action="ppaction://hlinkshowjump?jump=lastslide"/>
          </p:cNvPr>
          <p:cNvSpPr/>
          <p:nvPr/>
        </p:nvSpPr>
        <p:spPr>
          <a:xfrm>
            <a:off x="5840105" y="5307226"/>
            <a:ext cx="1157784" cy="46402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Çıkış</a:t>
            </a:r>
          </a:p>
        </p:txBody>
      </p:sp>
    </p:spTree>
    <p:extLst>
      <p:ext uri="{BB962C8B-B14F-4D97-AF65-F5344CB8AC3E}">
        <p14:creationId xmlns:p14="http://schemas.microsoft.com/office/powerpoint/2010/main" val="160985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Resim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381614" y="1829961"/>
            <a:ext cx="132311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40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Anlat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2752625" y="1829459"/>
            <a:ext cx="117397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40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bana</a:t>
            </a:r>
          </a:p>
        </p:txBody>
      </p:sp>
      <p:sp>
        <p:nvSpPr>
          <p:cNvPr id="53" name="Yuvarlatılmış Dikdörtgen 52">
            <a:hlinkClick r:id="rId4" action="ppaction://hlinksldjump"/>
          </p:cNvPr>
          <p:cNvSpPr/>
          <p:nvPr/>
        </p:nvSpPr>
        <p:spPr>
          <a:xfrm>
            <a:off x="7831051" y="5102288"/>
            <a:ext cx="1214651" cy="3390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Tekrar Dinle</a:t>
            </a:r>
          </a:p>
        </p:txBody>
      </p:sp>
      <p:sp>
        <p:nvSpPr>
          <p:cNvPr id="54" name="Yuvarlatılmış Dikdörtgen 53">
            <a:hlinkClick r:id="" action="ppaction://hlinkshowjump?jump=firstslide"/>
          </p:cNvPr>
          <p:cNvSpPr/>
          <p:nvPr/>
        </p:nvSpPr>
        <p:spPr>
          <a:xfrm>
            <a:off x="7853054" y="5582641"/>
            <a:ext cx="1214651" cy="3390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 Menü</a:t>
            </a:r>
          </a:p>
        </p:txBody>
      </p:sp>
      <p:sp>
        <p:nvSpPr>
          <p:cNvPr id="55" name="Yuvarlatılmış Dikdörtgen 54">
            <a:hlinkClick r:id="" action="ppaction://hlinkshowjump?jump=lastslide"/>
          </p:cNvPr>
          <p:cNvSpPr/>
          <p:nvPr/>
        </p:nvSpPr>
        <p:spPr>
          <a:xfrm>
            <a:off x="7853054" y="6086861"/>
            <a:ext cx="1214651" cy="33902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Çıkış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0"/>
            <a:ext cx="986747" cy="986747"/>
          </a:xfrm>
          <a:prstGeom prst="rect">
            <a:avLst/>
          </a:prstGeom>
        </p:spPr>
      </p:pic>
      <p:sp>
        <p:nvSpPr>
          <p:cNvPr id="56" name="Yuvarlatılmış Dikdörtgen 55"/>
          <p:cNvSpPr/>
          <p:nvPr/>
        </p:nvSpPr>
        <p:spPr>
          <a:xfrm>
            <a:off x="100462" y="1959219"/>
            <a:ext cx="865317" cy="33902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Başla</a:t>
            </a:r>
          </a:p>
        </p:txBody>
      </p:sp>
      <p:sp>
        <p:nvSpPr>
          <p:cNvPr id="57" name="Metin kutusu 56"/>
          <p:cNvSpPr txBox="1"/>
          <p:nvPr/>
        </p:nvSpPr>
        <p:spPr>
          <a:xfrm>
            <a:off x="3974493" y="1820955"/>
            <a:ext cx="220663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40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anneciğim</a:t>
            </a:r>
          </a:p>
        </p:txBody>
      </p:sp>
      <p:sp>
        <p:nvSpPr>
          <p:cNvPr id="61" name="Metin kutusu 60"/>
          <p:cNvSpPr txBox="1"/>
          <p:nvPr/>
        </p:nvSpPr>
        <p:spPr>
          <a:xfrm>
            <a:off x="1461836" y="2463738"/>
            <a:ext cx="170963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40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İyileri,</a:t>
            </a:r>
          </a:p>
        </p:txBody>
      </p:sp>
      <p:sp>
        <p:nvSpPr>
          <p:cNvPr id="62" name="Metin kutusu 61"/>
          <p:cNvSpPr txBox="1"/>
          <p:nvPr/>
        </p:nvSpPr>
        <p:spPr>
          <a:xfrm>
            <a:off x="3206305" y="2463995"/>
            <a:ext cx="181543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40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kötüleri</a:t>
            </a:r>
          </a:p>
        </p:txBody>
      </p:sp>
      <p:sp>
        <p:nvSpPr>
          <p:cNvPr id="99" name="Metin kutusu 98"/>
          <p:cNvSpPr txBox="1"/>
          <p:nvPr/>
        </p:nvSpPr>
        <p:spPr>
          <a:xfrm>
            <a:off x="1461836" y="3098017"/>
            <a:ext cx="144655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40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Öğret</a:t>
            </a:r>
          </a:p>
        </p:txBody>
      </p:sp>
      <p:sp>
        <p:nvSpPr>
          <p:cNvPr id="100" name="Metin kutusu 99"/>
          <p:cNvSpPr txBox="1"/>
          <p:nvPr/>
        </p:nvSpPr>
        <p:spPr>
          <a:xfrm>
            <a:off x="2832847" y="3097515"/>
            <a:ext cx="117397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40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bana</a:t>
            </a:r>
          </a:p>
        </p:txBody>
      </p:sp>
      <p:sp>
        <p:nvSpPr>
          <p:cNvPr id="101" name="Metin kutusu 100"/>
          <p:cNvSpPr txBox="1"/>
          <p:nvPr/>
        </p:nvSpPr>
        <p:spPr>
          <a:xfrm>
            <a:off x="1461836" y="3727674"/>
            <a:ext cx="80522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40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Bir</a:t>
            </a:r>
          </a:p>
        </p:txBody>
      </p:sp>
      <p:sp>
        <p:nvSpPr>
          <p:cNvPr id="102" name="Metin kutusu 101"/>
          <p:cNvSpPr txBox="1"/>
          <p:nvPr/>
        </p:nvSpPr>
        <p:spPr>
          <a:xfrm>
            <a:off x="2365834" y="3709450"/>
            <a:ext cx="78919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40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yol</a:t>
            </a:r>
          </a:p>
        </p:txBody>
      </p:sp>
      <p:sp>
        <p:nvSpPr>
          <p:cNvPr id="103" name="Metin kutusu 102"/>
          <p:cNvSpPr txBox="1"/>
          <p:nvPr/>
        </p:nvSpPr>
        <p:spPr>
          <a:xfrm>
            <a:off x="3243472" y="3701197"/>
            <a:ext cx="154439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40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göster</a:t>
            </a:r>
          </a:p>
        </p:txBody>
      </p:sp>
      <p:sp>
        <p:nvSpPr>
          <p:cNvPr id="104" name="Metin kutusu 103"/>
          <p:cNvSpPr txBox="1"/>
          <p:nvPr/>
        </p:nvSpPr>
        <p:spPr>
          <a:xfrm>
            <a:off x="4876317" y="3682751"/>
            <a:ext cx="200458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40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geleceğe</a:t>
            </a:r>
          </a:p>
        </p:txBody>
      </p:sp>
      <p:sp>
        <p:nvSpPr>
          <p:cNvPr id="105" name="Metin kutusu 104"/>
          <p:cNvSpPr txBox="1"/>
          <p:nvPr/>
        </p:nvSpPr>
        <p:spPr>
          <a:xfrm>
            <a:off x="1461836" y="1876554"/>
            <a:ext cx="131991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40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Sevgi</a:t>
            </a:r>
          </a:p>
        </p:txBody>
      </p:sp>
      <p:sp>
        <p:nvSpPr>
          <p:cNvPr id="106" name="Metin kutusu 105"/>
          <p:cNvSpPr txBox="1"/>
          <p:nvPr/>
        </p:nvSpPr>
        <p:spPr>
          <a:xfrm>
            <a:off x="2795477" y="1887209"/>
            <a:ext cx="139204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40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sende</a:t>
            </a:r>
          </a:p>
        </p:txBody>
      </p:sp>
      <p:sp>
        <p:nvSpPr>
          <p:cNvPr id="107" name="Metin kutusu 106"/>
          <p:cNvSpPr txBox="1"/>
          <p:nvPr/>
        </p:nvSpPr>
        <p:spPr>
          <a:xfrm>
            <a:off x="4214981" y="1859461"/>
            <a:ext cx="89505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40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ışık</a:t>
            </a:r>
          </a:p>
        </p:txBody>
      </p:sp>
      <p:sp>
        <p:nvSpPr>
          <p:cNvPr id="108" name="Metin kutusu 107"/>
          <p:cNvSpPr txBox="1"/>
          <p:nvPr/>
        </p:nvSpPr>
        <p:spPr>
          <a:xfrm>
            <a:off x="5097024" y="1862509"/>
            <a:ext cx="139204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40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sende</a:t>
            </a:r>
          </a:p>
        </p:txBody>
      </p:sp>
      <p:sp>
        <p:nvSpPr>
          <p:cNvPr id="109" name="Metin kutusu 108"/>
          <p:cNvSpPr txBox="1"/>
          <p:nvPr/>
        </p:nvSpPr>
        <p:spPr>
          <a:xfrm>
            <a:off x="1461836" y="2400196"/>
            <a:ext cx="144655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40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Duygu</a:t>
            </a:r>
          </a:p>
        </p:txBody>
      </p:sp>
      <p:sp>
        <p:nvSpPr>
          <p:cNvPr id="110" name="Metin kutusu 109"/>
          <p:cNvSpPr txBox="1"/>
          <p:nvPr/>
        </p:nvSpPr>
        <p:spPr>
          <a:xfrm>
            <a:off x="2795477" y="2410851"/>
            <a:ext cx="139204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40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sende</a:t>
            </a:r>
          </a:p>
        </p:txBody>
      </p:sp>
      <p:sp>
        <p:nvSpPr>
          <p:cNvPr id="111" name="Metin kutusu 110"/>
          <p:cNvSpPr txBox="1"/>
          <p:nvPr/>
        </p:nvSpPr>
        <p:spPr>
          <a:xfrm>
            <a:off x="4214981" y="2383103"/>
            <a:ext cx="125258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40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inanç</a:t>
            </a:r>
          </a:p>
        </p:txBody>
      </p:sp>
      <p:sp>
        <p:nvSpPr>
          <p:cNvPr id="112" name="Metin kutusu 111"/>
          <p:cNvSpPr txBox="1"/>
          <p:nvPr/>
        </p:nvSpPr>
        <p:spPr>
          <a:xfrm>
            <a:off x="5432778" y="2393591"/>
            <a:ext cx="139204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40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sende</a:t>
            </a:r>
          </a:p>
        </p:txBody>
      </p:sp>
      <p:sp>
        <p:nvSpPr>
          <p:cNvPr id="113" name="Metin kutusu 112"/>
          <p:cNvSpPr txBox="1"/>
          <p:nvPr/>
        </p:nvSpPr>
        <p:spPr>
          <a:xfrm>
            <a:off x="1461836" y="2923838"/>
            <a:ext cx="107785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40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Bilgi</a:t>
            </a:r>
          </a:p>
        </p:txBody>
      </p:sp>
      <p:sp>
        <p:nvSpPr>
          <p:cNvPr id="114" name="Metin kutusu 113"/>
          <p:cNvSpPr txBox="1"/>
          <p:nvPr/>
        </p:nvSpPr>
        <p:spPr>
          <a:xfrm>
            <a:off x="2595796" y="2923838"/>
            <a:ext cx="139204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40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sende</a:t>
            </a:r>
          </a:p>
        </p:txBody>
      </p:sp>
      <p:sp>
        <p:nvSpPr>
          <p:cNvPr id="115" name="Metin kutusu 114"/>
          <p:cNvSpPr txBox="1"/>
          <p:nvPr/>
        </p:nvSpPr>
        <p:spPr>
          <a:xfrm>
            <a:off x="4022313" y="2906745"/>
            <a:ext cx="133594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40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görgü</a:t>
            </a:r>
          </a:p>
        </p:txBody>
      </p:sp>
      <p:sp>
        <p:nvSpPr>
          <p:cNvPr id="116" name="Metin kutusu 115"/>
          <p:cNvSpPr txBox="1"/>
          <p:nvPr/>
        </p:nvSpPr>
        <p:spPr>
          <a:xfrm>
            <a:off x="5334418" y="2906744"/>
            <a:ext cx="139204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40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sende</a:t>
            </a:r>
          </a:p>
        </p:txBody>
      </p:sp>
      <p:sp>
        <p:nvSpPr>
          <p:cNvPr id="117" name="Metin kutusu 116"/>
          <p:cNvSpPr txBox="1"/>
          <p:nvPr/>
        </p:nvSpPr>
        <p:spPr>
          <a:xfrm>
            <a:off x="1461836" y="3446768"/>
            <a:ext cx="134395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40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Sabır</a:t>
            </a:r>
          </a:p>
        </p:txBody>
      </p:sp>
      <p:sp>
        <p:nvSpPr>
          <p:cNvPr id="118" name="Metin kutusu 117"/>
          <p:cNvSpPr txBox="1"/>
          <p:nvPr/>
        </p:nvSpPr>
        <p:spPr>
          <a:xfrm>
            <a:off x="2842216" y="3455117"/>
            <a:ext cx="139204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40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sende</a:t>
            </a:r>
          </a:p>
        </p:txBody>
      </p:sp>
      <p:sp>
        <p:nvSpPr>
          <p:cNvPr id="119" name="Metin kutusu 118"/>
          <p:cNvSpPr txBox="1"/>
          <p:nvPr/>
        </p:nvSpPr>
        <p:spPr>
          <a:xfrm>
            <a:off x="4205474" y="3419897"/>
            <a:ext cx="126380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40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güzel</a:t>
            </a:r>
          </a:p>
        </p:txBody>
      </p:sp>
      <p:sp>
        <p:nvSpPr>
          <p:cNvPr id="120" name="Metin kutusu 119"/>
          <p:cNvSpPr txBox="1"/>
          <p:nvPr/>
        </p:nvSpPr>
        <p:spPr>
          <a:xfrm>
            <a:off x="5504024" y="3419897"/>
            <a:ext cx="148822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40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annem</a:t>
            </a:r>
          </a:p>
        </p:txBody>
      </p:sp>
    </p:spTree>
    <p:extLst>
      <p:ext uri="{BB962C8B-B14F-4D97-AF65-F5344CB8AC3E}">
        <p14:creationId xmlns:p14="http://schemas.microsoft.com/office/powerpoint/2010/main" val="396277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anlat-bana-annecigim-karaoke.wav"/>
          </p:stSnd>
        </p:sndAc>
      </p:transition>
    </mc:Choice>
    <mc:Fallback xmlns="">
      <p:transition spd="slow" advClick="0">
        <p:sndAc>
          <p:stSnd>
            <p:snd r:embed="rId6" name="anlat-bana-annecigim-karaok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05556E-6 -7.40741E-7 L -1.125 0.01412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0" y="6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mph" presetSubtype="2" autoRev="1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autoRev="1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autoRev="1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autoRev="1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autoRev="1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autoRev="1" fill="hold" grpId="1" nodeType="withEffect">
                                  <p:stCondLst>
                                    <p:cond delay="24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autoRev="1" fill="hold" grpId="1" nodeType="withEffect">
                                  <p:stCondLst>
                                    <p:cond delay="25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autoRev="1" fill="hold" grpId="1" nodeType="withEffect">
                                  <p:stCondLst>
                                    <p:cond delay="26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autoRev="1" fill="hold" grpId="1" nodeType="withEffect">
                                  <p:stCondLst>
                                    <p:cond delay="28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autoRev="1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autoRev="1" fill="hold" grpId="0" nodeType="withEffect">
                                  <p:stCondLst>
                                    <p:cond delay="3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autoRev="1" fill="hold" grpId="0" nodeType="withEffect">
                                  <p:stCondLst>
                                    <p:cond delay="3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autoRev="1" fill="hold" grpId="1" nodeType="withEffect">
                                  <p:stCondLst>
                                    <p:cond delay="34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autoRev="1" fill="hold" grpId="1" nodeType="withEffect">
                                  <p:stCondLst>
                                    <p:cond delay="35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3" presetClass="emph" presetSubtype="2" autoRev="1" fill="hold" grpId="0" nodeType="withEffect">
                                  <p:stCondLst>
                                    <p:cond delay="36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autoRev="1" fill="hold" grpId="0" nodeType="withEffect">
                                  <p:stCondLst>
                                    <p:cond delay="37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autoRev="1" fill="hold" grpId="0" nodeType="withEffect">
                                  <p:stCondLst>
                                    <p:cond delay="38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autoRev="1" fill="hold" grpId="0" nodeType="withEffect">
                                  <p:stCondLst>
                                    <p:cond delay="39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3" presetClass="emph" presetSubtype="2" autoRev="1" fill="hold" grpId="2" nodeType="withEffect">
                                  <p:stCondLst>
                                    <p:cond delay="40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3" presetClass="emph" presetSubtype="2" autoRev="1" fill="hold" grpId="2" nodeType="withEffect">
                                  <p:stCondLst>
                                    <p:cond delay="4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" presetClass="emph" presetSubtype="2" autoRev="1" fill="hold" grpId="3" nodeType="withEffect">
                                  <p:stCondLst>
                                    <p:cond delay="4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3" presetClass="emph" presetSubtype="2" autoRev="1" fill="hold" grpId="3" nodeType="withEffect">
                                  <p:stCondLst>
                                    <p:cond delay="4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3" presetClass="emph" presetSubtype="2" autoRev="1" fill="hold" grpId="1" nodeType="withEffect">
                                  <p:stCondLst>
                                    <p:cond delay="44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" presetID="3" presetClass="emph" presetSubtype="2" autoRev="1" fill="hold" grpId="1" nodeType="withEffect">
                                  <p:stCondLst>
                                    <p:cond delay="45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3" presetClass="emph" presetSubtype="2" autoRev="1" fill="hold" grpId="1" nodeType="withEffect">
                                  <p:stCondLst>
                                    <p:cond delay="46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3" presetClass="emph" presetSubtype="2" autoRev="1" fill="hold" grpId="1" nodeType="withEffect">
                                  <p:stCondLst>
                                    <p:cond delay="48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2" nodeType="withEffect">
                                  <p:stCondLst>
                                    <p:cond delay="488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2" nodeType="withEffect">
                                  <p:stCondLst>
                                    <p:cond delay="488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2" nodeType="withEffect">
                                  <p:stCondLst>
                                    <p:cond delay="488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2" nodeType="withEffect">
                                  <p:stCondLst>
                                    <p:cond delay="488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2" nodeType="withEffect">
                                  <p:stCondLst>
                                    <p:cond delay="488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4" nodeType="withEffect">
                                  <p:stCondLst>
                                    <p:cond delay="488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4" nodeType="withEffect">
                                  <p:stCondLst>
                                    <p:cond delay="488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2" nodeType="withEffect">
                                  <p:stCondLst>
                                    <p:cond delay="488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488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2" nodeType="withEffect">
                                  <p:stCondLst>
                                    <p:cond delay="488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2" nodeType="withEffect">
                                  <p:stCondLst>
                                    <p:cond delay="488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2" nodeType="withEffect">
                                  <p:stCondLst>
                                    <p:cond delay="489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2" nodeType="withEffect">
                                  <p:stCondLst>
                                    <p:cond delay="489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2" nodeType="withEffect">
                                  <p:stCondLst>
                                    <p:cond delay="489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2" nodeType="withEffect">
                                  <p:stCondLst>
                                    <p:cond delay="489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2" nodeType="withEffect">
                                  <p:stCondLst>
                                    <p:cond delay="489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2" nodeType="withEffect">
                                  <p:stCondLst>
                                    <p:cond delay="489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2" nodeType="withEffect">
                                  <p:stCondLst>
                                    <p:cond delay="489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2" nodeType="withEffect">
                                  <p:stCondLst>
                                    <p:cond delay="489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2" nodeType="withEffect">
                                  <p:stCondLst>
                                    <p:cond delay="489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2" nodeType="withEffect">
                                  <p:stCondLst>
                                    <p:cond delay="489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2" nodeType="withEffect">
                                  <p:stCondLst>
                                    <p:cond delay="489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2" nodeType="withEffect">
                                  <p:stCondLst>
                                    <p:cond delay="489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3" nodeType="withEffect">
                                  <p:stCondLst>
                                    <p:cond delay="489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3" nodeType="withEffect">
                                  <p:stCondLst>
                                    <p:cond delay="489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3" nodeType="withEffect">
                                  <p:stCondLst>
                                    <p:cond delay="489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3" nodeType="withEffect">
                                  <p:stCondLst>
                                    <p:cond delay="489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" presetClass="emph" presetSubtype="2" autoRev="1" fill="hold" grpId="0" nodeType="withEffect">
                                  <p:stCondLst>
                                    <p:cond delay="49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7" presetID="3" presetClass="emph" presetSubtype="2" autoRev="1" fill="hold" grpId="0" nodeType="withEffect">
                                  <p:stCondLst>
                                    <p:cond delay="50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9" presetID="3" presetClass="emph" presetSubtype="2" autoRev="1" fill="hold" grpId="0" nodeType="withEffect">
                                  <p:stCondLst>
                                    <p:cond delay="5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1" presetID="3" presetClass="emph" presetSubtype="2" autoRev="1" fill="hold" grpId="0" nodeType="withEffect">
                                  <p:stCondLst>
                                    <p:cond delay="5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3" presetID="3" presetClass="emph" presetSubtype="2" autoRev="1" fill="hold" grpId="0" nodeType="withEffect">
                                  <p:stCondLst>
                                    <p:cond delay="57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5" presetID="3" presetClass="emph" presetSubtype="2" autoRev="1" fill="hold" grpId="0" nodeType="withEffect">
                                  <p:stCondLst>
                                    <p:cond delay="58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7" presetID="3" presetClass="emph" presetSubtype="2" autoRev="1" fill="hold" grpId="0" nodeType="withEffect">
                                  <p:stCondLst>
                                    <p:cond delay="59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8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60500"/>
                            </p:stCondLst>
                            <p:childTnLst>
                              <p:par>
                                <p:cTn id="140" presetID="3" presetClass="emph" presetSubtype="2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2" presetID="3" presetClass="emph" presetSubtype="2" autoRev="1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4" presetID="3" presetClass="emph" presetSubtype="2" autoRev="1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6" presetID="3" presetClass="emph" presetSubtype="2" autoRev="1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8" presetID="3" presetClass="emph" presetSubtype="2" autoRev="1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0" presetID="3" presetClass="emph" presetSubtype="2" autoRev="1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2" presetID="3" presetClass="emph" presetSubtype="2" autoRev="1" fill="hold" grpId="1" nodeType="withEffect">
                                  <p:stCondLst>
                                    <p:cond delay="1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4" presetID="3" presetClass="emph" presetSubtype="2" autoRev="1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6" presetID="3" presetClass="emph" presetSubtype="2" autoRev="1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8" presetID="3" presetClass="emph" presetSubtype="2" autoRev="1" fill="hold" grpId="0" nodeType="withEffect">
                                  <p:stCondLst>
                                    <p:cond delay="26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0" presetID="3" presetClass="emph" presetSubtype="2" autoRev="1" fill="hold" grpId="0" nodeType="withEffect">
                                  <p:stCondLst>
                                    <p:cond delay="27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2" presetID="3" presetClass="emph" presetSubtype="2" autoRev="1" fill="hold" grpId="0" nodeType="withEffect">
                                  <p:stCondLst>
                                    <p:cond delay="28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4" presetID="3" presetClass="emph" presetSubtype="2" autoRev="1" fill="hold" grpId="0" nodeType="withEffect">
                                  <p:stCondLst>
                                    <p:cond delay="29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6" presetID="3" presetClass="emph" presetSubtype="2" autoRev="1" fill="hold" grpId="0" nodeType="withEffect">
                                  <p:stCondLst>
                                    <p:cond delay="30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8" presetID="3" presetClass="emph" presetSubtype="2" autoRev="1" fill="hold" grpId="0" nodeType="withEffect">
                                  <p:stCondLst>
                                    <p:cond delay="3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0" presetID="3" presetClass="emph" presetSubtype="2" autoRev="1" fill="hold" grpId="0" nodeType="withEffect">
                                  <p:stCondLst>
                                    <p:cond delay="32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2" presetID="3" presetClass="emph" presetSubtype="2" autoRev="1" fill="hold" grpId="0" nodeType="withEffect">
                                  <p:stCondLst>
                                    <p:cond delay="3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4" presetID="3" presetClass="emph" presetSubtype="2" autoRev="1" fill="hold" grpId="1" nodeType="withEffect">
                                  <p:stCondLst>
                                    <p:cond delay="34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6" presetID="3" presetClass="emph" presetSubtype="2" autoRev="1" fill="hold" grpId="1" nodeType="withEffect">
                                  <p:stCondLst>
                                    <p:cond delay="35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8" presetID="3" presetClass="emph" presetSubtype="2" autoRev="1" fill="hold" grpId="1" nodeType="withEffect">
                                  <p:stCondLst>
                                    <p:cond delay="36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0" presetID="3" presetClass="emph" presetSubtype="2" autoRev="1" fill="hold" grpId="1" nodeType="withEffect">
                                  <p:stCondLst>
                                    <p:cond delay="37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2" presetID="3" presetClass="emph" presetSubtype="2" autoRev="1" fill="hold" grpId="1" nodeType="withEffect">
                                  <p:stCondLst>
                                    <p:cond delay="38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4" presetID="3" presetClass="emph" presetSubtype="2" autoRev="1" fill="hold" grpId="1" nodeType="withEffect">
                                  <p:stCondLst>
                                    <p:cond delay="39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6" presetID="3" presetClass="emph" presetSubtype="2" autoRev="1" fill="hold" grpId="1" nodeType="withEffect">
                                  <p:stCondLst>
                                    <p:cond delay="40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8" presetID="3" presetClass="emph" presetSubtype="2" autoRev="1" fill="hold" grpId="1" nodeType="withEffect">
                                  <p:stCondLst>
                                    <p:cond delay="4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0" presetID="3" presetClass="emph" presetSubtype="2" autoRev="1" fill="hold" grpId="2" nodeType="withEffect">
                                  <p:stCondLst>
                                    <p:cond delay="42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2" presetID="3" presetClass="emph" presetSubtype="2" autoRev="1" fill="hold" grpId="2" nodeType="withEffect">
                                  <p:stCondLst>
                                    <p:cond delay="4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4" presetID="3" presetClass="emph" presetSubtype="2" autoRev="1" fill="hold" grpId="2" nodeType="withEffect">
                                  <p:stCondLst>
                                    <p:cond delay="45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6" presetID="3" presetClass="emph" presetSubtype="2" autoRev="1" fill="hold" grpId="2" nodeType="withEffect">
                                  <p:stCondLst>
                                    <p:cond delay="46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7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111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9" grpId="0"/>
      <p:bldP spid="9" grpId="1"/>
      <p:bldP spid="9" grpId="2"/>
      <p:bldP spid="53" grpId="0" animBg="1"/>
      <p:bldP spid="54" grpId="0" animBg="1"/>
      <p:bldP spid="55" grpId="0" animBg="1"/>
      <p:bldP spid="56" grpId="0" animBg="1"/>
      <p:bldP spid="57" grpId="0"/>
      <p:bldP spid="57" grpId="1"/>
      <p:bldP spid="57" grpId="2"/>
      <p:bldP spid="61" grpId="0"/>
      <p:bldP spid="61" grpId="1"/>
      <p:bldP spid="61" grpId="2"/>
      <p:bldP spid="62" grpId="0"/>
      <p:bldP spid="62" grpId="1"/>
      <p:bldP spid="62" grpId="2"/>
      <p:bldP spid="99" grpId="0"/>
      <p:bldP spid="99" grpId="1"/>
      <p:bldP spid="99" grpId="2"/>
      <p:bldP spid="99" grpId="3"/>
      <p:bldP spid="99" grpId="4"/>
      <p:bldP spid="100" grpId="0"/>
      <p:bldP spid="100" grpId="1"/>
      <p:bldP spid="100" grpId="2"/>
      <p:bldP spid="100" grpId="3"/>
      <p:bldP spid="100" grpId="4"/>
      <p:bldP spid="101" grpId="0"/>
      <p:bldP spid="101" grpId="1"/>
      <p:bldP spid="101" grpId="2"/>
      <p:bldP spid="102" grpId="0"/>
      <p:bldP spid="102" grpId="1"/>
      <p:bldP spid="102" grpId="2"/>
      <p:bldP spid="103" grpId="0"/>
      <p:bldP spid="103" grpId="1"/>
      <p:bldP spid="103" grpId="2"/>
      <p:bldP spid="104" grpId="0"/>
      <p:bldP spid="104" grpId="1"/>
      <p:bldP spid="104" grpId="2"/>
      <p:bldP spid="105" grpId="0"/>
      <p:bldP spid="105" grpId="1"/>
      <p:bldP spid="105" grpId="2"/>
      <p:bldP spid="106" grpId="0"/>
      <p:bldP spid="106" grpId="1"/>
      <p:bldP spid="106" grpId="2"/>
      <p:bldP spid="107" grpId="0"/>
      <p:bldP spid="107" grpId="1"/>
      <p:bldP spid="107" grpId="2"/>
      <p:bldP spid="108" grpId="0"/>
      <p:bldP spid="108" grpId="1"/>
      <p:bldP spid="108" grpId="2"/>
      <p:bldP spid="109" grpId="0"/>
      <p:bldP spid="109" grpId="1"/>
      <p:bldP spid="109" grpId="2"/>
      <p:bldP spid="110" grpId="0"/>
      <p:bldP spid="110" grpId="1"/>
      <p:bldP spid="110" grpId="2"/>
      <p:bldP spid="111" grpId="0"/>
      <p:bldP spid="111" grpId="1"/>
      <p:bldP spid="111" grpId="2"/>
      <p:bldP spid="112" grpId="0"/>
      <p:bldP spid="112" grpId="1"/>
      <p:bldP spid="112" grpId="2"/>
      <p:bldP spid="113" grpId="0"/>
      <p:bldP spid="113" grpId="1"/>
      <p:bldP spid="113" grpId="2"/>
      <p:bldP spid="114" grpId="0"/>
      <p:bldP spid="114" grpId="1"/>
      <p:bldP spid="114" grpId="2"/>
      <p:bldP spid="115" grpId="0"/>
      <p:bldP spid="115" grpId="1"/>
      <p:bldP spid="115" grpId="2"/>
      <p:bldP spid="116" grpId="0"/>
      <p:bldP spid="116" grpId="1"/>
      <p:bldP spid="116" grpId="2"/>
      <p:bldP spid="117" grpId="0"/>
      <p:bldP spid="117" grpId="1"/>
      <p:bldP spid="117" grpId="2"/>
      <p:bldP spid="117" grpId="3"/>
      <p:bldP spid="118" grpId="0"/>
      <p:bldP spid="118" grpId="1"/>
      <p:bldP spid="118" grpId="2"/>
      <p:bldP spid="118" grpId="3"/>
      <p:bldP spid="119" grpId="0"/>
      <p:bldP spid="119" grpId="1"/>
      <p:bldP spid="119" grpId="2"/>
      <p:bldP spid="119" grpId="3"/>
      <p:bldP spid="120" grpId="0"/>
      <p:bldP spid="120" grpId="1"/>
      <p:bldP spid="120" grpId="2"/>
      <p:bldP spid="120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3289111" y="2001838"/>
            <a:ext cx="28278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HAZIRLAYAN</a:t>
            </a:r>
          </a:p>
          <a:p>
            <a:pPr algn="ctr"/>
            <a:endPara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Muhammet Bozkurt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3407925" y="3937486"/>
            <a:ext cx="27993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info@mebders.com</a:t>
            </a:r>
            <a:endPara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www.mebders.com</a:t>
            </a:r>
            <a:endPara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Yuvarlatılmış Dikdörtgen 7">
            <a:hlinkClick r:id="" action="ppaction://hlinkshowjump?jump=endshow"/>
          </p:cNvPr>
          <p:cNvSpPr/>
          <p:nvPr/>
        </p:nvSpPr>
        <p:spPr>
          <a:xfrm>
            <a:off x="4139341" y="5254222"/>
            <a:ext cx="865317" cy="33902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Kapat</a:t>
            </a:r>
          </a:p>
        </p:txBody>
      </p:sp>
    </p:spTree>
    <p:extLst>
      <p:ext uri="{BB962C8B-B14F-4D97-AF65-F5344CB8AC3E}">
        <p14:creationId xmlns:p14="http://schemas.microsoft.com/office/powerpoint/2010/main" val="51825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endSnd/>
        </p:sndAc>
      </p:transition>
    </mc:Choice>
    <mc:Fallback xmlns="">
      <p:transition spd="slow" advClick="0">
        <p:sndAc>
          <p:endSnd/>
        </p:sndAc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deca1fba0c2ca65ca409977d72271d16f4837c"/>
</p:tagLst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758</TotalTime>
  <Words>62</Words>
  <Application>Microsoft Office PowerPoint</Application>
  <PresentationFormat>Ekran Gösterisi (4:3)</PresentationFormat>
  <Paragraphs>49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Tahoma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Karaoke Anlat Bana Anneciğim</dc:title>
  <dc:creator>Muhammet Bozkurt</dc:creator>
  <cp:lastModifiedBy>Muhammet Bozkurt</cp:lastModifiedBy>
  <cp:revision>87</cp:revision>
  <dcterms:created xsi:type="dcterms:W3CDTF">2016-02-29T20:57:41Z</dcterms:created>
  <dcterms:modified xsi:type="dcterms:W3CDTF">2019-03-02T16:26:02Z</dcterms:modified>
  <cp:contentStatus/>
</cp:coreProperties>
</file>