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304" r:id="rId4"/>
    <p:sldId id="303" r:id="rId5"/>
    <p:sldId id="301" r:id="rId6"/>
    <p:sldId id="257" r:id="rId7"/>
    <p:sldId id="302" r:id="rId8"/>
    <p:sldId id="274" r:id="rId9"/>
  </p:sldIdLst>
  <p:sldSz cx="12192000" cy="6858000"/>
  <p:notesSz cx="6858000" cy="9144000"/>
  <p:custDataLst>
    <p:tags r:id="rId10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image" Target="../media/image6.png"/><Relationship Id="rId26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openxmlformats.org/officeDocument/2006/relationships/image" Target="../media/image8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5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7.png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11.png"/><Relationship Id="rId5" Type="http://schemas.openxmlformats.org/officeDocument/2006/relationships/audio" Target="../media/audio3.wav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audio" Target="../media/audio8.wav"/><Relationship Id="rId19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Relationship Id="rId2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audio" Target="../media/audio2.wav"/><Relationship Id="rId18" Type="http://schemas.openxmlformats.org/officeDocument/2006/relationships/audio" Target="../media/audio8.wav"/><Relationship Id="rId26" Type="http://schemas.openxmlformats.org/officeDocument/2006/relationships/image" Target="../media/image6.png"/><Relationship Id="rId3" Type="http://schemas.openxmlformats.org/officeDocument/2006/relationships/audio" Target="../media/audio13.wav"/><Relationship Id="rId21" Type="http://schemas.openxmlformats.org/officeDocument/2006/relationships/audio" Target="../media/audio11.wav"/><Relationship Id="rId7" Type="http://schemas.openxmlformats.org/officeDocument/2006/relationships/audio" Target="../media/audio17.wav"/><Relationship Id="rId12" Type="http://schemas.openxmlformats.org/officeDocument/2006/relationships/audio" Target="../media/audio22.wav"/><Relationship Id="rId17" Type="http://schemas.openxmlformats.org/officeDocument/2006/relationships/audio" Target="../media/audio7.wav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6.wav"/><Relationship Id="rId20" Type="http://schemas.openxmlformats.org/officeDocument/2006/relationships/audio" Target="../media/audio10.wav"/><Relationship Id="rId1" Type="http://schemas.openxmlformats.org/officeDocument/2006/relationships/tags" Target="../tags/tag6.xml"/><Relationship Id="rId6" Type="http://schemas.openxmlformats.org/officeDocument/2006/relationships/audio" Target="../media/audio16.wav"/><Relationship Id="rId11" Type="http://schemas.openxmlformats.org/officeDocument/2006/relationships/audio" Target="../media/audio21.wav"/><Relationship Id="rId24" Type="http://schemas.openxmlformats.org/officeDocument/2006/relationships/image" Target="../media/image2.png"/><Relationship Id="rId5" Type="http://schemas.openxmlformats.org/officeDocument/2006/relationships/audio" Target="../media/audio15.wav"/><Relationship Id="rId15" Type="http://schemas.openxmlformats.org/officeDocument/2006/relationships/audio" Target="../media/audio5.wav"/><Relationship Id="rId23" Type="http://schemas.openxmlformats.org/officeDocument/2006/relationships/image" Target="../media/image4.png"/><Relationship Id="rId10" Type="http://schemas.openxmlformats.org/officeDocument/2006/relationships/audio" Target="../media/audio20.wav"/><Relationship Id="rId19" Type="http://schemas.openxmlformats.org/officeDocument/2006/relationships/audio" Target="../media/audio9.wav"/><Relationship Id="rId4" Type="http://schemas.openxmlformats.org/officeDocument/2006/relationships/audio" Target="../media/audio14.wav"/><Relationship Id="rId9" Type="http://schemas.openxmlformats.org/officeDocument/2006/relationships/audio" Target="../media/audio19.wav"/><Relationship Id="rId14" Type="http://schemas.openxmlformats.org/officeDocument/2006/relationships/audio" Target="../media/audio4.wav"/><Relationship Id="rId22" Type="http://schemas.openxmlformats.org/officeDocument/2006/relationships/audio" Target="../media/audio12.wav"/><Relationship Id="rId27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hyperlink" Target="http://www.mebder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534688"/>
            <a:ext cx="62709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GERİYE DOĞRU RİTMİK SAYMALAR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3000549"/>
            <a:ext cx="61766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20 İçinde geriye birer sayar.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13" y="2699652"/>
            <a:ext cx="1574603" cy="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11" y="-106353"/>
            <a:ext cx="8954836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" y="339615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0098404" y="2849657"/>
            <a:ext cx="20553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GERİYE DOĞRU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RİTMİK SAYMALAR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0050616" y="4027873"/>
            <a:ext cx="215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1’erli Geriye Doğru 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Ritmik Sayma</a:t>
            </a: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1 - 2</a:t>
            </a:r>
          </a:p>
        </p:txBody>
      </p:sp>
      <p:sp>
        <p:nvSpPr>
          <p:cNvPr id="6" name="Saymaya Başla"/>
          <p:cNvSpPr/>
          <p:nvPr/>
        </p:nvSpPr>
        <p:spPr>
          <a:xfrm>
            <a:off x="7785095" y="3604555"/>
            <a:ext cx="1590560" cy="4337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F0F3FB">
                    <a:lumMod val="10000"/>
                  </a:srgbClr>
                </a:solidFill>
              </a:rPr>
              <a:t>Patlatmaya Başla</a:t>
            </a:r>
          </a:p>
        </p:txBody>
      </p:sp>
      <p:sp>
        <p:nvSpPr>
          <p:cNvPr id="8" name="Oval 7"/>
          <p:cNvSpPr/>
          <p:nvPr/>
        </p:nvSpPr>
        <p:spPr>
          <a:xfrm>
            <a:off x="4961899" y="3676745"/>
            <a:ext cx="1597534" cy="14409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12" name="1"/>
          <p:cNvSpPr txBox="1"/>
          <p:nvPr/>
        </p:nvSpPr>
        <p:spPr>
          <a:xfrm>
            <a:off x="5507041" y="3898842"/>
            <a:ext cx="5998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</a:t>
            </a:r>
          </a:p>
        </p:txBody>
      </p:sp>
      <p:sp>
        <p:nvSpPr>
          <p:cNvPr id="155" name="1"/>
          <p:cNvSpPr txBox="1"/>
          <p:nvPr/>
        </p:nvSpPr>
        <p:spPr>
          <a:xfrm>
            <a:off x="5353311" y="3912512"/>
            <a:ext cx="8322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2</a:t>
            </a:r>
          </a:p>
        </p:txBody>
      </p:sp>
      <p:sp>
        <p:nvSpPr>
          <p:cNvPr id="156" name="1"/>
          <p:cNvSpPr txBox="1"/>
          <p:nvPr/>
        </p:nvSpPr>
        <p:spPr>
          <a:xfrm>
            <a:off x="5392125" y="3885172"/>
            <a:ext cx="74892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157" name="1"/>
          <p:cNvSpPr txBox="1"/>
          <p:nvPr/>
        </p:nvSpPr>
        <p:spPr>
          <a:xfrm>
            <a:off x="5374149" y="3961364"/>
            <a:ext cx="7906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158" name="1"/>
          <p:cNvSpPr txBox="1"/>
          <p:nvPr/>
        </p:nvSpPr>
        <p:spPr>
          <a:xfrm>
            <a:off x="5392506" y="3936938"/>
            <a:ext cx="7553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159" name="1"/>
          <p:cNvSpPr txBox="1"/>
          <p:nvPr/>
        </p:nvSpPr>
        <p:spPr>
          <a:xfrm>
            <a:off x="5393247" y="3872870"/>
            <a:ext cx="7633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160" name="1"/>
          <p:cNvSpPr txBox="1"/>
          <p:nvPr/>
        </p:nvSpPr>
        <p:spPr>
          <a:xfrm>
            <a:off x="5414463" y="3954202"/>
            <a:ext cx="7473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161" name="1"/>
          <p:cNvSpPr txBox="1"/>
          <p:nvPr/>
        </p:nvSpPr>
        <p:spPr>
          <a:xfrm>
            <a:off x="5394153" y="3934024"/>
            <a:ext cx="7745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162" name="1"/>
          <p:cNvSpPr txBox="1"/>
          <p:nvPr/>
        </p:nvSpPr>
        <p:spPr>
          <a:xfrm>
            <a:off x="5407249" y="3995108"/>
            <a:ext cx="76174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163" name="1"/>
          <p:cNvSpPr txBox="1"/>
          <p:nvPr/>
        </p:nvSpPr>
        <p:spPr>
          <a:xfrm>
            <a:off x="5099395" y="3957783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solidFill>
                  <a:srgbClr val="000000"/>
                </a:solidFill>
                <a:latin typeface="Hand writing Mutlu" panose="00002100000000000000" pitchFamily="2" charset="0"/>
              </a:rPr>
              <a:t>10</a:t>
            </a:r>
          </a:p>
        </p:txBody>
      </p:sp>
      <p:sp>
        <p:nvSpPr>
          <p:cNvPr id="344" name="Saymaya Başla">
            <a:hlinkClick r:id="rId19" action="ppaction://hlinksldjump"/>
          </p:cNvPr>
          <p:cNvSpPr/>
          <p:nvPr/>
        </p:nvSpPr>
        <p:spPr>
          <a:xfrm>
            <a:off x="7801322" y="4169023"/>
            <a:ext cx="1590560" cy="4337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>
                <a:solidFill>
                  <a:srgbClr val="F0F3FB">
                    <a:lumMod val="10000"/>
                  </a:srgbClr>
                </a:solidFill>
              </a:rPr>
              <a:t>Resetle</a:t>
            </a:r>
            <a:endParaRPr lang="tr-TR" sz="1400" dirty="0">
              <a:solidFill>
                <a:srgbClr val="F0F3FB">
                  <a:lumMod val="10000"/>
                </a:srgb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70" y="762590"/>
            <a:ext cx="720000" cy="189473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97" y="932702"/>
            <a:ext cx="720000" cy="189473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11" y="758236"/>
            <a:ext cx="720000" cy="189473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90" y="758237"/>
            <a:ext cx="720000" cy="1894734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06" y="758236"/>
            <a:ext cx="720000" cy="189473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74" y="654404"/>
            <a:ext cx="720000" cy="189473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557" y="758238"/>
            <a:ext cx="720000" cy="1894736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62" y="758235"/>
            <a:ext cx="720000" cy="1894736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51" y="654404"/>
            <a:ext cx="720000" cy="1894735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58" y="768902"/>
            <a:ext cx="720000" cy="189473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2113334" y="2380263"/>
            <a:ext cx="540000" cy="54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1</a:t>
            </a:r>
          </a:p>
        </p:txBody>
      </p:sp>
      <p:sp>
        <p:nvSpPr>
          <p:cNvPr id="79" name="Oval 78"/>
          <p:cNvSpPr/>
          <p:nvPr/>
        </p:nvSpPr>
        <p:spPr>
          <a:xfrm>
            <a:off x="2913023" y="2380263"/>
            <a:ext cx="540000" cy="54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2</a:t>
            </a:r>
          </a:p>
        </p:txBody>
      </p:sp>
      <p:sp>
        <p:nvSpPr>
          <p:cNvPr id="80" name="Oval 79"/>
          <p:cNvSpPr/>
          <p:nvPr/>
        </p:nvSpPr>
        <p:spPr>
          <a:xfrm>
            <a:off x="3674369" y="2380263"/>
            <a:ext cx="540000" cy="54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81" name="Oval 80"/>
          <p:cNvSpPr/>
          <p:nvPr/>
        </p:nvSpPr>
        <p:spPr>
          <a:xfrm>
            <a:off x="4488953" y="2380263"/>
            <a:ext cx="540000" cy="54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82" name="Oval 81"/>
          <p:cNvSpPr/>
          <p:nvPr/>
        </p:nvSpPr>
        <p:spPr>
          <a:xfrm>
            <a:off x="5266123" y="2376648"/>
            <a:ext cx="540000" cy="54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83" name="Oval 82"/>
          <p:cNvSpPr/>
          <p:nvPr/>
        </p:nvSpPr>
        <p:spPr>
          <a:xfrm>
            <a:off x="6063314" y="2376648"/>
            <a:ext cx="540000" cy="54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84" name="Oval 83"/>
          <p:cNvSpPr/>
          <p:nvPr/>
        </p:nvSpPr>
        <p:spPr>
          <a:xfrm>
            <a:off x="6950611" y="2384618"/>
            <a:ext cx="540000" cy="54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85" name="Oval 84"/>
          <p:cNvSpPr/>
          <p:nvPr/>
        </p:nvSpPr>
        <p:spPr>
          <a:xfrm>
            <a:off x="7752721" y="2375180"/>
            <a:ext cx="540000" cy="54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86" name="Oval 85"/>
          <p:cNvSpPr/>
          <p:nvPr/>
        </p:nvSpPr>
        <p:spPr>
          <a:xfrm>
            <a:off x="8479578" y="2377586"/>
            <a:ext cx="540000" cy="54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87" name="Oval 86"/>
          <p:cNvSpPr/>
          <p:nvPr/>
        </p:nvSpPr>
        <p:spPr>
          <a:xfrm>
            <a:off x="9187581" y="2324984"/>
            <a:ext cx="681545" cy="6815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/>
                </a:solidFill>
                <a:latin typeface="Hand writing Mutlu" panose="00002100000000000000" pitchFamily="2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03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cikl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lon-se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lon-se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lon-se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lon-se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0"/>
                            </p:stCondLst>
                            <p:childTnLst>
                              <p:par>
                                <p:cTn id="9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lon-se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lon-se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lon-se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lon-se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lon-se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4.16667E-7 0.00023 C 0.00312 0.00718 0.00586 0.01644 0.00964 0.02269 C 0.01172 0.02546 0.02135 0.03056 0.02461 0.03218 C 0.02695 0.0331 0.02943 0.03403 0.0319 0.03542 C 0.03359 0.03611 0.03516 0.03796 0.03685 0.03866 C 0.04505 0.04283 0.05169 0.04306 0.06029 0.04537 C 0.07617 0.05926 0.06172 0.04722 0.10221 0.05486 C 0.10677 0.05556 0.1112 0.05695 0.11575 0.0581 C 0.11732 0.05926 0.11901 0.06065 0.1207 0.06134 C 0.1263 0.06389 0.13789 0.06806 0.13789 0.06829 C 0.13919 0.06921 0.14036 0.06991 0.14167 0.07083 C 0.14336 0.07315 0.14466 0.07639 0.14648 0.07755 C 0.15052 0.07963 0.15469 0.0794 0.15885 0.08079 C 0.1707 0.08519 0.1737 0.08889 0.18477 0.09074 C 0.19427 0.09213 0.20365 0.09283 0.21315 0.09375 C 0.2168 0.09468 0.22057 0.09537 0.22422 0.09699 C 0.2276 0.09884 0.23073 0.10255 0.23398 0.10347 C 0.2401 0.10579 0.24544 0.10671 0.25143 0.11019 C 0.25286 0.11088 0.25456 0.11204 0.25625 0.11343 C 0.25833 0.11528 0.26029 0.11783 0.26237 0.11968 C 0.26367 0.12107 0.26484 0.12176 0.26615 0.12292 C 0.26745 0.12523 0.26862 0.12708 0.26979 0.12963 C 0.27161 0.13357 0.27474 0.14236 0.27474 0.14283 L 0.27721 0.16204 L 0.27852 0.17176 C 0.27995 0.21806 0.27956 0.19769 0.27956 0.23357 L 0.27956 0.23403 " pathEditMode="relative" rAng="0" ptsTypes="AAAAAAAAAAAAAAAAAAAAAAAAAAAA">
                                      <p:cBhvr>
                                        <p:cTn id="20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1169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9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47" y="-106353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2 - 2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217769" y="4843162"/>
            <a:ext cx="5231245" cy="583840"/>
          </a:xfrm>
          <a:prstGeom prst="rect">
            <a:avLst/>
          </a:prstGeom>
          <a:scene3d>
            <a:camera prst="perspectiveFront">
              <a:rot lat="17999990" lon="21599992" rev="0"/>
            </a:camera>
            <a:lightRig rig="threePt" dir="t"/>
          </a:scene3d>
          <a:sp3d extrusionH="190500">
            <a:bevelT w="107950" h="254000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kış Çizelgesi: Gecikme 2"/>
          <p:cNvSpPr/>
          <p:nvPr/>
        </p:nvSpPr>
        <p:spPr>
          <a:xfrm rot="16200000">
            <a:off x="277861" y="2927139"/>
            <a:ext cx="4219515" cy="185326"/>
          </a:xfrm>
          <a:prstGeom prst="flowChartDelay">
            <a:avLst/>
          </a:prstGeom>
          <a:scene3d>
            <a:camera prst="perspectiveFront">
              <a:rot lat="20404748" lon="319147" rev="21490983"/>
            </a:camera>
            <a:lightRig rig="threePt" dir="t"/>
          </a:scene3d>
          <a:sp3d>
            <a:bevelT w="38100" h="190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ilindir 3"/>
          <p:cNvSpPr/>
          <p:nvPr/>
        </p:nvSpPr>
        <p:spPr>
          <a:xfrm rot="5400000">
            <a:off x="4739864" y="-1285864"/>
            <a:ext cx="132888" cy="4649432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Akış Çizelgesi: Gecikme 23"/>
          <p:cNvSpPr/>
          <p:nvPr/>
        </p:nvSpPr>
        <p:spPr>
          <a:xfrm rot="16200000">
            <a:off x="5129011" y="2946219"/>
            <a:ext cx="4207656" cy="159025"/>
          </a:xfrm>
          <a:prstGeom prst="flowChartDelay">
            <a:avLst/>
          </a:prstGeom>
          <a:scene3d>
            <a:camera prst="perspectiveFront">
              <a:rot lat="1195230" lon="319146" rev="109015"/>
            </a:camera>
            <a:lightRig rig="threePt" dir="t"/>
          </a:scene3d>
          <a:sp3d>
            <a:bevelT w="38100" h="190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Silindir 25"/>
          <p:cNvSpPr/>
          <p:nvPr/>
        </p:nvSpPr>
        <p:spPr>
          <a:xfrm rot="5400000">
            <a:off x="4769318" y="-913606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ilindir 26"/>
          <p:cNvSpPr/>
          <p:nvPr/>
        </p:nvSpPr>
        <p:spPr>
          <a:xfrm rot="5400000">
            <a:off x="4766473" y="-506834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Silindir 38"/>
          <p:cNvSpPr/>
          <p:nvPr/>
        </p:nvSpPr>
        <p:spPr>
          <a:xfrm rot="5400000">
            <a:off x="4777623" y="-119334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Silindir 39"/>
          <p:cNvSpPr/>
          <p:nvPr/>
        </p:nvSpPr>
        <p:spPr>
          <a:xfrm rot="5400000">
            <a:off x="4799929" y="263480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Silindir 40"/>
          <p:cNvSpPr/>
          <p:nvPr/>
        </p:nvSpPr>
        <p:spPr>
          <a:xfrm rot="5400000">
            <a:off x="4788778" y="632355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Silindir 41"/>
          <p:cNvSpPr/>
          <p:nvPr/>
        </p:nvSpPr>
        <p:spPr>
          <a:xfrm rot="5400000">
            <a:off x="4798472" y="1020138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Silindir 42"/>
          <p:cNvSpPr/>
          <p:nvPr/>
        </p:nvSpPr>
        <p:spPr>
          <a:xfrm rot="5400000">
            <a:off x="4783240" y="1387418"/>
            <a:ext cx="62799" cy="4644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Silindir 43"/>
          <p:cNvSpPr/>
          <p:nvPr/>
        </p:nvSpPr>
        <p:spPr>
          <a:xfrm rot="5400000">
            <a:off x="4790705" y="1746486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Silindir 44"/>
          <p:cNvSpPr/>
          <p:nvPr/>
        </p:nvSpPr>
        <p:spPr>
          <a:xfrm rot="5400000">
            <a:off x="4780095" y="2093221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Silindir 45"/>
          <p:cNvSpPr/>
          <p:nvPr/>
        </p:nvSpPr>
        <p:spPr>
          <a:xfrm rot="5400000">
            <a:off x="4776392" y="2446046"/>
            <a:ext cx="62799" cy="46800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5" name="Oval 134"/>
          <p:cNvSpPr/>
          <p:nvPr/>
        </p:nvSpPr>
        <p:spPr>
          <a:xfrm>
            <a:off x="5136900" y="1710773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5" name="Oval 144"/>
          <p:cNvSpPr/>
          <p:nvPr/>
        </p:nvSpPr>
        <p:spPr>
          <a:xfrm>
            <a:off x="5142738" y="1316964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ymaya Başla"/>
          <p:cNvSpPr/>
          <p:nvPr/>
        </p:nvSpPr>
        <p:spPr>
          <a:xfrm>
            <a:off x="7785095" y="3604555"/>
            <a:ext cx="1590560" cy="4337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bg2">
                    <a:lumMod val="10000"/>
                  </a:schemeClr>
                </a:solidFill>
              </a:rPr>
              <a:t>Saymaya Başla</a:t>
            </a:r>
          </a:p>
        </p:txBody>
      </p:sp>
      <p:sp>
        <p:nvSpPr>
          <p:cNvPr id="8" name="Oval 7"/>
          <p:cNvSpPr/>
          <p:nvPr/>
        </p:nvSpPr>
        <p:spPr>
          <a:xfrm>
            <a:off x="7691899" y="1108014"/>
            <a:ext cx="1597534" cy="14409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"/>
          <p:cNvSpPr txBox="1"/>
          <p:nvPr/>
        </p:nvSpPr>
        <p:spPr>
          <a:xfrm>
            <a:off x="8237351" y="1303294"/>
            <a:ext cx="5998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</a:t>
            </a:r>
          </a:p>
        </p:txBody>
      </p:sp>
      <p:sp>
        <p:nvSpPr>
          <p:cNvPr id="146" name="Oval 145"/>
          <p:cNvSpPr/>
          <p:nvPr/>
        </p:nvSpPr>
        <p:spPr>
          <a:xfrm>
            <a:off x="4845032" y="1307878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7" name="Oval 146"/>
          <p:cNvSpPr/>
          <p:nvPr/>
        </p:nvSpPr>
        <p:spPr>
          <a:xfrm>
            <a:off x="4546940" y="1313567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8" name="Oval 147"/>
          <p:cNvSpPr/>
          <p:nvPr/>
        </p:nvSpPr>
        <p:spPr>
          <a:xfrm>
            <a:off x="4257808" y="1312170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9" name="Oval 148"/>
          <p:cNvSpPr/>
          <p:nvPr/>
        </p:nvSpPr>
        <p:spPr>
          <a:xfrm>
            <a:off x="3967762" y="1310479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0" name="Oval 149"/>
          <p:cNvSpPr/>
          <p:nvPr/>
        </p:nvSpPr>
        <p:spPr>
          <a:xfrm>
            <a:off x="3678173" y="1314720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1" name="Oval 150"/>
          <p:cNvSpPr/>
          <p:nvPr/>
        </p:nvSpPr>
        <p:spPr>
          <a:xfrm>
            <a:off x="3399146" y="1314563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2" name="Oval 151"/>
          <p:cNvSpPr/>
          <p:nvPr/>
        </p:nvSpPr>
        <p:spPr>
          <a:xfrm>
            <a:off x="3119636" y="1312444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3" name="Oval 152"/>
          <p:cNvSpPr/>
          <p:nvPr/>
        </p:nvSpPr>
        <p:spPr>
          <a:xfrm>
            <a:off x="2842645" y="1312264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4" name="Oval 153"/>
          <p:cNvSpPr/>
          <p:nvPr/>
        </p:nvSpPr>
        <p:spPr>
          <a:xfrm>
            <a:off x="2552828" y="1302256"/>
            <a:ext cx="248040" cy="244235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5" name="1"/>
          <p:cNvSpPr txBox="1"/>
          <p:nvPr/>
        </p:nvSpPr>
        <p:spPr>
          <a:xfrm>
            <a:off x="8083621" y="1316964"/>
            <a:ext cx="8322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2</a:t>
            </a:r>
          </a:p>
        </p:txBody>
      </p:sp>
      <p:sp>
        <p:nvSpPr>
          <p:cNvPr id="156" name="1"/>
          <p:cNvSpPr txBox="1"/>
          <p:nvPr/>
        </p:nvSpPr>
        <p:spPr>
          <a:xfrm>
            <a:off x="8122435" y="1289624"/>
            <a:ext cx="74892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157" name="1"/>
          <p:cNvSpPr txBox="1"/>
          <p:nvPr/>
        </p:nvSpPr>
        <p:spPr>
          <a:xfrm>
            <a:off x="8104459" y="1365816"/>
            <a:ext cx="7906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158" name="1"/>
          <p:cNvSpPr txBox="1"/>
          <p:nvPr/>
        </p:nvSpPr>
        <p:spPr>
          <a:xfrm>
            <a:off x="8122816" y="1341390"/>
            <a:ext cx="7553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159" name="1"/>
          <p:cNvSpPr txBox="1"/>
          <p:nvPr/>
        </p:nvSpPr>
        <p:spPr>
          <a:xfrm>
            <a:off x="8123557" y="1277322"/>
            <a:ext cx="7633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160" name="1"/>
          <p:cNvSpPr txBox="1"/>
          <p:nvPr/>
        </p:nvSpPr>
        <p:spPr>
          <a:xfrm>
            <a:off x="8144773" y="1358654"/>
            <a:ext cx="7473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161" name="1"/>
          <p:cNvSpPr txBox="1"/>
          <p:nvPr/>
        </p:nvSpPr>
        <p:spPr>
          <a:xfrm>
            <a:off x="8124463" y="1338476"/>
            <a:ext cx="7745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162" name="1"/>
          <p:cNvSpPr txBox="1"/>
          <p:nvPr/>
        </p:nvSpPr>
        <p:spPr>
          <a:xfrm>
            <a:off x="8137559" y="1399560"/>
            <a:ext cx="76174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163" name="1"/>
          <p:cNvSpPr txBox="1"/>
          <p:nvPr/>
        </p:nvSpPr>
        <p:spPr>
          <a:xfrm>
            <a:off x="7868930" y="1319234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10</a:t>
            </a:r>
          </a:p>
        </p:txBody>
      </p:sp>
      <p:sp>
        <p:nvSpPr>
          <p:cNvPr id="164" name="Oval 163"/>
          <p:cNvSpPr/>
          <p:nvPr/>
        </p:nvSpPr>
        <p:spPr>
          <a:xfrm>
            <a:off x="4848379" y="1713930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5" name="Oval 164"/>
          <p:cNvSpPr/>
          <p:nvPr/>
        </p:nvSpPr>
        <p:spPr>
          <a:xfrm>
            <a:off x="4560311" y="1709987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6" name="Oval 165"/>
          <p:cNvSpPr/>
          <p:nvPr/>
        </p:nvSpPr>
        <p:spPr>
          <a:xfrm>
            <a:off x="4267806" y="1713602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7" name="Oval 166"/>
          <p:cNvSpPr/>
          <p:nvPr/>
        </p:nvSpPr>
        <p:spPr>
          <a:xfrm>
            <a:off x="3981731" y="169991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8" name="Oval 167"/>
          <p:cNvSpPr/>
          <p:nvPr/>
        </p:nvSpPr>
        <p:spPr>
          <a:xfrm>
            <a:off x="3692064" y="1701066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9" name="Oval 168"/>
          <p:cNvSpPr/>
          <p:nvPr/>
        </p:nvSpPr>
        <p:spPr>
          <a:xfrm>
            <a:off x="3404064" y="1701066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0" name="Oval 169"/>
          <p:cNvSpPr/>
          <p:nvPr/>
        </p:nvSpPr>
        <p:spPr>
          <a:xfrm>
            <a:off x="3114162" y="1701007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1" name="Oval 170"/>
          <p:cNvSpPr/>
          <p:nvPr/>
        </p:nvSpPr>
        <p:spPr>
          <a:xfrm>
            <a:off x="2823491" y="1689405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2" name="Oval 171"/>
          <p:cNvSpPr/>
          <p:nvPr/>
        </p:nvSpPr>
        <p:spPr>
          <a:xfrm>
            <a:off x="2546035" y="1701007"/>
            <a:ext cx="248040" cy="244235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80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4" name="1"/>
          <p:cNvSpPr txBox="1"/>
          <p:nvPr/>
        </p:nvSpPr>
        <p:spPr>
          <a:xfrm>
            <a:off x="8035246" y="1332904"/>
            <a:ext cx="10150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11</a:t>
            </a:r>
          </a:p>
        </p:txBody>
      </p:sp>
      <p:sp>
        <p:nvSpPr>
          <p:cNvPr id="175" name="1"/>
          <p:cNvSpPr txBox="1"/>
          <p:nvPr/>
        </p:nvSpPr>
        <p:spPr>
          <a:xfrm>
            <a:off x="7883074" y="1310456"/>
            <a:ext cx="12474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12</a:t>
            </a:r>
          </a:p>
        </p:txBody>
      </p:sp>
      <p:sp>
        <p:nvSpPr>
          <p:cNvPr id="176" name="1"/>
          <p:cNvSpPr txBox="1"/>
          <p:nvPr/>
        </p:nvSpPr>
        <p:spPr>
          <a:xfrm>
            <a:off x="7898444" y="1321168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13</a:t>
            </a:r>
          </a:p>
        </p:txBody>
      </p:sp>
      <p:sp>
        <p:nvSpPr>
          <p:cNvPr id="177" name="1"/>
          <p:cNvSpPr txBox="1"/>
          <p:nvPr/>
        </p:nvSpPr>
        <p:spPr>
          <a:xfrm>
            <a:off x="7925197" y="1323068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14</a:t>
            </a:r>
          </a:p>
        </p:txBody>
      </p:sp>
      <p:sp>
        <p:nvSpPr>
          <p:cNvPr id="178" name="1"/>
          <p:cNvSpPr txBox="1"/>
          <p:nvPr/>
        </p:nvSpPr>
        <p:spPr>
          <a:xfrm>
            <a:off x="7951585" y="1336428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15</a:t>
            </a:r>
          </a:p>
        </p:txBody>
      </p:sp>
      <p:sp>
        <p:nvSpPr>
          <p:cNvPr id="179" name="1"/>
          <p:cNvSpPr txBox="1"/>
          <p:nvPr/>
        </p:nvSpPr>
        <p:spPr>
          <a:xfrm>
            <a:off x="7925196" y="1295003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16</a:t>
            </a:r>
          </a:p>
        </p:txBody>
      </p:sp>
      <p:sp>
        <p:nvSpPr>
          <p:cNvPr id="180" name="1"/>
          <p:cNvSpPr txBox="1"/>
          <p:nvPr/>
        </p:nvSpPr>
        <p:spPr>
          <a:xfrm>
            <a:off x="7917145" y="1379260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17</a:t>
            </a:r>
          </a:p>
        </p:txBody>
      </p:sp>
      <p:sp>
        <p:nvSpPr>
          <p:cNvPr id="181" name="1"/>
          <p:cNvSpPr txBox="1"/>
          <p:nvPr/>
        </p:nvSpPr>
        <p:spPr>
          <a:xfrm>
            <a:off x="7938390" y="1363354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18</a:t>
            </a:r>
          </a:p>
        </p:txBody>
      </p:sp>
      <p:sp>
        <p:nvSpPr>
          <p:cNvPr id="182" name="1"/>
          <p:cNvSpPr txBox="1"/>
          <p:nvPr/>
        </p:nvSpPr>
        <p:spPr>
          <a:xfrm>
            <a:off x="7912001" y="1319208"/>
            <a:ext cx="12025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19</a:t>
            </a:r>
          </a:p>
        </p:txBody>
      </p:sp>
      <p:sp>
        <p:nvSpPr>
          <p:cNvPr id="183" name="1"/>
          <p:cNvSpPr txBox="1"/>
          <p:nvPr/>
        </p:nvSpPr>
        <p:spPr>
          <a:xfrm>
            <a:off x="7725762" y="1385688"/>
            <a:ext cx="14350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Hand writing Mutlu" panose="00002100000000000000" pitchFamily="2" charset="0"/>
              </a:rPr>
              <a:t>20</a:t>
            </a:r>
          </a:p>
        </p:txBody>
      </p:sp>
      <p:sp>
        <p:nvSpPr>
          <p:cNvPr id="344" name="Saymaya Başla">
            <a:hlinkClick r:id="rId27" action="ppaction://hlinksldjump"/>
          </p:cNvPr>
          <p:cNvSpPr/>
          <p:nvPr/>
        </p:nvSpPr>
        <p:spPr>
          <a:xfrm>
            <a:off x="7801322" y="4169023"/>
            <a:ext cx="1590560" cy="4337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>
                <a:solidFill>
                  <a:schemeClr val="bg2">
                    <a:lumMod val="10000"/>
                  </a:schemeClr>
                </a:solidFill>
              </a:rPr>
              <a:t>Resetle</a:t>
            </a:r>
            <a:endParaRPr lang="tr-T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6" name="Metin kutusu 345"/>
          <p:cNvSpPr txBox="1"/>
          <p:nvPr/>
        </p:nvSpPr>
        <p:spPr>
          <a:xfrm>
            <a:off x="10098404" y="2849657"/>
            <a:ext cx="20553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GERİYE DOĞRU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RİTMİK SAYMALAR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050616" y="4027873"/>
            <a:ext cx="215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1’erli Geriye Doğru 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Ritmik Sayma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0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13997 -0.00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3998 -0.00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13998 -0.0020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3997 -0.002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3997 -0.0020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3997 -0.002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2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13998 -0.0020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13998 -0.0020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2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13997 -0.0020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13997 -0.00208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2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13867 -0.00324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13867 -0.00324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2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13867 -0.00324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3868 -0.00324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8000"/>
                            </p:stCondLst>
                            <p:childTnLst>
                              <p:par>
                                <p:cTn id="222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13867 -0.0032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2000"/>
                            </p:stCondLst>
                            <p:childTnLst>
                              <p:par>
                                <p:cTn id="23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3867 -0.00324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52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13867 -0.00324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0000"/>
                            </p:stCondLst>
                            <p:childTnLst>
                              <p:par>
                                <p:cTn id="26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2000"/>
                            </p:stCondLst>
                            <p:childTnLst>
                              <p:par>
                                <p:cTn id="2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13867 -0.00324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82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2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3867 -0.00324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5" grpId="0" animBg="1"/>
      <p:bldP spid="145" grpId="0" animBg="1"/>
      <p:bldP spid="12" grpId="0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4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462e98d1b4eae83d98e422f2a256ea8ab57dd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104</Words>
  <Application>Microsoft Office PowerPoint</Application>
  <PresentationFormat>Geniş ekran</PresentationFormat>
  <Paragraphs>73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Geriye Doğru Ritmik Saymalar</dc:title>
  <dc:creator>www.mebders.com</dc:creator>
  <cp:lastModifiedBy>Muhammet Bozkurt</cp:lastModifiedBy>
  <cp:revision>190</cp:revision>
  <dcterms:created xsi:type="dcterms:W3CDTF">2015-08-18T22:48:21Z</dcterms:created>
  <dcterms:modified xsi:type="dcterms:W3CDTF">2018-04-10T17:27:13Z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