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304" r:id="rId4"/>
    <p:sldId id="257" r:id="rId5"/>
    <p:sldId id="302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274" r:id="rId18"/>
  </p:sldIdLst>
  <p:sldSz cx="12192000" cy="6858000"/>
  <p:notesSz cx="6858000" cy="9144000"/>
  <p:custDataLst>
    <p:tags r:id="rId19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4/10/2018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39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40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audio" Target="../media/audio39.wav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1" Type="http://schemas.openxmlformats.org/officeDocument/2006/relationships/tags" Target="../tags/tag14.xml"/><Relationship Id="rId6" Type="http://schemas.openxmlformats.org/officeDocument/2006/relationships/image" Target="../media/image2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audio" Target="../media/audio41.wav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42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audio" Target="../media/audio45.wav"/><Relationship Id="rId5" Type="http://schemas.openxmlformats.org/officeDocument/2006/relationships/audio" Target="../media/audio44.wav"/><Relationship Id="rId10" Type="http://schemas.openxmlformats.org/officeDocument/2006/relationships/image" Target="../media/image5.png"/><Relationship Id="rId4" Type="http://schemas.openxmlformats.org/officeDocument/2006/relationships/audio" Target="../media/audio43.wav"/><Relationship Id="rId9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6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6" Type="http://schemas.openxmlformats.org/officeDocument/2006/relationships/hyperlink" Target="http://www.mebders.com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audio" Target="../media/audio1.wav"/><Relationship Id="rId21" Type="http://schemas.openxmlformats.org/officeDocument/2006/relationships/image" Target="../media/image5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audio" Target="../media/audio15.wav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4.wav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audio" Target="../media/audio8.wav"/><Relationship Id="rId19" Type="http://schemas.openxmlformats.org/officeDocument/2006/relationships/image" Target="../media/image2.png"/><Relationship Id="rId31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1.wav"/><Relationship Id="rId13" Type="http://schemas.openxmlformats.org/officeDocument/2006/relationships/audio" Target="../media/audio26.wav"/><Relationship Id="rId18" Type="http://schemas.openxmlformats.org/officeDocument/2006/relationships/image" Target="../media/image3.png"/><Relationship Id="rId26" Type="http://schemas.openxmlformats.org/officeDocument/2006/relationships/image" Target="../media/image10.png"/><Relationship Id="rId3" Type="http://schemas.openxmlformats.org/officeDocument/2006/relationships/audio" Target="../media/audio16.wav"/><Relationship Id="rId21" Type="http://schemas.openxmlformats.org/officeDocument/2006/relationships/image" Target="../media/image5.png"/><Relationship Id="rId7" Type="http://schemas.openxmlformats.org/officeDocument/2006/relationships/audio" Target="../media/audio20.wav"/><Relationship Id="rId12" Type="http://schemas.openxmlformats.org/officeDocument/2006/relationships/audio" Target="../media/audio25.wav"/><Relationship Id="rId17" Type="http://schemas.openxmlformats.org/officeDocument/2006/relationships/audio" Target="../media/audio30.wav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29.wav"/><Relationship Id="rId20" Type="http://schemas.openxmlformats.org/officeDocument/2006/relationships/image" Target="../media/image4.png"/><Relationship Id="rId29" Type="http://schemas.openxmlformats.org/officeDocument/2006/relationships/image" Target="../media/image13.png"/><Relationship Id="rId1" Type="http://schemas.openxmlformats.org/officeDocument/2006/relationships/tags" Target="../tags/tag6.xml"/><Relationship Id="rId6" Type="http://schemas.openxmlformats.org/officeDocument/2006/relationships/audio" Target="../media/audio19.wav"/><Relationship Id="rId11" Type="http://schemas.openxmlformats.org/officeDocument/2006/relationships/audio" Target="../media/audio24.wav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audio" Target="../media/audio18.wav"/><Relationship Id="rId15" Type="http://schemas.openxmlformats.org/officeDocument/2006/relationships/audio" Target="../media/audio28.wav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audio" Target="../media/audio23.wav"/><Relationship Id="rId19" Type="http://schemas.openxmlformats.org/officeDocument/2006/relationships/image" Target="../media/image2.png"/><Relationship Id="rId31" Type="http://schemas.openxmlformats.org/officeDocument/2006/relationships/image" Target="../media/image15.png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audio" Target="../media/audio27.wav"/><Relationship Id="rId22" Type="http://schemas.openxmlformats.org/officeDocument/2006/relationships/image" Target="../media/image6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audio" Target="../media/audio26.wav"/><Relationship Id="rId18" Type="http://schemas.openxmlformats.org/officeDocument/2006/relationships/audio" Target="../media/audio34.wav"/><Relationship Id="rId26" Type="http://schemas.openxmlformats.org/officeDocument/2006/relationships/image" Target="../media/image8.png"/><Relationship Id="rId3" Type="http://schemas.openxmlformats.org/officeDocument/2006/relationships/audio" Target="../media/audio16.wav"/><Relationship Id="rId21" Type="http://schemas.openxmlformats.org/officeDocument/2006/relationships/image" Target="../media/image2.png"/><Relationship Id="rId34" Type="http://schemas.openxmlformats.org/officeDocument/2006/relationships/image" Target="../media/image16.png"/><Relationship Id="rId7" Type="http://schemas.openxmlformats.org/officeDocument/2006/relationships/audio" Target="../media/audio20.wav"/><Relationship Id="rId12" Type="http://schemas.openxmlformats.org/officeDocument/2006/relationships/audio" Target="../media/audio25.wav"/><Relationship Id="rId17" Type="http://schemas.openxmlformats.org/officeDocument/2006/relationships/audio" Target="../media/audio33.wav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32.wav"/><Relationship Id="rId20" Type="http://schemas.openxmlformats.org/officeDocument/2006/relationships/image" Target="../media/image3.png"/><Relationship Id="rId29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audio" Target="../media/audio19.wav"/><Relationship Id="rId11" Type="http://schemas.openxmlformats.org/officeDocument/2006/relationships/audio" Target="../media/audio24.wav"/><Relationship Id="rId24" Type="http://schemas.openxmlformats.org/officeDocument/2006/relationships/image" Target="../media/image6.png"/><Relationship Id="rId32" Type="http://schemas.openxmlformats.org/officeDocument/2006/relationships/image" Target="../media/image14.png"/><Relationship Id="rId5" Type="http://schemas.openxmlformats.org/officeDocument/2006/relationships/audio" Target="../media/audio18.wav"/><Relationship Id="rId15" Type="http://schemas.openxmlformats.org/officeDocument/2006/relationships/audio" Target="../media/audio31.wav"/><Relationship Id="rId23" Type="http://schemas.openxmlformats.org/officeDocument/2006/relationships/image" Target="../media/image5.png"/><Relationship Id="rId28" Type="http://schemas.openxmlformats.org/officeDocument/2006/relationships/image" Target="../media/image10.png"/><Relationship Id="rId10" Type="http://schemas.openxmlformats.org/officeDocument/2006/relationships/audio" Target="../media/audio23.wav"/><Relationship Id="rId19" Type="http://schemas.openxmlformats.org/officeDocument/2006/relationships/audio" Target="../media/audio35.wav"/><Relationship Id="rId31" Type="http://schemas.openxmlformats.org/officeDocument/2006/relationships/image" Target="../media/image13.png"/><Relationship Id="rId4" Type="http://schemas.openxmlformats.org/officeDocument/2006/relationships/audio" Target="../media/audio17.wav"/><Relationship Id="rId9" Type="http://schemas.openxmlformats.org/officeDocument/2006/relationships/audio" Target="../media/audio22.wav"/><Relationship Id="rId14" Type="http://schemas.openxmlformats.org/officeDocument/2006/relationships/audio" Target="../media/audio27.wav"/><Relationship Id="rId22" Type="http://schemas.openxmlformats.org/officeDocument/2006/relationships/image" Target="../media/image4.png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8" Type="http://schemas.openxmlformats.org/officeDocument/2006/relationships/audio" Target="../media/audio2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audio" Target="../media/audio36.wav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png"/><Relationship Id="rId1" Type="http://schemas.openxmlformats.org/officeDocument/2006/relationships/tags" Target="../tags/tag10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audio" Target="../media/audio38.wav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audio" Target="../media/audio37.wav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592886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sz="2000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İKİ BASAMAKLI DOĞAL SAYILAR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000549"/>
            <a:ext cx="61766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Miktarı 10 ile 20 arasında olan bir grup nesneyi, onluk ve birliklerine ayırarak gösterir, bu nesnelere karşılık gelen sayıyı rakamlarla yazar ve okur.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95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5 - 7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766789" y="996140"/>
            <a:ext cx="4490110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512" y="996140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688" y="996145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274" y="996140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58" y="996145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745" y="996145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672" y="996144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774" y="996145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172" y="996145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01" y="996145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6577" y="996145"/>
            <a:ext cx="324000" cy="1341476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983" y="996140"/>
            <a:ext cx="324000" cy="1341473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18366" y="996140"/>
            <a:ext cx="324000" cy="1341476"/>
          </a:xfrm>
          <a:prstGeom prst="rect">
            <a:avLst/>
          </a:prstGeom>
        </p:spPr>
      </p:pic>
      <p:sp>
        <p:nvSpPr>
          <p:cNvPr id="96" name="Yuvarlatılmış Dikdörtgen 95"/>
          <p:cNvSpPr/>
          <p:nvPr/>
        </p:nvSpPr>
        <p:spPr>
          <a:xfrm>
            <a:off x="5356886" y="2825781"/>
            <a:ext cx="1686639" cy="538320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17 birlik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32" y="996137"/>
            <a:ext cx="324000" cy="134147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526" y="996136"/>
            <a:ext cx="324000" cy="134147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53" y="996140"/>
            <a:ext cx="324000" cy="134147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40" y="996140"/>
            <a:ext cx="324000" cy="134147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867" y="996139"/>
            <a:ext cx="324000" cy="134147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078326" y="3858595"/>
            <a:ext cx="1401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Hand writing Mutlu" panose="00002100000000000000" pitchFamily="2" charset="0"/>
              </a:rPr>
              <a:t>1 onluk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5720274" y="3172822"/>
            <a:ext cx="1005709" cy="55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Metin kutusu 43"/>
          <p:cNvSpPr txBox="1"/>
          <p:nvPr/>
        </p:nvSpPr>
        <p:spPr>
          <a:xfrm>
            <a:off x="6303107" y="3852839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latin typeface="Hand writing Mutlu" panose="00002100000000000000" pitchFamily="2" charset="0"/>
              </a:rPr>
              <a:t>7 birlik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4743039" y="3211655"/>
            <a:ext cx="751898" cy="55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46" name="Metin kutusu 45"/>
          <p:cNvSpPr txBox="1"/>
          <p:nvPr/>
        </p:nvSpPr>
        <p:spPr>
          <a:xfrm>
            <a:off x="4544867" y="6335803"/>
            <a:ext cx="4393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anlatıma geçebilirsiniz.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19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7birligin-ici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96" grpId="0" animBg="1"/>
      <p:bldP spid="6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455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6 - 7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825090" y="996140"/>
            <a:ext cx="4490110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813" y="996140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89" y="996145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75" y="996140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559" y="996145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046" y="996145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973" y="996144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075" y="996145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473" y="996145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502" y="996145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84878" y="996145"/>
            <a:ext cx="324000" cy="1341476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284" y="996140"/>
            <a:ext cx="324000" cy="1341473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6667" y="996140"/>
            <a:ext cx="324000" cy="1341476"/>
          </a:xfrm>
          <a:prstGeom prst="rect">
            <a:avLst/>
          </a:prstGeom>
        </p:spPr>
      </p:pic>
      <p:sp>
        <p:nvSpPr>
          <p:cNvPr id="96" name="Yuvarlatılmış Dikdörtgen 95"/>
          <p:cNvSpPr/>
          <p:nvPr/>
        </p:nvSpPr>
        <p:spPr>
          <a:xfrm>
            <a:off x="4251412" y="2825781"/>
            <a:ext cx="1686639" cy="538320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6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17 birlik</a:t>
            </a: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933" y="996137"/>
            <a:ext cx="324000" cy="134147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1827" y="996136"/>
            <a:ext cx="324000" cy="1341473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54" y="996140"/>
            <a:ext cx="324000" cy="134147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41" y="996140"/>
            <a:ext cx="324000" cy="134147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168" y="996139"/>
            <a:ext cx="324000" cy="1341474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972852" y="3858595"/>
            <a:ext cx="14013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cxnSp>
        <p:nvCxnSpPr>
          <p:cNvPr id="8" name="Düz Ok Bağlayıcısı 7"/>
          <p:cNvCxnSpPr/>
          <p:nvPr/>
        </p:nvCxnSpPr>
        <p:spPr>
          <a:xfrm>
            <a:off x="4614800" y="3172822"/>
            <a:ext cx="1005709" cy="55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Metin kutusu 43"/>
          <p:cNvSpPr txBox="1"/>
          <p:nvPr/>
        </p:nvSpPr>
        <p:spPr>
          <a:xfrm>
            <a:off x="5197633" y="3852839"/>
            <a:ext cx="14654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Hand writing Mutlu" panose="00002100000000000000" pitchFamily="2" charset="0"/>
              </a:rPr>
              <a:t>7 birlik</a:t>
            </a:r>
          </a:p>
        </p:txBody>
      </p:sp>
      <p:cxnSp>
        <p:nvCxnSpPr>
          <p:cNvPr id="10" name="Düz Ok Bağlayıcısı 9"/>
          <p:cNvCxnSpPr/>
          <p:nvPr/>
        </p:nvCxnSpPr>
        <p:spPr>
          <a:xfrm flipH="1">
            <a:off x="3637565" y="3211655"/>
            <a:ext cx="751898" cy="55847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ikdörtgen 1"/>
          <p:cNvSpPr/>
          <p:nvPr/>
        </p:nvSpPr>
        <p:spPr>
          <a:xfrm>
            <a:off x="7542453" y="2849657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Onluk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8624505" y="2849657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/>
              <a:t>Birlik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7542832" y="3364175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6" name="Dikdörtgen 45"/>
          <p:cNvSpPr/>
          <p:nvPr/>
        </p:nvSpPr>
        <p:spPr>
          <a:xfrm>
            <a:off x="8611134" y="3364896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47" name="Dikdörtgen 46"/>
          <p:cNvSpPr/>
          <p:nvPr/>
        </p:nvSpPr>
        <p:spPr>
          <a:xfrm>
            <a:off x="7551492" y="3886777"/>
            <a:ext cx="2128925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7930664" y="3416954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9019325" y="3412748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7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8364340" y="3973574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50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51" name="Metin kutusu 50"/>
          <p:cNvSpPr txBox="1"/>
          <p:nvPr/>
        </p:nvSpPr>
        <p:spPr>
          <a:xfrm>
            <a:off x="4447559" y="4457646"/>
            <a:ext cx="5469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600" dirty="0">
                <a:solidFill>
                  <a:srgbClr val="000000"/>
                </a:solidFill>
                <a:latin typeface="Hand writing Mutlu" panose="00002100000000000000" pitchFamily="2" charset="0"/>
              </a:rPr>
              <a:t>17</a:t>
            </a:r>
          </a:p>
        </p:txBody>
      </p:sp>
      <p:sp>
        <p:nvSpPr>
          <p:cNvPr id="52" name="Metin kutusu 51"/>
          <p:cNvSpPr txBox="1"/>
          <p:nvPr/>
        </p:nvSpPr>
        <p:spPr>
          <a:xfrm>
            <a:off x="4544867" y="6335803"/>
            <a:ext cx="4393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anlatıma geçebilirsiniz.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634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7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onluk-7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onluk-7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4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96" grpId="0" animBg="1"/>
      <p:bldP spid="6" grpId="0"/>
      <p:bldP spid="44" grpId="0"/>
      <p:bldP spid="2" grpId="0" animBg="1"/>
      <p:bldP spid="43" grpId="0" animBg="1"/>
      <p:bldP spid="45" grpId="0" animBg="1"/>
      <p:bldP spid="46" grpId="0" animBg="1"/>
      <p:bldP spid="47" grpId="0" animBg="1"/>
      <p:bldP spid="3" grpId="0"/>
      <p:bldP spid="48" grpId="0"/>
      <p:bldP spid="49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34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7 - 7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2" name="Dikdörtgen 1"/>
          <p:cNvSpPr/>
          <p:nvPr/>
        </p:nvSpPr>
        <p:spPr>
          <a:xfrm>
            <a:off x="2908410" y="1058464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Onluk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3990462" y="1058464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Birlik</a:t>
            </a:r>
          </a:p>
        </p:txBody>
      </p:sp>
      <p:sp>
        <p:nvSpPr>
          <p:cNvPr id="45" name="Dikdörtgen 44"/>
          <p:cNvSpPr/>
          <p:nvPr/>
        </p:nvSpPr>
        <p:spPr>
          <a:xfrm>
            <a:off x="2908789" y="1572982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6" name="Dikdörtgen 45"/>
          <p:cNvSpPr/>
          <p:nvPr/>
        </p:nvSpPr>
        <p:spPr>
          <a:xfrm>
            <a:off x="3977091" y="1573703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47" name="Dikdörtgen 46"/>
          <p:cNvSpPr/>
          <p:nvPr/>
        </p:nvSpPr>
        <p:spPr>
          <a:xfrm>
            <a:off x="2917449" y="2095584"/>
            <a:ext cx="2128925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3296621" y="162576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48" name="Metin kutusu 47"/>
          <p:cNvSpPr txBox="1"/>
          <p:nvPr/>
        </p:nvSpPr>
        <p:spPr>
          <a:xfrm>
            <a:off x="4385282" y="1621555"/>
            <a:ext cx="377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3</a:t>
            </a:r>
          </a:p>
        </p:txBody>
      </p:sp>
      <p:sp>
        <p:nvSpPr>
          <p:cNvPr id="49" name="Metin kutusu 48"/>
          <p:cNvSpPr txBox="1"/>
          <p:nvPr/>
        </p:nvSpPr>
        <p:spPr>
          <a:xfrm>
            <a:off x="3671894" y="219476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13</a:t>
            </a:r>
          </a:p>
        </p:txBody>
      </p:sp>
      <p:sp>
        <p:nvSpPr>
          <p:cNvPr id="50" name="Dikdörtgen 49"/>
          <p:cNvSpPr/>
          <p:nvPr/>
        </p:nvSpPr>
        <p:spPr>
          <a:xfrm>
            <a:off x="6674373" y="1045268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Onluk</a:t>
            </a:r>
          </a:p>
        </p:txBody>
      </p:sp>
      <p:sp>
        <p:nvSpPr>
          <p:cNvPr id="51" name="Dikdörtgen 50"/>
          <p:cNvSpPr/>
          <p:nvPr/>
        </p:nvSpPr>
        <p:spPr>
          <a:xfrm>
            <a:off x="7756425" y="1045268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Birlik</a:t>
            </a:r>
          </a:p>
        </p:txBody>
      </p:sp>
      <p:sp>
        <p:nvSpPr>
          <p:cNvPr id="52" name="Dikdörtgen 51"/>
          <p:cNvSpPr/>
          <p:nvPr/>
        </p:nvSpPr>
        <p:spPr>
          <a:xfrm>
            <a:off x="6674752" y="1559786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3" name="Dikdörtgen 52"/>
          <p:cNvSpPr/>
          <p:nvPr/>
        </p:nvSpPr>
        <p:spPr>
          <a:xfrm>
            <a:off x="7743054" y="1560507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4" name="Dikdörtgen 53"/>
          <p:cNvSpPr/>
          <p:nvPr/>
        </p:nvSpPr>
        <p:spPr>
          <a:xfrm>
            <a:off x="6683412" y="2082388"/>
            <a:ext cx="2128925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58" name="Dikdörtgen 57"/>
          <p:cNvSpPr/>
          <p:nvPr/>
        </p:nvSpPr>
        <p:spPr>
          <a:xfrm>
            <a:off x="2921782" y="3510388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Onluk</a:t>
            </a:r>
          </a:p>
        </p:txBody>
      </p:sp>
      <p:sp>
        <p:nvSpPr>
          <p:cNvPr id="59" name="Dikdörtgen 58"/>
          <p:cNvSpPr/>
          <p:nvPr/>
        </p:nvSpPr>
        <p:spPr>
          <a:xfrm>
            <a:off x="4003834" y="3510388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Birlik</a:t>
            </a:r>
          </a:p>
        </p:txBody>
      </p:sp>
      <p:sp>
        <p:nvSpPr>
          <p:cNvPr id="60" name="Dikdörtgen 59"/>
          <p:cNvSpPr/>
          <p:nvPr/>
        </p:nvSpPr>
        <p:spPr>
          <a:xfrm>
            <a:off x="2922161" y="4024906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1" name="Dikdörtgen 60"/>
          <p:cNvSpPr/>
          <p:nvPr/>
        </p:nvSpPr>
        <p:spPr>
          <a:xfrm>
            <a:off x="3990463" y="4025627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2" name="Dikdörtgen 61"/>
          <p:cNvSpPr/>
          <p:nvPr/>
        </p:nvSpPr>
        <p:spPr>
          <a:xfrm>
            <a:off x="2930821" y="4547508"/>
            <a:ext cx="2128925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6" name="Dikdörtgen 65"/>
          <p:cNvSpPr/>
          <p:nvPr/>
        </p:nvSpPr>
        <p:spPr>
          <a:xfrm>
            <a:off x="6643693" y="3537901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Onluk</a:t>
            </a:r>
          </a:p>
        </p:txBody>
      </p:sp>
      <p:sp>
        <p:nvSpPr>
          <p:cNvPr id="67" name="Dikdörtgen 66"/>
          <p:cNvSpPr/>
          <p:nvPr/>
        </p:nvSpPr>
        <p:spPr>
          <a:xfrm>
            <a:off x="7725745" y="3537901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>
                <a:solidFill>
                  <a:srgbClr val="000000"/>
                </a:solidFill>
              </a:rPr>
              <a:t>Birlik</a:t>
            </a:r>
          </a:p>
        </p:txBody>
      </p:sp>
      <p:sp>
        <p:nvSpPr>
          <p:cNvPr id="68" name="Dikdörtgen 67"/>
          <p:cNvSpPr/>
          <p:nvPr/>
        </p:nvSpPr>
        <p:spPr>
          <a:xfrm>
            <a:off x="6644072" y="4052419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69" name="Dikdörtgen 68"/>
          <p:cNvSpPr/>
          <p:nvPr/>
        </p:nvSpPr>
        <p:spPr>
          <a:xfrm>
            <a:off x="7712374" y="4053140"/>
            <a:ext cx="1069284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0" name="Dikdörtgen 69"/>
          <p:cNvSpPr/>
          <p:nvPr/>
        </p:nvSpPr>
        <p:spPr>
          <a:xfrm>
            <a:off x="6652732" y="4575021"/>
            <a:ext cx="2128925" cy="5144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rgbClr val="000000"/>
              </a:solidFill>
            </a:endParaRPr>
          </a:p>
        </p:txBody>
      </p:sp>
      <p:sp>
        <p:nvSpPr>
          <p:cNvPr id="74" name="Başlat1"/>
          <p:cNvSpPr/>
          <p:nvPr/>
        </p:nvSpPr>
        <p:spPr>
          <a:xfrm>
            <a:off x="3398539" y="2778598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75" name="Başlat2"/>
          <p:cNvSpPr/>
          <p:nvPr/>
        </p:nvSpPr>
        <p:spPr>
          <a:xfrm>
            <a:off x="7273295" y="2752222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76" name="Başlat3"/>
          <p:cNvSpPr/>
          <p:nvPr/>
        </p:nvSpPr>
        <p:spPr>
          <a:xfrm>
            <a:off x="3383816" y="5250060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77" name="Başlat4"/>
          <p:cNvSpPr/>
          <p:nvPr/>
        </p:nvSpPr>
        <p:spPr>
          <a:xfrm>
            <a:off x="7273295" y="5250060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78" name="Metin kutusu 77"/>
          <p:cNvSpPr txBox="1"/>
          <p:nvPr/>
        </p:nvSpPr>
        <p:spPr>
          <a:xfrm>
            <a:off x="7076226" y="1600250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79" name="Metin kutusu 78"/>
          <p:cNvSpPr txBox="1"/>
          <p:nvPr/>
        </p:nvSpPr>
        <p:spPr>
          <a:xfrm>
            <a:off x="8164887" y="1596044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6</a:t>
            </a:r>
          </a:p>
        </p:txBody>
      </p:sp>
      <p:sp>
        <p:nvSpPr>
          <p:cNvPr id="80" name="Metin kutusu 79"/>
          <p:cNvSpPr txBox="1"/>
          <p:nvPr/>
        </p:nvSpPr>
        <p:spPr>
          <a:xfrm>
            <a:off x="7451499" y="2169256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16</a:t>
            </a:r>
          </a:p>
        </p:txBody>
      </p:sp>
      <p:sp>
        <p:nvSpPr>
          <p:cNvPr id="81" name="Metin kutusu 80"/>
          <p:cNvSpPr txBox="1"/>
          <p:nvPr/>
        </p:nvSpPr>
        <p:spPr>
          <a:xfrm>
            <a:off x="3325798" y="4092851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82" name="Metin kutusu 81"/>
          <p:cNvSpPr txBox="1"/>
          <p:nvPr/>
        </p:nvSpPr>
        <p:spPr>
          <a:xfrm>
            <a:off x="4414459" y="4088645"/>
            <a:ext cx="383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9</a:t>
            </a:r>
          </a:p>
        </p:txBody>
      </p:sp>
      <p:sp>
        <p:nvSpPr>
          <p:cNvPr id="83" name="Metin kutusu 82"/>
          <p:cNvSpPr txBox="1"/>
          <p:nvPr/>
        </p:nvSpPr>
        <p:spPr>
          <a:xfrm>
            <a:off x="3701071" y="4661857"/>
            <a:ext cx="526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19</a:t>
            </a:r>
          </a:p>
        </p:txBody>
      </p:sp>
      <p:sp>
        <p:nvSpPr>
          <p:cNvPr id="84" name="Metin kutusu 83"/>
          <p:cNvSpPr txBox="1"/>
          <p:nvPr/>
        </p:nvSpPr>
        <p:spPr>
          <a:xfrm>
            <a:off x="7058937" y="4117562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</a:t>
            </a:r>
          </a:p>
        </p:txBody>
      </p:sp>
      <p:sp>
        <p:nvSpPr>
          <p:cNvPr id="85" name="Metin kutusu 84"/>
          <p:cNvSpPr txBox="1"/>
          <p:nvPr/>
        </p:nvSpPr>
        <p:spPr>
          <a:xfrm>
            <a:off x="8147598" y="4113356"/>
            <a:ext cx="391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0</a:t>
            </a:r>
          </a:p>
        </p:txBody>
      </p:sp>
      <p:sp>
        <p:nvSpPr>
          <p:cNvPr id="86" name="Metin kutusu 85"/>
          <p:cNvSpPr txBox="1"/>
          <p:nvPr/>
        </p:nvSpPr>
        <p:spPr>
          <a:xfrm>
            <a:off x="7434210" y="4686568"/>
            <a:ext cx="534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Hand writing Mutlu" panose="00002100000000000000" pitchFamily="2" charset="0"/>
              </a:rPr>
              <a:t>10</a:t>
            </a:r>
          </a:p>
        </p:txBody>
      </p:sp>
      <p:sp>
        <p:nvSpPr>
          <p:cNvPr id="87" name="Metin kutusu 86"/>
          <p:cNvSpPr txBox="1"/>
          <p:nvPr/>
        </p:nvSpPr>
        <p:spPr>
          <a:xfrm>
            <a:off x="3931741" y="6342789"/>
            <a:ext cx="465557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sonuçları gösterebilirsiniz.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91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onluk-3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onluk-6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onluk-9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onluk-0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  <p:bldLst>
      <p:bldP spid="3" grpId="0"/>
      <p:bldP spid="48" grpId="0"/>
      <p:bldP spid="49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www.mebders.com</a:t>
            </a:r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22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508542" y="832364"/>
            <a:ext cx="236809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5544801" y="832364"/>
            <a:ext cx="690633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28" y="832369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850" y="832369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436" y="832364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420" y="832369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907" y="832369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34" y="832368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36" y="832369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334" y="832369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363" y="832369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02739" y="832369"/>
            <a:ext cx="324000" cy="1341476"/>
          </a:xfrm>
          <a:prstGeom prst="rect">
            <a:avLst/>
          </a:prstGeom>
        </p:spPr>
      </p:pic>
      <p:sp>
        <p:nvSpPr>
          <p:cNvPr id="81" name="Yuvarlatılmış Dikdörtgen 80"/>
          <p:cNvSpPr/>
          <p:nvPr/>
        </p:nvSpPr>
        <p:spPr>
          <a:xfrm>
            <a:off x="6829375" y="832364"/>
            <a:ext cx="2548405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5" name="Grup 24"/>
          <p:cNvGrpSpPr/>
          <p:nvPr/>
        </p:nvGrpSpPr>
        <p:grpSpPr>
          <a:xfrm>
            <a:off x="6823572" y="832364"/>
            <a:ext cx="2554208" cy="1341481"/>
            <a:chOff x="6823572" y="832364"/>
            <a:chExt cx="2554208" cy="1341481"/>
          </a:xfrm>
        </p:grpSpPr>
        <p:pic>
          <p:nvPicPr>
            <p:cNvPr id="82" name="Resim 81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7683" y="832369"/>
              <a:ext cx="324000" cy="1341473"/>
            </a:xfrm>
            <a:prstGeom prst="rect">
              <a:avLst/>
            </a:prstGeom>
          </p:spPr>
        </p:pic>
        <p:pic>
          <p:nvPicPr>
            <p:cNvPr id="83" name="Resim 82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55269" y="832364"/>
              <a:ext cx="324000" cy="1341478"/>
            </a:xfrm>
            <a:prstGeom prst="rect">
              <a:avLst/>
            </a:prstGeom>
          </p:spPr>
        </p:pic>
        <p:pic>
          <p:nvPicPr>
            <p:cNvPr id="84" name="Resim 83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2253" y="832369"/>
              <a:ext cx="324000" cy="1341473"/>
            </a:xfrm>
            <a:prstGeom prst="rect">
              <a:avLst/>
            </a:prstGeom>
          </p:spPr>
        </p:pic>
        <p:pic>
          <p:nvPicPr>
            <p:cNvPr id="85" name="Resim 84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740" y="832369"/>
              <a:ext cx="324000" cy="1341473"/>
            </a:xfrm>
            <a:prstGeom prst="rect">
              <a:avLst/>
            </a:prstGeom>
          </p:spPr>
        </p:pic>
        <p:pic>
          <p:nvPicPr>
            <p:cNvPr id="86" name="Resim 85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667" y="832368"/>
              <a:ext cx="324000" cy="1341474"/>
            </a:xfrm>
            <a:prstGeom prst="rect">
              <a:avLst/>
            </a:prstGeom>
          </p:spPr>
        </p:pic>
        <p:pic>
          <p:nvPicPr>
            <p:cNvPr id="87" name="Resim 86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769" y="832369"/>
              <a:ext cx="324000" cy="1341473"/>
            </a:xfrm>
            <a:prstGeom prst="rect">
              <a:avLst/>
            </a:prstGeom>
          </p:spPr>
        </p:pic>
        <p:pic>
          <p:nvPicPr>
            <p:cNvPr id="88" name="Resim 87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2167" y="832369"/>
              <a:ext cx="324000" cy="1341473"/>
            </a:xfrm>
            <a:prstGeom prst="rect">
              <a:avLst/>
            </a:prstGeom>
          </p:spPr>
        </p:pic>
        <p:pic>
          <p:nvPicPr>
            <p:cNvPr id="89" name="Resim 88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196" y="832369"/>
              <a:ext cx="324000" cy="1341473"/>
            </a:xfrm>
            <a:prstGeom prst="rect">
              <a:avLst/>
            </a:prstGeom>
          </p:spPr>
        </p:pic>
        <p:pic>
          <p:nvPicPr>
            <p:cNvPr id="90" name="Resim 89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23572" y="832369"/>
              <a:ext cx="324000" cy="1341476"/>
            </a:xfrm>
            <a:prstGeom prst="rect">
              <a:avLst/>
            </a:prstGeom>
          </p:spPr>
        </p:pic>
        <p:pic>
          <p:nvPicPr>
            <p:cNvPr id="91" name="Resim 90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3780" y="832364"/>
              <a:ext cx="324000" cy="1341473"/>
            </a:xfrm>
            <a:prstGeom prst="rect">
              <a:avLst/>
            </a:prstGeom>
          </p:spPr>
        </p:pic>
      </p:grpSp>
      <p:sp>
        <p:nvSpPr>
          <p:cNvPr id="92" name="Yuvarlatılmış Dikdörtgen 91"/>
          <p:cNvSpPr/>
          <p:nvPr/>
        </p:nvSpPr>
        <p:spPr>
          <a:xfrm>
            <a:off x="2963107" y="2536828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9 Kalem</a:t>
            </a:r>
          </a:p>
        </p:txBody>
      </p:sp>
      <p:sp>
        <p:nvSpPr>
          <p:cNvPr id="93" name="Yuvarlatılmış Dikdörtgen 92"/>
          <p:cNvSpPr/>
          <p:nvPr/>
        </p:nvSpPr>
        <p:spPr>
          <a:xfrm>
            <a:off x="5114440" y="2567284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 Kalem</a:t>
            </a:r>
          </a:p>
        </p:txBody>
      </p:sp>
      <p:sp>
        <p:nvSpPr>
          <p:cNvPr id="94" name="Yuvarlatılmış Dikdörtgen 93"/>
          <p:cNvSpPr/>
          <p:nvPr/>
        </p:nvSpPr>
        <p:spPr>
          <a:xfrm>
            <a:off x="7536354" y="2597740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10 Kalem</a:t>
            </a:r>
          </a:p>
        </p:txBody>
      </p:sp>
      <p:sp>
        <p:nvSpPr>
          <p:cNvPr id="95" name="Yuvarlatılmış Dikdörtgen 94"/>
          <p:cNvSpPr/>
          <p:nvPr/>
        </p:nvSpPr>
        <p:spPr>
          <a:xfrm>
            <a:off x="2962398" y="3036809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9 Birlik</a:t>
            </a:r>
          </a:p>
        </p:txBody>
      </p:sp>
      <p:sp>
        <p:nvSpPr>
          <p:cNvPr id="96" name="Yuvarlatılmış Dikdörtgen 95"/>
          <p:cNvSpPr/>
          <p:nvPr/>
        </p:nvSpPr>
        <p:spPr>
          <a:xfrm>
            <a:off x="5112921" y="3086469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 Birlik</a:t>
            </a:r>
          </a:p>
        </p:txBody>
      </p:sp>
      <p:sp>
        <p:nvSpPr>
          <p:cNvPr id="97" name="Yuvarlatılmış Dikdörtgen 96"/>
          <p:cNvSpPr/>
          <p:nvPr/>
        </p:nvSpPr>
        <p:spPr>
          <a:xfrm>
            <a:off x="7508231" y="3086469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10 Birlik</a:t>
            </a:r>
          </a:p>
        </p:txBody>
      </p:sp>
      <p:grpSp>
        <p:nvGrpSpPr>
          <p:cNvPr id="33" name="Grup 32"/>
          <p:cNvGrpSpPr/>
          <p:nvPr/>
        </p:nvGrpSpPr>
        <p:grpSpPr>
          <a:xfrm>
            <a:off x="2252349" y="3742539"/>
            <a:ext cx="2554208" cy="1531724"/>
            <a:chOff x="2279937" y="3742539"/>
            <a:chExt cx="2554208" cy="1531724"/>
          </a:xfrm>
        </p:grpSpPr>
        <p:sp>
          <p:nvSpPr>
            <p:cNvPr id="109" name="Yuvarlatılmış Dikdörtgen 108"/>
            <p:cNvSpPr/>
            <p:nvPr/>
          </p:nvSpPr>
          <p:spPr>
            <a:xfrm>
              <a:off x="2285740" y="3742539"/>
              <a:ext cx="2548405" cy="1531724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10" name="Resim 109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4048" y="3742544"/>
              <a:ext cx="324000" cy="1341473"/>
            </a:xfrm>
            <a:prstGeom prst="rect">
              <a:avLst/>
            </a:prstGeom>
          </p:spPr>
        </p:pic>
        <p:pic>
          <p:nvPicPr>
            <p:cNvPr id="111" name="Resim 110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634" y="3742539"/>
              <a:ext cx="324000" cy="1341478"/>
            </a:xfrm>
            <a:prstGeom prst="rect">
              <a:avLst/>
            </a:prstGeom>
          </p:spPr>
        </p:pic>
        <p:pic>
          <p:nvPicPr>
            <p:cNvPr id="112" name="Resim 111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618" y="3742544"/>
              <a:ext cx="324000" cy="1341473"/>
            </a:xfrm>
            <a:prstGeom prst="rect">
              <a:avLst/>
            </a:prstGeom>
          </p:spPr>
        </p:pic>
        <p:pic>
          <p:nvPicPr>
            <p:cNvPr id="113" name="Resim 112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2105" y="3742544"/>
              <a:ext cx="324000" cy="1341473"/>
            </a:xfrm>
            <a:prstGeom prst="rect">
              <a:avLst/>
            </a:prstGeom>
          </p:spPr>
        </p:pic>
        <p:pic>
          <p:nvPicPr>
            <p:cNvPr id="114" name="Resim 113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032" y="3742543"/>
              <a:ext cx="324000" cy="1341474"/>
            </a:xfrm>
            <a:prstGeom prst="rect">
              <a:avLst/>
            </a:prstGeom>
          </p:spPr>
        </p:pic>
        <p:pic>
          <p:nvPicPr>
            <p:cNvPr id="115" name="Resim 114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134" y="3742544"/>
              <a:ext cx="324000" cy="1341473"/>
            </a:xfrm>
            <a:prstGeom prst="rect">
              <a:avLst/>
            </a:prstGeom>
          </p:spPr>
        </p:pic>
        <p:pic>
          <p:nvPicPr>
            <p:cNvPr id="116" name="Resim 115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532" y="3742544"/>
              <a:ext cx="324000" cy="1341473"/>
            </a:xfrm>
            <a:prstGeom prst="rect">
              <a:avLst/>
            </a:prstGeom>
          </p:spPr>
        </p:pic>
        <p:pic>
          <p:nvPicPr>
            <p:cNvPr id="117" name="Resim 116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5561" y="3742544"/>
              <a:ext cx="324000" cy="1341473"/>
            </a:xfrm>
            <a:prstGeom prst="rect">
              <a:avLst/>
            </a:prstGeom>
          </p:spPr>
        </p:pic>
        <p:pic>
          <p:nvPicPr>
            <p:cNvPr id="118" name="Resim 117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79937" y="3742544"/>
              <a:ext cx="324000" cy="1341476"/>
            </a:xfrm>
            <a:prstGeom prst="rect">
              <a:avLst/>
            </a:prstGeom>
          </p:spPr>
        </p:pic>
        <p:pic>
          <p:nvPicPr>
            <p:cNvPr id="119" name="Resim 118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10145" y="3742539"/>
              <a:ext cx="324000" cy="1341473"/>
            </a:xfrm>
            <a:prstGeom prst="rect">
              <a:avLst/>
            </a:prstGeom>
          </p:spPr>
        </p:pic>
      </p:grpSp>
      <p:grpSp>
        <p:nvGrpSpPr>
          <p:cNvPr id="34" name="Grup 33"/>
          <p:cNvGrpSpPr/>
          <p:nvPr/>
        </p:nvGrpSpPr>
        <p:grpSpPr>
          <a:xfrm>
            <a:off x="5447799" y="3736002"/>
            <a:ext cx="2554208" cy="1531724"/>
            <a:chOff x="5445888" y="3750817"/>
            <a:chExt cx="2554208" cy="1531724"/>
          </a:xfrm>
        </p:grpSpPr>
        <p:sp>
          <p:nvSpPr>
            <p:cNvPr id="120" name="Yuvarlatılmış Dikdörtgen 119"/>
            <p:cNvSpPr/>
            <p:nvPr/>
          </p:nvSpPr>
          <p:spPr>
            <a:xfrm>
              <a:off x="5451691" y="3750817"/>
              <a:ext cx="2548405" cy="1531724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121" name="Resim 120"/>
            <p:cNvPicPr>
              <a:picLocks noChangeAspect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999" y="3750822"/>
              <a:ext cx="324000" cy="1341473"/>
            </a:xfrm>
            <a:prstGeom prst="rect">
              <a:avLst/>
            </a:prstGeom>
          </p:spPr>
        </p:pic>
        <p:pic>
          <p:nvPicPr>
            <p:cNvPr id="122" name="Resim 121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7585" y="3750817"/>
              <a:ext cx="324000" cy="1341478"/>
            </a:xfrm>
            <a:prstGeom prst="rect">
              <a:avLst/>
            </a:prstGeom>
          </p:spPr>
        </p:pic>
        <p:pic>
          <p:nvPicPr>
            <p:cNvPr id="123" name="Resim 122"/>
            <p:cNvPicPr>
              <a:picLocks noChangeAspect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4569" y="3750822"/>
              <a:ext cx="324000" cy="1341473"/>
            </a:xfrm>
            <a:prstGeom prst="rect">
              <a:avLst/>
            </a:prstGeom>
          </p:spPr>
        </p:pic>
        <p:pic>
          <p:nvPicPr>
            <p:cNvPr id="124" name="Resim 123"/>
            <p:cNvPicPr>
              <a:picLocks noChangeAspect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056" y="3750822"/>
              <a:ext cx="324000" cy="1341473"/>
            </a:xfrm>
            <a:prstGeom prst="rect">
              <a:avLst/>
            </a:prstGeom>
          </p:spPr>
        </p:pic>
        <p:pic>
          <p:nvPicPr>
            <p:cNvPr id="125" name="Resim 124"/>
            <p:cNvPicPr>
              <a:picLocks noChangeAspect="1"/>
            </p:cNvPicPr>
            <p:nvPr/>
          </p:nvPicPr>
          <p:blipFill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6983" y="3750821"/>
              <a:ext cx="324000" cy="1341474"/>
            </a:xfrm>
            <a:prstGeom prst="rect">
              <a:avLst/>
            </a:prstGeom>
          </p:spPr>
        </p:pic>
        <p:pic>
          <p:nvPicPr>
            <p:cNvPr id="126" name="Resim 125"/>
            <p:cNvPicPr>
              <a:picLocks noChangeAspect="1"/>
            </p:cNvPicPr>
            <p:nvPr/>
          </p:nvPicPr>
          <p:blipFill>
            <a:blip r:embed="rId2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085" y="3750822"/>
              <a:ext cx="324000" cy="1341473"/>
            </a:xfrm>
            <a:prstGeom prst="rect">
              <a:avLst/>
            </a:prstGeom>
          </p:spPr>
        </p:pic>
        <p:pic>
          <p:nvPicPr>
            <p:cNvPr id="127" name="Resim 126"/>
            <p:cNvPicPr>
              <a:picLocks noChangeAspect="1"/>
            </p:cNvPicPr>
            <p:nvPr/>
          </p:nvPicPr>
          <p:blipFill>
            <a:blip r:embed="rId2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4483" y="3750822"/>
              <a:ext cx="324000" cy="1341473"/>
            </a:xfrm>
            <a:prstGeom prst="rect">
              <a:avLst/>
            </a:prstGeom>
          </p:spPr>
        </p:pic>
        <p:pic>
          <p:nvPicPr>
            <p:cNvPr id="128" name="Resim 127"/>
            <p:cNvPicPr>
              <a:picLocks noChangeAspect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12" y="3750822"/>
              <a:ext cx="324000" cy="1341473"/>
            </a:xfrm>
            <a:prstGeom prst="rect">
              <a:avLst/>
            </a:prstGeom>
          </p:spPr>
        </p:pic>
        <p:pic>
          <p:nvPicPr>
            <p:cNvPr id="129" name="Resim 128"/>
            <p:cNvPicPr>
              <a:picLocks noChangeAspect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445888" y="3750822"/>
              <a:ext cx="324000" cy="1341476"/>
            </a:xfrm>
            <a:prstGeom prst="rect">
              <a:avLst/>
            </a:prstGeom>
          </p:spPr>
        </p:pic>
        <p:pic>
          <p:nvPicPr>
            <p:cNvPr id="130" name="Resim 129"/>
            <p:cNvPicPr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096" y="3750817"/>
              <a:ext cx="324000" cy="1341473"/>
            </a:xfrm>
            <a:prstGeom prst="rect">
              <a:avLst/>
            </a:prstGeom>
          </p:spPr>
        </p:pic>
      </p:grpSp>
      <p:sp>
        <p:nvSpPr>
          <p:cNvPr id="131" name="Yuvarlatılmış Dikdörtgen 130"/>
          <p:cNvSpPr/>
          <p:nvPr/>
        </p:nvSpPr>
        <p:spPr>
          <a:xfrm>
            <a:off x="8078986" y="3978520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10 Birlik</a:t>
            </a:r>
          </a:p>
        </p:txBody>
      </p:sp>
      <p:sp>
        <p:nvSpPr>
          <p:cNvPr id="132" name="Yuvarlatılmış Dikdörtgen 131"/>
          <p:cNvSpPr/>
          <p:nvPr/>
        </p:nvSpPr>
        <p:spPr>
          <a:xfrm>
            <a:off x="8086561" y="4910023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133" name="Yuvarlatılmış Dikdörtgen 132"/>
          <p:cNvSpPr/>
          <p:nvPr/>
        </p:nvSpPr>
        <p:spPr>
          <a:xfrm>
            <a:off x="8552183" y="4440830"/>
            <a:ext cx="446245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=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647" y="1293426"/>
            <a:ext cx="609600" cy="609600"/>
          </a:xfrm>
          <a:prstGeom prst="rect">
            <a:avLst/>
          </a:prstGeom>
        </p:spPr>
      </p:pic>
      <p:pic>
        <p:nvPicPr>
          <p:cNvPr id="136" name="Resim 13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743" y="4203601"/>
            <a:ext cx="609600" cy="609600"/>
          </a:xfrm>
          <a:prstGeom prst="rect">
            <a:avLst/>
          </a:prstGeom>
        </p:spPr>
      </p:pic>
      <p:sp>
        <p:nvSpPr>
          <p:cNvPr id="137" name="Yuvarlatılmış Dikdörtgen 136"/>
          <p:cNvSpPr/>
          <p:nvPr/>
        </p:nvSpPr>
        <p:spPr>
          <a:xfrm>
            <a:off x="2910149" y="5421216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10 Birlik</a:t>
            </a:r>
          </a:p>
        </p:txBody>
      </p:sp>
      <p:sp>
        <p:nvSpPr>
          <p:cNvPr id="138" name="Yuvarlatılmış Dikdörtgen 137"/>
          <p:cNvSpPr/>
          <p:nvPr/>
        </p:nvSpPr>
        <p:spPr>
          <a:xfrm>
            <a:off x="6043728" y="5460306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32" name="Yay 31"/>
          <p:cNvSpPr/>
          <p:nvPr/>
        </p:nvSpPr>
        <p:spPr>
          <a:xfrm rot="7608144">
            <a:off x="4857362" y="1168955"/>
            <a:ext cx="3174599" cy="3915400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2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1.Aşama</a:t>
            </a:r>
          </a:p>
        </p:txBody>
      </p:sp>
      <p:sp>
        <p:nvSpPr>
          <p:cNvPr id="143" name="2.Aşama"/>
          <p:cNvSpPr/>
          <p:nvPr/>
        </p:nvSpPr>
        <p:spPr>
          <a:xfrm>
            <a:off x="3633480" y="6316007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2.Aşama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5058177" y="6335396"/>
            <a:ext cx="57153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Zümra’nın sunuşundan sonra sırayla Aşama </a:t>
            </a:r>
            <a:r>
              <a:rPr lang="tr-TR" sz="1500" dirty="0" err="1">
                <a:solidFill>
                  <a:schemeClr val="bg1"/>
                </a:solidFill>
              </a:rPr>
              <a:t>bütonlarına</a:t>
            </a:r>
            <a:r>
              <a:rPr lang="tr-TR" sz="1500" dirty="0">
                <a:solidFill>
                  <a:schemeClr val="bg1"/>
                </a:solidFill>
              </a:rPr>
              <a:t> tıklayınız.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5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2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2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2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5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3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9kale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250"/>
                            </p:stCondLst>
                            <p:childTnLst>
                              <p:par>
                                <p:cTn id="44" presetID="35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9kaleme-1kalem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2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25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9birlik-1birlik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925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125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3250"/>
                            </p:stCondLst>
                            <p:childTnLst>
                              <p:par>
                                <p:cTn id="75" presetID="26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40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bu-tablomuzdaki-10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0birlik-1onlukt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</p:childTnLst>
        </p:cTn>
      </p:par>
    </p:tnLst>
    <p:bldLst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31" grpId="0" animBg="1"/>
      <p:bldP spid="132" grpId="0" animBg="1"/>
      <p:bldP spid="133" grpId="0" animBg="1"/>
      <p:bldP spid="137" grpId="0" animBg="1"/>
      <p:bldP spid="138" grpId="0" animBg="1"/>
      <p:bldP spid="32" grpId="0" animBg="1"/>
      <p:bldP spid="1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41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3149989" y="996140"/>
            <a:ext cx="3106195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0121" y="996140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297" y="996145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883" y="996140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67" y="996145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54" y="996145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281" y="996144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383" y="996145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81" y="996145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810" y="996145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4186" y="996145"/>
            <a:ext cx="324000" cy="1341476"/>
          </a:xfrm>
          <a:prstGeom prst="rect">
            <a:avLst/>
          </a:prstGeom>
        </p:spPr>
      </p:pic>
      <p:sp>
        <p:nvSpPr>
          <p:cNvPr id="81" name="Yuvarlatılmış Dikdörtgen 80"/>
          <p:cNvSpPr/>
          <p:nvPr/>
        </p:nvSpPr>
        <p:spPr>
          <a:xfrm>
            <a:off x="7470822" y="996140"/>
            <a:ext cx="124961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592" y="996140"/>
            <a:ext cx="324000" cy="1341473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5975" y="996140"/>
            <a:ext cx="324000" cy="1341476"/>
          </a:xfrm>
          <a:prstGeom prst="rect">
            <a:avLst/>
          </a:prstGeom>
        </p:spPr>
      </p:pic>
      <p:sp>
        <p:nvSpPr>
          <p:cNvPr id="95" name="Yuvarlatılmış Dikdörtgen 94"/>
          <p:cNvSpPr/>
          <p:nvPr/>
        </p:nvSpPr>
        <p:spPr>
          <a:xfrm>
            <a:off x="4084728" y="2773609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12 Birlik</a:t>
            </a:r>
          </a:p>
        </p:txBody>
      </p:sp>
      <p:sp>
        <p:nvSpPr>
          <p:cNvPr id="96" name="Yuvarlatılmış Dikdörtgen 95"/>
          <p:cNvSpPr/>
          <p:nvPr/>
        </p:nvSpPr>
        <p:spPr>
          <a:xfrm>
            <a:off x="3765983" y="3939747"/>
            <a:ext cx="4482311" cy="538320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 onluk, 2 birlik daha 12 eder.</a:t>
            </a:r>
          </a:p>
        </p:txBody>
      </p:sp>
      <p:sp>
        <p:nvSpPr>
          <p:cNvPr id="97" name="Yuvarlatılmış Dikdörtgen 96"/>
          <p:cNvSpPr/>
          <p:nvPr/>
        </p:nvSpPr>
        <p:spPr>
          <a:xfrm>
            <a:off x="7375669" y="2791220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2 Birlik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3" y="1470167"/>
            <a:ext cx="609600" cy="609600"/>
          </a:xfrm>
          <a:prstGeom prst="rect">
            <a:avLst/>
          </a:prstGeom>
        </p:spPr>
      </p:pic>
      <p:sp>
        <p:nvSpPr>
          <p:cNvPr id="32" name="Yay 31"/>
          <p:cNvSpPr/>
          <p:nvPr/>
        </p:nvSpPr>
        <p:spPr>
          <a:xfrm rot="7608144">
            <a:off x="2651805" y="-1234292"/>
            <a:ext cx="2969097" cy="3727529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74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75" name="Yuvarlatılmış Dikdörtgen 74"/>
          <p:cNvSpPr/>
          <p:nvPr/>
        </p:nvSpPr>
        <p:spPr>
          <a:xfrm>
            <a:off x="3708586" y="2758720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4544867" y="6335803"/>
            <a:ext cx="4393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anlatıma geçebilirsiniz.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26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2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0birlik-1onluk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000"/>
                            </p:stCondLst>
                            <p:childTnLst>
                              <p:par>
                                <p:cTn id="99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1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04831 0.04004 C 0.05846 0.04907 0.07357 0.05393 0.08945 0.05393 C 0.10742 0.05393 0.12188 0.04907 0.13203 0.04004 L 0.18047 4.44444E-6 " pathEditMode="relative" rAng="0" ptsTypes="AAAAA">
                                      <p:cBhvr>
                                        <p:cTn id="112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268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04831 0.04004 C 0.05847 0.04907 0.07357 0.05393 0.08946 0.05393 C 0.10743 0.05393 0.12188 0.04907 0.13203 0.04004 L 0.18047 4.44444E-6 " pathEditMode="relative" rAng="0" ptsTypes="AAAAA">
                                      <p:cBhvr>
                                        <p:cTn id="1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onluk-2birlik-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7" grpId="0" animBg="1"/>
      <p:bldP spid="32" grpId="0" animBg="1"/>
      <p:bldP spid="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990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3 - 7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647667" y="996140"/>
            <a:ext cx="3608518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90" y="996140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66" y="996145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52" y="996140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6" y="996145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23" y="996145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50" y="996144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2" y="996145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0" y="996145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79" y="996145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455" y="996145"/>
            <a:ext cx="324000" cy="1341476"/>
          </a:xfrm>
          <a:prstGeom prst="rect">
            <a:avLst/>
          </a:prstGeom>
        </p:spPr>
      </p:pic>
      <p:sp>
        <p:nvSpPr>
          <p:cNvPr id="81" name="Yuvarlatılmış Dikdörtgen 80"/>
          <p:cNvSpPr/>
          <p:nvPr/>
        </p:nvSpPr>
        <p:spPr>
          <a:xfrm>
            <a:off x="7470822" y="996140"/>
            <a:ext cx="1606531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89" name="Resim 88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61" y="996140"/>
            <a:ext cx="324000" cy="1341473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9244" y="996140"/>
            <a:ext cx="324000" cy="1341476"/>
          </a:xfrm>
          <a:prstGeom prst="rect">
            <a:avLst/>
          </a:prstGeom>
        </p:spPr>
      </p:pic>
      <p:sp>
        <p:nvSpPr>
          <p:cNvPr id="95" name="Yuvarlatılmış Dikdörtgen 94"/>
          <p:cNvSpPr/>
          <p:nvPr/>
        </p:nvSpPr>
        <p:spPr>
          <a:xfrm>
            <a:off x="3741851" y="2891715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14 Birlik</a:t>
            </a:r>
          </a:p>
        </p:txBody>
      </p:sp>
      <p:sp>
        <p:nvSpPr>
          <p:cNvPr id="96" name="Yuvarlatılmış Dikdörtgen 95"/>
          <p:cNvSpPr/>
          <p:nvPr/>
        </p:nvSpPr>
        <p:spPr>
          <a:xfrm>
            <a:off x="3765983" y="3939747"/>
            <a:ext cx="4482311" cy="538320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 onluk, 4 birlik daha 14 eder.</a:t>
            </a:r>
          </a:p>
        </p:txBody>
      </p:sp>
      <p:sp>
        <p:nvSpPr>
          <p:cNvPr id="97" name="Yuvarlatılmış Dikdörtgen 96"/>
          <p:cNvSpPr/>
          <p:nvPr/>
        </p:nvSpPr>
        <p:spPr>
          <a:xfrm>
            <a:off x="7519597" y="2791221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4 Birlik</a:t>
            </a:r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73" y="1470167"/>
            <a:ext cx="609600" cy="609600"/>
          </a:xfrm>
          <a:prstGeom prst="rect">
            <a:avLst/>
          </a:prstGeom>
        </p:spPr>
      </p:pic>
      <p:sp>
        <p:nvSpPr>
          <p:cNvPr id="32" name="Yay 31"/>
          <p:cNvSpPr/>
          <p:nvPr/>
        </p:nvSpPr>
        <p:spPr>
          <a:xfrm rot="7608144">
            <a:off x="2132454" y="-1319509"/>
            <a:ext cx="3044966" cy="3849677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10" y="996137"/>
            <a:ext cx="324000" cy="134147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04" y="996136"/>
            <a:ext cx="324000" cy="1341473"/>
          </a:xfrm>
          <a:prstGeom prst="rect">
            <a:avLst/>
          </a:prstGeom>
        </p:spPr>
      </p:pic>
      <p:sp>
        <p:nvSpPr>
          <p:cNvPr id="35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37" name="Yuvarlatılmış Dikdörtgen 36"/>
          <p:cNvSpPr/>
          <p:nvPr/>
        </p:nvSpPr>
        <p:spPr>
          <a:xfrm>
            <a:off x="3277079" y="2891715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 Onluk</a:t>
            </a:r>
          </a:p>
        </p:txBody>
      </p:sp>
      <p:sp>
        <p:nvSpPr>
          <p:cNvPr id="38" name="Metin kutusu 37"/>
          <p:cNvSpPr txBox="1"/>
          <p:nvPr/>
        </p:nvSpPr>
        <p:spPr>
          <a:xfrm>
            <a:off x="4544867" y="6335803"/>
            <a:ext cx="4393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anlatıma geçebilirsiniz.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58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0"/>
                            </p:stCondLst>
                            <p:childTnLst>
                              <p:par>
                                <p:cTn id="5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000"/>
                            </p:stCondLst>
                            <p:childTnLst>
                              <p:par>
                                <p:cTn id="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2000"/>
                            </p:stCondLst>
                            <p:childTnLst>
                              <p:par>
                                <p:cTn id="8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4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14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14birlik-1onluk-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1000"/>
                            </p:stCondLst>
                            <p:childTnLst>
                              <p:par>
                                <p:cTn id="113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0.0573 0.04004 C 0.06914 0.04907 0.08711 0.05393 0.10599 0.05393 C 0.12735 0.05393 0.14453 0.04907 0.15638 0.04004 L 0.21381 4.44444E-6 " pathEditMode="relative" rAng="0" ptsTypes="AAAAA">
                                      <p:cBhvr>
                                        <p:cTn id="12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685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05729 0.04004 C 0.06914 0.04907 0.08711 0.05393 0.10599 0.05393 C 0.12734 0.05393 0.14453 0.04907 0.15638 0.04004 L 0.2138 4.44444E-6 " pathEditMode="relative" rAng="0" ptsTypes="AAAAA">
                                      <p:cBhvr>
                                        <p:cTn id="12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685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05729 0.04004 C 0.06914 0.04907 0.08711 0.05393 0.10599 0.05393 C 0.12734 0.05393 0.14453 0.04907 0.15638 0.04004 L 0.2138 4.44444E-6 " pathEditMode="relative" rAng="0" ptsTypes="AAA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68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44444E-6 L 0.05729 0.04004 C 0.06914 0.04907 0.08711 0.05393 0.10599 0.05393 C 0.12734 0.05393 0.14453 0.04907 0.15638 0.04004 L 0.2138 4.44444E-6 " pathEditMode="relative" rAng="0" ptsTypes="AAAAA">
                                      <p:cBhvr>
                                        <p:cTn id="13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9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0" presetID="47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1onluk-4birlikdah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97" grpId="0" animBg="1"/>
      <p:bldP spid="32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13" y="2699652"/>
            <a:ext cx="1574603" cy="5079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621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4 - 7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326592" y="4027873"/>
            <a:ext cx="1604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İki Basamaklı 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Doğal Sayılar</a:t>
            </a:r>
          </a:p>
        </p:txBody>
      </p:sp>
      <p:sp>
        <p:nvSpPr>
          <p:cNvPr id="5" name="Yuvarlatılmış Dikdörtgen 4"/>
          <p:cNvSpPr/>
          <p:nvPr/>
        </p:nvSpPr>
        <p:spPr>
          <a:xfrm>
            <a:off x="2647667" y="996140"/>
            <a:ext cx="5091192" cy="1531724"/>
          </a:xfrm>
          <a:prstGeom prst="round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bg1">
                  <a:lumMod val="5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90" y="996140"/>
            <a:ext cx="324000" cy="134147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66" y="996145"/>
            <a:ext cx="324000" cy="1341473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52" y="996140"/>
            <a:ext cx="324000" cy="1341478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136" y="996145"/>
            <a:ext cx="324000" cy="134147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623" y="996145"/>
            <a:ext cx="324000" cy="1341473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550" y="996144"/>
            <a:ext cx="324000" cy="1341474"/>
          </a:xfrm>
          <a:prstGeom prst="rect">
            <a:avLst/>
          </a:prstGeom>
        </p:spPr>
      </p:pic>
      <p:pic>
        <p:nvPicPr>
          <p:cNvPr id="19" name="Resim 1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652" y="996145"/>
            <a:ext cx="324000" cy="1341473"/>
          </a:xfrm>
          <a:prstGeom prst="rect">
            <a:avLst/>
          </a:prstGeom>
        </p:spPr>
      </p:pic>
      <p:pic>
        <p:nvPicPr>
          <p:cNvPr id="20" name="Resim 19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050" y="996145"/>
            <a:ext cx="324000" cy="1341473"/>
          </a:xfrm>
          <a:prstGeom prst="rect">
            <a:avLst/>
          </a:prstGeom>
        </p:spPr>
      </p:pic>
      <p:pic>
        <p:nvPicPr>
          <p:cNvPr id="21" name="Resim 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079" y="996145"/>
            <a:ext cx="324000" cy="1341473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7455" y="996145"/>
            <a:ext cx="324000" cy="1341476"/>
          </a:xfrm>
          <a:prstGeom prst="rect">
            <a:avLst/>
          </a:prstGeom>
        </p:spPr>
      </p:pic>
      <p:pic>
        <p:nvPicPr>
          <p:cNvPr id="89" name="Resim 8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861" y="996140"/>
            <a:ext cx="324000" cy="1341473"/>
          </a:xfrm>
          <a:prstGeom prst="rect">
            <a:avLst/>
          </a:prstGeom>
        </p:spPr>
      </p:pic>
      <p:pic>
        <p:nvPicPr>
          <p:cNvPr id="90" name="Resim 89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99244" y="996140"/>
            <a:ext cx="324000" cy="1341476"/>
          </a:xfrm>
          <a:prstGeom prst="rect">
            <a:avLst/>
          </a:prstGeom>
        </p:spPr>
      </p:pic>
      <p:sp>
        <p:nvSpPr>
          <p:cNvPr id="95" name="Yuvarlatılmış Dikdörtgen 94"/>
          <p:cNvSpPr/>
          <p:nvPr/>
        </p:nvSpPr>
        <p:spPr>
          <a:xfrm>
            <a:off x="4492075" y="2849657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20 Birlik</a:t>
            </a:r>
          </a:p>
        </p:txBody>
      </p:sp>
      <p:sp>
        <p:nvSpPr>
          <p:cNvPr id="96" name="Yuvarlatılmış Dikdörtgen 95"/>
          <p:cNvSpPr/>
          <p:nvPr/>
        </p:nvSpPr>
        <p:spPr>
          <a:xfrm>
            <a:off x="4439152" y="4196168"/>
            <a:ext cx="2981348" cy="538320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2 onluk, 20 eder.</a:t>
            </a:r>
          </a:p>
        </p:txBody>
      </p:sp>
      <p:sp>
        <p:nvSpPr>
          <p:cNvPr id="32" name="Yay 31"/>
          <p:cNvSpPr/>
          <p:nvPr/>
        </p:nvSpPr>
        <p:spPr>
          <a:xfrm rot="7608144">
            <a:off x="2123381" y="-1298687"/>
            <a:ext cx="2951955" cy="3817557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pic>
        <p:nvPicPr>
          <p:cNvPr id="33" name="Resim 32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10" y="996137"/>
            <a:ext cx="324000" cy="1341473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04" y="996136"/>
            <a:ext cx="324000" cy="1341473"/>
          </a:xfrm>
          <a:prstGeom prst="rect">
            <a:avLst/>
          </a:prstGeom>
        </p:spPr>
      </p:pic>
      <p:pic>
        <p:nvPicPr>
          <p:cNvPr id="35" name="Resim 3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61" y="996140"/>
            <a:ext cx="324000" cy="1341473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347" y="996135"/>
            <a:ext cx="324000" cy="1341478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31" y="996140"/>
            <a:ext cx="324000" cy="1341473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18" y="996140"/>
            <a:ext cx="324000" cy="1341473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745" y="996139"/>
            <a:ext cx="324000" cy="1341474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858" y="996135"/>
            <a:ext cx="324000" cy="1341473"/>
          </a:xfrm>
          <a:prstGeom prst="rect">
            <a:avLst/>
          </a:prstGeom>
        </p:spPr>
      </p:pic>
      <p:sp>
        <p:nvSpPr>
          <p:cNvPr id="42" name="Yay 41"/>
          <p:cNvSpPr/>
          <p:nvPr/>
        </p:nvSpPr>
        <p:spPr>
          <a:xfrm rot="7608144">
            <a:off x="4649386" y="-1405642"/>
            <a:ext cx="3052934" cy="3884245"/>
          </a:xfrm>
          <a:prstGeom prst="arc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000000"/>
              </a:solidFill>
            </a:endParaRPr>
          </a:p>
        </p:txBody>
      </p:sp>
      <p:sp>
        <p:nvSpPr>
          <p:cNvPr id="43" name="1.Aşama"/>
          <p:cNvSpPr/>
          <p:nvPr/>
        </p:nvSpPr>
        <p:spPr>
          <a:xfrm>
            <a:off x="2361515" y="6313581"/>
            <a:ext cx="115710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Başlat</a:t>
            </a:r>
          </a:p>
        </p:txBody>
      </p:sp>
      <p:sp>
        <p:nvSpPr>
          <p:cNvPr id="44" name="Yuvarlatılmış Dikdörtgen 43"/>
          <p:cNvSpPr/>
          <p:nvPr/>
        </p:nvSpPr>
        <p:spPr>
          <a:xfrm>
            <a:off x="4511846" y="2849657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2 Onluk</a:t>
            </a:r>
          </a:p>
        </p:txBody>
      </p:sp>
      <p:sp>
        <p:nvSpPr>
          <p:cNvPr id="45" name="Metin kutusu 44"/>
          <p:cNvSpPr txBox="1"/>
          <p:nvPr/>
        </p:nvSpPr>
        <p:spPr>
          <a:xfrm>
            <a:off x="4544867" y="6335803"/>
            <a:ext cx="439363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Başlat </a:t>
            </a:r>
            <a:r>
              <a:rPr lang="tr-TR" sz="1500" dirty="0" err="1">
                <a:solidFill>
                  <a:schemeClr val="bg1"/>
                </a:solidFill>
              </a:rPr>
              <a:t>bütonuna</a:t>
            </a:r>
            <a:r>
              <a:rPr lang="tr-TR" sz="1500" dirty="0">
                <a:solidFill>
                  <a:schemeClr val="bg1"/>
                </a:solidFill>
              </a:rPr>
              <a:t> tıklayarak anlatıma geçebilirsiniz.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04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20birli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0"/>
                            </p:stCondLst>
                            <p:childTnLst>
                              <p:par>
                                <p:cTn id="1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20birlik-2onlukt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50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000"/>
                            </p:stCondLst>
                            <p:childTnLst>
                              <p:par>
                                <p:cTn id="140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onluk-20ed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32" grpId="0" animBg="1"/>
      <p:bldP spid="42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91fba6dd6584a73476aca75e271ea74988123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3294</TotalTime>
  <Words>265</Words>
  <Application>Microsoft Office PowerPoint</Application>
  <PresentationFormat>Geniş ekran</PresentationFormat>
  <Paragraphs>119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İki Basamaklı Doğal Sayılar</dc:title>
  <dc:creator>www.mebders.com</dc:creator>
  <cp:lastModifiedBy>Muhammet Bozkurt</cp:lastModifiedBy>
  <cp:revision>224</cp:revision>
  <dcterms:created xsi:type="dcterms:W3CDTF">2015-08-18T22:48:21Z</dcterms:created>
  <dcterms:modified xsi:type="dcterms:W3CDTF">2018-04-10T17:45:30Z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