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257" r:id="rId4"/>
    <p:sldId id="305" r:id="rId5"/>
    <p:sldId id="274" r:id="rId6"/>
  </p:sldIdLst>
  <p:sldSz cx="12192000" cy="6858000"/>
  <p:notesSz cx="6858000" cy="9144000"/>
  <p:custDataLst>
    <p:tags r:id="rId7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56" d="100"/>
          <a:sy n="56" d="100"/>
        </p:scale>
        <p:origin x="62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image" Target="../media/image3.png"/><Relationship Id="rId18" Type="http://schemas.openxmlformats.org/officeDocument/2006/relationships/image" Target="../media/image7.png"/><Relationship Id="rId26" Type="http://schemas.openxmlformats.org/officeDocument/2006/relationships/image" Target="../media/image15.png"/><Relationship Id="rId3" Type="http://schemas.openxmlformats.org/officeDocument/2006/relationships/audio" Target="../media/audio1.wav"/><Relationship Id="rId21" Type="http://schemas.openxmlformats.org/officeDocument/2006/relationships/image" Target="../media/image10.png"/><Relationship Id="rId7" Type="http://schemas.openxmlformats.org/officeDocument/2006/relationships/audio" Target="../media/audio5.wav"/><Relationship Id="rId12" Type="http://schemas.openxmlformats.org/officeDocument/2006/relationships/audio" Target="../media/audio10.wav"/><Relationship Id="rId17" Type="http://schemas.openxmlformats.org/officeDocument/2006/relationships/image" Target="../media/image6.png"/><Relationship Id="rId25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20" Type="http://schemas.openxmlformats.org/officeDocument/2006/relationships/image" Target="../media/image9.png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11" Type="http://schemas.openxmlformats.org/officeDocument/2006/relationships/audio" Target="../media/audio9.wav"/><Relationship Id="rId24" Type="http://schemas.openxmlformats.org/officeDocument/2006/relationships/image" Target="../media/image13.png"/><Relationship Id="rId5" Type="http://schemas.openxmlformats.org/officeDocument/2006/relationships/audio" Target="../media/audio3.wav"/><Relationship Id="rId15" Type="http://schemas.openxmlformats.org/officeDocument/2006/relationships/image" Target="../media/image4.png"/><Relationship Id="rId23" Type="http://schemas.openxmlformats.org/officeDocument/2006/relationships/image" Target="../media/image12.png"/><Relationship Id="rId10" Type="http://schemas.openxmlformats.org/officeDocument/2006/relationships/audio" Target="../media/audio8.wav"/><Relationship Id="rId19" Type="http://schemas.openxmlformats.org/officeDocument/2006/relationships/image" Target="../media/image8.png"/><Relationship Id="rId4" Type="http://schemas.openxmlformats.org/officeDocument/2006/relationships/audio" Target="../media/audio2.wav"/><Relationship Id="rId9" Type="http://schemas.openxmlformats.org/officeDocument/2006/relationships/audio" Target="../media/audio7.wav"/><Relationship Id="rId14" Type="http://schemas.openxmlformats.org/officeDocument/2006/relationships/image" Target="../media/image2.png"/><Relationship Id="rId22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11.wav"/><Relationship Id="rId7" Type="http://schemas.openxmlformats.org/officeDocument/2006/relationships/image" Target="../media/image5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5" Type="http://schemas.openxmlformats.org/officeDocument/2006/relationships/image" Target="../media/image2.png"/><Relationship Id="rId10" Type="http://schemas.openxmlformats.org/officeDocument/2006/relationships/audio" Target="../media/audio13.wav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hyperlink" Target="http://www.mebders.com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534688"/>
            <a:ext cx="635122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SAYILARA KARŞILIK GELEN ÇOKLUKLAR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3000549"/>
            <a:ext cx="617669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20’ye kadar olan bir sayıya karşılık gelen çokluğu belirler.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1 - 1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238667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247536" y="4027873"/>
            <a:ext cx="1762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Sayılara Karşılık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Gelen Çokluklar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5383023" y="789208"/>
            <a:ext cx="971124" cy="862310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/>
              <a:t>8</a:t>
            </a:r>
          </a:p>
        </p:txBody>
      </p:sp>
      <p:sp>
        <p:nvSpPr>
          <p:cNvPr id="109" name="Yuvarlatılmış Dikdörtgen 108"/>
          <p:cNvSpPr/>
          <p:nvPr/>
        </p:nvSpPr>
        <p:spPr>
          <a:xfrm>
            <a:off x="2339591" y="2245377"/>
            <a:ext cx="2027951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11" name="Resim 110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513" y="2245377"/>
            <a:ext cx="311615" cy="1341478"/>
          </a:xfrm>
          <a:prstGeom prst="rect">
            <a:avLst/>
          </a:prstGeom>
        </p:spPr>
      </p:pic>
      <p:pic>
        <p:nvPicPr>
          <p:cNvPr id="112" name="Resim 111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343" y="2245382"/>
            <a:ext cx="311615" cy="1341473"/>
          </a:xfrm>
          <a:prstGeom prst="rect">
            <a:avLst/>
          </a:prstGeom>
        </p:spPr>
      </p:pic>
      <p:pic>
        <p:nvPicPr>
          <p:cNvPr id="113" name="Resim 112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253" y="2245382"/>
            <a:ext cx="311615" cy="1341473"/>
          </a:xfrm>
          <a:prstGeom prst="rect">
            <a:avLst/>
          </a:prstGeom>
        </p:spPr>
      </p:pic>
      <p:pic>
        <p:nvPicPr>
          <p:cNvPr id="114" name="Resim 113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108" y="2245381"/>
            <a:ext cx="311615" cy="1341474"/>
          </a:xfrm>
          <a:prstGeom prst="rect">
            <a:avLst/>
          </a:prstGeom>
        </p:spPr>
      </p:pic>
      <p:pic>
        <p:nvPicPr>
          <p:cNvPr id="115" name="Resim 114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951" y="2245382"/>
            <a:ext cx="311615" cy="1341473"/>
          </a:xfrm>
          <a:prstGeom prst="rect">
            <a:avLst/>
          </a:prstGeom>
        </p:spPr>
      </p:pic>
      <p:pic>
        <p:nvPicPr>
          <p:cNvPr id="116" name="Resim 115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46" y="2245382"/>
            <a:ext cx="311615" cy="1341473"/>
          </a:xfrm>
          <a:prstGeom prst="rect">
            <a:avLst/>
          </a:prstGeom>
        </p:spPr>
      </p:pic>
      <p:pic>
        <p:nvPicPr>
          <p:cNvPr id="117" name="Resim 116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245" y="2245382"/>
            <a:ext cx="311615" cy="1341473"/>
          </a:xfrm>
          <a:prstGeom prst="rect">
            <a:avLst/>
          </a:prstGeom>
        </p:spPr>
      </p:pic>
      <p:pic>
        <p:nvPicPr>
          <p:cNvPr id="118" name="Resim 117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4010" y="2245382"/>
            <a:ext cx="311615" cy="1341476"/>
          </a:xfrm>
          <a:prstGeom prst="rect">
            <a:avLst/>
          </a:prstGeom>
        </p:spPr>
      </p:pic>
      <p:sp>
        <p:nvSpPr>
          <p:cNvPr id="137" name="Yuvarlatılmış Dikdörtgen 136"/>
          <p:cNvSpPr/>
          <p:nvPr/>
        </p:nvSpPr>
        <p:spPr>
          <a:xfrm>
            <a:off x="2683333" y="4052504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8 Sekiz</a:t>
            </a:r>
          </a:p>
        </p:txBody>
      </p:sp>
      <p:sp>
        <p:nvSpPr>
          <p:cNvPr id="138" name="Yuvarlatılmış Dikdörtgen 137"/>
          <p:cNvSpPr/>
          <p:nvPr/>
        </p:nvSpPr>
        <p:spPr>
          <a:xfrm>
            <a:off x="5251485" y="4052504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8 Sekiz</a:t>
            </a:r>
          </a:p>
        </p:txBody>
      </p:sp>
      <p:sp>
        <p:nvSpPr>
          <p:cNvPr id="142" name="Kalemle Göster"/>
          <p:cNvSpPr/>
          <p:nvPr/>
        </p:nvSpPr>
        <p:spPr>
          <a:xfrm>
            <a:off x="2665049" y="5477840"/>
            <a:ext cx="141467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Kalemle Göster</a:t>
            </a:r>
          </a:p>
        </p:txBody>
      </p:sp>
      <p:sp>
        <p:nvSpPr>
          <p:cNvPr id="35" name="Metin kutusu 34"/>
          <p:cNvSpPr txBox="1"/>
          <p:nvPr/>
        </p:nvSpPr>
        <p:spPr>
          <a:xfrm>
            <a:off x="3587764" y="6317596"/>
            <a:ext cx="508857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>
                <a:solidFill>
                  <a:schemeClr val="bg1"/>
                </a:solidFill>
              </a:rPr>
              <a:t>Zümra’nın sunuşundan sonra sırayla </a:t>
            </a:r>
            <a:r>
              <a:rPr lang="tr-TR" sz="1500" dirty="0" err="1">
                <a:solidFill>
                  <a:schemeClr val="bg1"/>
                </a:solidFill>
              </a:rPr>
              <a:t>bütonlara</a:t>
            </a:r>
            <a:r>
              <a:rPr lang="tr-TR" sz="1500" dirty="0">
                <a:solidFill>
                  <a:schemeClr val="bg1"/>
                </a:solidFill>
              </a:rPr>
              <a:t> tıklayınız.</a:t>
            </a:r>
          </a:p>
        </p:txBody>
      </p:sp>
      <p:sp>
        <p:nvSpPr>
          <p:cNvPr id="75" name="Yuvarlatılmış Dikdörtgen 74"/>
          <p:cNvSpPr/>
          <p:nvPr/>
        </p:nvSpPr>
        <p:spPr>
          <a:xfrm>
            <a:off x="4932118" y="2214196"/>
            <a:ext cx="2027951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6" name="Yuvarlatılmış Dikdörtgen 75"/>
          <p:cNvSpPr/>
          <p:nvPr/>
        </p:nvSpPr>
        <p:spPr>
          <a:xfrm>
            <a:off x="7524645" y="2214196"/>
            <a:ext cx="2027951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385" y="2339610"/>
            <a:ext cx="425727" cy="545237"/>
          </a:xfrm>
          <a:prstGeom prst="rect">
            <a:avLst/>
          </a:prstGeom>
        </p:spPr>
      </p:pic>
      <p:pic>
        <p:nvPicPr>
          <p:cNvPr id="78" name="Resim 77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257" y="2339609"/>
            <a:ext cx="425727" cy="545237"/>
          </a:xfrm>
          <a:prstGeom prst="rect">
            <a:avLst/>
          </a:prstGeom>
        </p:spPr>
      </p:pic>
      <p:pic>
        <p:nvPicPr>
          <p:cNvPr id="79" name="Resim 78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455" y="2343430"/>
            <a:ext cx="425727" cy="545237"/>
          </a:xfrm>
          <a:prstGeom prst="rect">
            <a:avLst/>
          </a:prstGeom>
        </p:spPr>
      </p:pic>
      <p:pic>
        <p:nvPicPr>
          <p:cNvPr id="80" name="Resim 79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160" y="2339608"/>
            <a:ext cx="425727" cy="545237"/>
          </a:xfrm>
          <a:prstGeom prst="rect">
            <a:avLst/>
          </a:prstGeom>
        </p:spPr>
      </p:pic>
      <p:pic>
        <p:nvPicPr>
          <p:cNvPr id="98" name="Resim 97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112" y="2973159"/>
            <a:ext cx="425727" cy="545237"/>
          </a:xfrm>
          <a:prstGeom prst="rect">
            <a:avLst/>
          </a:prstGeom>
        </p:spPr>
      </p:pic>
      <p:pic>
        <p:nvPicPr>
          <p:cNvPr id="99" name="Resim 98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984" y="2973158"/>
            <a:ext cx="425727" cy="545237"/>
          </a:xfrm>
          <a:prstGeom prst="rect">
            <a:avLst/>
          </a:prstGeom>
        </p:spPr>
      </p:pic>
      <p:pic>
        <p:nvPicPr>
          <p:cNvPr id="100" name="Resim 99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182" y="2976979"/>
            <a:ext cx="425727" cy="545237"/>
          </a:xfrm>
          <a:prstGeom prst="rect">
            <a:avLst/>
          </a:prstGeom>
        </p:spPr>
      </p:pic>
      <p:pic>
        <p:nvPicPr>
          <p:cNvPr id="101" name="Resim 100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887" y="2973157"/>
            <a:ext cx="425727" cy="54523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017" y="2371697"/>
            <a:ext cx="379209" cy="544419"/>
          </a:xfrm>
          <a:prstGeom prst="rect">
            <a:avLst/>
          </a:prstGeom>
        </p:spPr>
      </p:pic>
      <p:pic>
        <p:nvPicPr>
          <p:cNvPr id="102" name="Resim 101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346" y="2345391"/>
            <a:ext cx="379209" cy="544419"/>
          </a:xfrm>
          <a:prstGeom prst="rect">
            <a:avLst/>
          </a:prstGeom>
        </p:spPr>
      </p:pic>
      <p:pic>
        <p:nvPicPr>
          <p:cNvPr id="103" name="Resim 102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408" y="2367331"/>
            <a:ext cx="379209" cy="544419"/>
          </a:xfrm>
          <a:prstGeom prst="rect">
            <a:avLst/>
          </a:prstGeom>
        </p:spPr>
      </p:pic>
      <p:pic>
        <p:nvPicPr>
          <p:cNvPr id="104" name="Resim 103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215" y="2367330"/>
            <a:ext cx="379209" cy="544419"/>
          </a:xfrm>
          <a:prstGeom prst="rect">
            <a:avLst/>
          </a:prstGeom>
        </p:spPr>
      </p:pic>
      <p:pic>
        <p:nvPicPr>
          <p:cNvPr id="105" name="Resim 104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259" y="3000281"/>
            <a:ext cx="379209" cy="544419"/>
          </a:xfrm>
          <a:prstGeom prst="rect">
            <a:avLst/>
          </a:prstGeom>
        </p:spPr>
      </p:pic>
      <p:pic>
        <p:nvPicPr>
          <p:cNvPr id="106" name="Resim 105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588" y="2973975"/>
            <a:ext cx="379209" cy="544419"/>
          </a:xfrm>
          <a:prstGeom prst="rect">
            <a:avLst/>
          </a:prstGeom>
        </p:spPr>
      </p:pic>
      <p:pic>
        <p:nvPicPr>
          <p:cNvPr id="107" name="Resim 106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650" y="2995915"/>
            <a:ext cx="379209" cy="544419"/>
          </a:xfrm>
          <a:prstGeom prst="rect">
            <a:avLst/>
          </a:prstGeom>
        </p:spPr>
      </p:pic>
      <p:pic>
        <p:nvPicPr>
          <p:cNvPr id="108" name="Resim 10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6457" y="2995914"/>
            <a:ext cx="379209" cy="544419"/>
          </a:xfrm>
          <a:prstGeom prst="rect">
            <a:avLst/>
          </a:prstGeom>
        </p:spPr>
      </p:pic>
      <p:sp>
        <p:nvSpPr>
          <p:cNvPr id="134" name="Yuvarlatılmış Dikdörtgen 133"/>
          <p:cNvSpPr/>
          <p:nvPr/>
        </p:nvSpPr>
        <p:spPr>
          <a:xfrm>
            <a:off x="7861036" y="4027873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8 Sekiz</a:t>
            </a:r>
          </a:p>
        </p:txBody>
      </p:sp>
      <p:sp>
        <p:nvSpPr>
          <p:cNvPr id="135" name="Horozla Göster"/>
          <p:cNvSpPr/>
          <p:nvPr/>
        </p:nvSpPr>
        <p:spPr>
          <a:xfrm>
            <a:off x="5359534" y="5433657"/>
            <a:ext cx="141467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Horozla Göster</a:t>
            </a:r>
          </a:p>
        </p:txBody>
      </p:sp>
      <p:sp>
        <p:nvSpPr>
          <p:cNvPr id="139" name="Köpekle Göster"/>
          <p:cNvSpPr/>
          <p:nvPr/>
        </p:nvSpPr>
        <p:spPr>
          <a:xfrm>
            <a:off x="7882395" y="5420883"/>
            <a:ext cx="141467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Köpekle Göster</a:t>
            </a:r>
          </a:p>
        </p:txBody>
      </p:sp>
      <p:pic>
        <p:nvPicPr>
          <p:cNvPr id="140" name="Resim 139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622" y="4645851"/>
            <a:ext cx="311615" cy="1341478"/>
          </a:xfrm>
          <a:prstGeom prst="rect">
            <a:avLst/>
          </a:prstGeom>
        </p:spPr>
      </p:pic>
      <p:pic>
        <p:nvPicPr>
          <p:cNvPr id="141" name="Resim 140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804" y="5330604"/>
            <a:ext cx="425727" cy="545237"/>
          </a:xfrm>
          <a:prstGeom prst="rect">
            <a:avLst/>
          </a:prstGeom>
        </p:spPr>
      </p:pic>
      <p:pic>
        <p:nvPicPr>
          <p:cNvPr id="144" name="Resim 143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383" y="5315021"/>
            <a:ext cx="379209" cy="5444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40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0"/>
                            </p:stCondLst>
                            <p:childTnLst>
                              <p:par>
                                <p:cTn id="4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3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500"/>
                            </p:stCondLst>
                            <p:childTnLst>
                              <p:par>
                                <p:cTn id="9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0"/>
                            </p:stCondLst>
                            <p:childTnLst>
                              <p:par>
                                <p:cTn id="10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9000"/>
                            </p:stCondLst>
                            <p:childTnLst>
                              <p:par>
                                <p:cTn id="1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000"/>
                            </p:stCondLst>
                            <p:childTnLst>
                              <p:par>
                                <p:cTn id="15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500"/>
                            </p:stCondLst>
                            <p:childTnLst>
                              <p:par>
                                <p:cTn id="15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6000"/>
                            </p:stCondLst>
                            <p:childTnLst>
                              <p:par>
                                <p:cTn id="16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7500"/>
                            </p:stCondLst>
                            <p:childTnLst>
                              <p:par>
                                <p:cTn id="16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9000"/>
                            </p:stCondLst>
                            <p:childTnLst>
                              <p:par>
                                <p:cTn id="17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8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8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19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98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5000"/>
                            </p:stCondLst>
                            <p:childTnLst>
                              <p:par>
                                <p:cTn id="20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0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</p:childTnLst>
        </p:cTn>
      </p:par>
    </p:tnLst>
    <p:bldLst>
      <p:bldP spid="30" grpId="0" animBg="1"/>
      <p:bldP spid="109" grpId="0" animBg="1"/>
      <p:bldP spid="137" grpId="0" animBg="1"/>
      <p:bldP spid="138" grpId="0" animBg="1"/>
      <p:bldP spid="75" grpId="0" animBg="1"/>
      <p:bldP spid="76" grpId="0" animBg="1"/>
      <p:bldP spid="1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1 - 1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238667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74" name="1.Aşama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3306228" y="3815465"/>
            <a:ext cx="115710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?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2846607" y="2083795"/>
            <a:ext cx="2027951" cy="1531724"/>
            <a:chOff x="2846607" y="2083795"/>
            <a:chExt cx="2027951" cy="1531724"/>
          </a:xfrm>
        </p:grpSpPr>
        <p:sp>
          <p:nvSpPr>
            <p:cNvPr id="33" name="Yuvarlatılmış Dikdörtgen 32">
              <a:hlinkClick r:id="" action="ppaction://noaction">
                <a:snd r:embed="rId8" name="olmadiyeni.wav"/>
              </a:hlinkClick>
            </p:cNvPr>
            <p:cNvSpPr/>
            <p:nvPr/>
          </p:nvSpPr>
          <p:spPr>
            <a:xfrm>
              <a:off x="2846607" y="2083795"/>
              <a:ext cx="2027951" cy="1531724"/>
            </a:xfrm>
            <a:prstGeom prst="roundRect">
              <a:avLst/>
            </a:prstGeom>
            <a:gradFill>
              <a:gsLst>
                <a:gs pos="0">
                  <a:schemeClr val="bg1">
                    <a:lumMod val="75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</a:gra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pic>
          <p:nvPicPr>
            <p:cNvPr id="34" name="Resim 33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2874" y="2209209"/>
              <a:ext cx="425727" cy="545237"/>
            </a:xfrm>
            <a:prstGeom prst="rect">
              <a:avLst/>
            </a:prstGeom>
          </p:spPr>
        </p:pic>
        <p:pic>
          <p:nvPicPr>
            <p:cNvPr id="35" name="Resim 34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3746" y="2209208"/>
              <a:ext cx="425727" cy="545237"/>
            </a:xfrm>
            <a:prstGeom prst="rect">
              <a:avLst/>
            </a:prstGeom>
          </p:spPr>
        </p:pic>
        <p:pic>
          <p:nvPicPr>
            <p:cNvPr id="37" name="Resim 36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9944" y="2213029"/>
              <a:ext cx="425727" cy="545237"/>
            </a:xfrm>
            <a:prstGeom prst="rect">
              <a:avLst/>
            </a:prstGeom>
          </p:spPr>
        </p:pic>
        <p:pic>
          <p:nvPicPr>
            <p:cNvPr id="38" name="Resim 37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5649" y="2209207"/>
              <a:ext cx="425727" cy="545237"/>
            </a:xfrm>
            <a:prstGeom prst="rect">
              <a:avLst/>
            </a:prstGeom>
          </p:spPr>
        </p:pic>
        <p:pic>
          <p:nvPicPr>
            <p:cNvPr id="39" name="Resim 38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7601" y="2842758"/>
              <a:ext cx="425727" cy="545237"/>
            </a:xfrm>
            <a:prstGeom prst="rect">
              <a:avLst/>
            </a:prstGeom>
          </p:spPr>
        </p:pic>
        <p:pic>
          <p:nvPicPr>
            <p:cNvPr id="40" name="Resim 39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8473" y="2842757"/>
              <a:ext cx="425727" cy="545237"/>
            </a:xfrm>
            <a:prstGeom prst="rect">
              <a:avLst/>
            </a:prstGeom>
          </p:spPr>
        </p:pic>
        <p:pic>
          <p:nvPicPr>
            <p:cNvPr id="41" name="Resim 40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4671" y="2846578"/>
              <a:ext cx="425727" cy="545237"/>
            </a:xfrm>
            <a:prstGeom prst="rect">
              <a:avLst/>
            </a:prstGeom>
          </p:spPr>
        </p:pic>
        <p:pic>
          <p:nvPicPr>
            <p:cNvPr id="42" name="Resim 41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0376" y="2842756"/>
              <a:ext cx="425727" cy="545237"/>
            </a:xfrm>
            <a:prstGeom prst="rect">
              <a:avLst/>
            </a:prstGeom>
          </p:spPr>
        </p:pic>
      </p:grpSp>
      <p:grpSp>
        <p:nvGrpSpPr>
          <p:cNvPr id="3" name="Grup 2"/>
          <p:cNvGrpSpPr/>
          <p:nvPr/>
        </p:nvGrpSpPr>
        <p:grpSpPr>
          <a:xfrm>
            <a:off x="6990903" y="2099019"/>
            <a:ext cx="2484149" cy="1531724"/>
            <a:chOff x="6990903" y="2099019"/>
            <a:chExt cx="2484149" cy="1531724"/>
          </a:xfrm>
        </p:grpSpPr>
        <p:sp>
          <p:nvSpPr>
            <p:cNvPr id="43" name="Yuvarlatılmış Dikdörtgen 42">
              <a:hlinkClick r:id="" action="ppaction://noaction">
                <a:snd r:embed="rId10" name="aferinyeni.wav"/>
              </a:hlinkClick>
            </p:cNvPr>
            <p:cNvSpPr/>
            <p:nvPr/>
          </p:nvSpPr>
          <p:spPr>
            <a:xfrm>
              <a:off x="6990903" y="2099019"/>
              <a:ext cx="2484149" cy="1531724"/>
            </a:xfrm>
            <a:prstGeom prst="roundRect">
              <a:avLst/>
            </a:prstGeom>
            <a:gradFill>
              <a:gsLst>
                <a:gs pos="0">
                  <a:schemeClr val="bg1">
                    <a:lumMod val="75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</a:gra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pic>
          <p:nvPicPr>
            <p:cNvPr id="44" name="Resim 43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4275" y="2256520"/>
              <a:ext cx="379209" cy="544419"/>
            </a:xfrm>
            <a:prstGeom prst="rect">
              <a:avLst/>
            </a:prstGeom>
          </p:spPr>
        </p:pic>
        <p:pic>
          <p:nvPicPr>
            <p:cNvPr id="45" name="Resim 44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4604" y="2230214"/>
              <a:ext cx="379209" cy="544419"/>
            </a:xfrm>
            <a:prstGeom prst="rect">
              <a:avLst/>
            </a:prstGeom>
          </p:spPr>
        </p:pic>
        <p:pic>
          <p:nvPicPr>
            <p:cNvPr id="46" name="Resim 45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0666" y="2252154"/>
              <a:ext cx="379209" cy="544419"/>
            </a:xfrm>
            <a:prstGeom prst="rect">
              <a:avLst/>
            </a:prstGeom>
          </p:spPr>
        </p:pic>
        <p:pic>
          <p:nvPicPr>
            <p:cNvPr id="47" name="Resim 46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9473" y="2252153"/>
              <a:ext cx="379209" cy="544419"/>
            </a:xfrm>
            <a:prstGeom prst="rect">
              <a:avLst/>
            </a:prstGeom>
          </p:spPr>
        </p:pic>
        <p:pic>
          <p:nvPicPr>
            <p:cNvPr id="48" name="Resim 47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7517" y="2885104"/>
              <a:ext cx="379209" cy="544419"/>
            </a:xfrm>
            <a:prstGeom prst="rect">
              <a:avLst/>
            </a:prstGeom>
          </p:spPr>
        </p:pic>
        <p:pic>
          <p:nvPicPr>
            <p:cNvPr id="49" name="Resim 48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7846" y="2858798"/>
              <a:ext cx="379209" cy="544419"/>
            </a:xfrm>
            <a:prstGeom prst="rect">
              <a:avLst/>
            </a:prstGeom>
          </p:spPr>
        </p:pic>
        <p:pic>
          <p:nvPicPr>
            <p:cNvPr id="50" name="Resim 49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908" y="2880738"/>
              <a:ext cx="379209" cy="544419"/>
            </a:xfrm>
            <a:prstGeom prst="rect">
              <a:avLst/>
            </a:prstGeom>
          </p:spPr>
        </p:pic>
        <p:pic>
          <p:nvPicPr>
            <p:cNvPr id="51" name="Resim 50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2715" y="2880737"/>
              <a:ext cx="379209" cy="544419"/>
            </a:xfrm>
            <a:prstGeom prst="rect">
              <a:avLst/>
            </a:prstGeom>
          </p:spPr>
        </p:pic>
        <p:pic>
          <p:nvPicPr>
            <p:cNvPr id="52" name="Resim 51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1307" y="2252152"/>
              <a:ext cx="379209" cy="544419"/>
            </a:xfrm>
            <a:prstGeom prst="rect">
              <a:avLst/>
            </a:prstGeom>
          </p:spPr>
        </p:pic>
        <p:pic>
          <p:nvPicPr>
            <p:cNvPr id="53" name="Resim 52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31270" y="2880736"/>
              <a:ext cx="379209" cy="544419"/>
            </a:xfrm>
            <a:prstGeom prst="rect">
              <a:avLst/>
            </a:prstGeom>
          </p:spPr>
        </p:pic>
      </p:grpSp>
      <p:grpSp>
        <p:nvGrpSpPr>
          <p:cNvPr id="4" name="Grup 3"/>
          <p:cNvGrpSpPr/>
          <p:nvPr/>
        </p:nvGrpSpPr>
        <p:grpSpPr>
          <a:xfrm>
            <a:off x="4758095" y="4123706"/>
            <a:ext cx="2484149" cy="1531724"/>
            <a:chOff x="4758095" y="4123706"/>
            <a:chExt cx="2484149" cy="1531724"/>
          </a:xfrm>
        </p:grpSpPr>
        <p:sp>
          <p:nvSpPr>
            <p:cNvPr id="54" name="Yuvarlatılmış Dikdörtgen 53">
              <a:hlinkClick r:id="" action="ppaction://noaction">
                <a:snd r:embed="rId8" name="olmadiyeni.wav"/>
              </a:hlinkClick>
            </p:cNvPr>
            <p:cNvSpPr/>
            <p:nvPr/>
          </p:nvSpPr>
          <p:spPr>
            <a:xfrm>
              <a:off x="4758095" y="4123706"/>
              <a:ext cx="2484149" cy="1531724"/>
            </a:xfrm>
            <a:prstGeom prst="roundRect">
              <a:avLst/>
            </a:prstGeom>
            <a:gradFill>
              <a:gsLst>
                <a:gs pos="0">
                  <a:schemeClr val="bg1">
                    <a:lumMod val="75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</a:gra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6137" y="4225023"/>
              <a:ext cx="715530" cy="616250"/>
            </a:xfrm>
            <a:prstGeom prst="rect">
              <a:avLst/>
            </a:prstGeom>
          </p:spPr>
        </p:pic>
        <p:pic>
          <p:nvPicPr>
            <p:cNvPr id="55" name="Resim 54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4246" y="4226619"/>
              <a:ext cx="715530" cy="616250"/>
            </a:xfrm>
            <a:prstGeom prst="rect">
              <a:avLst/>
            </a:prstGeom>
          </p:spPr>
        </p:pic>
        <p:pic>
          <p:nvPicPr>
            <p:cNvPr id="56" name="Resim 55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2355" y="4225023"/>
              <a:ext cx="715530" cy="616250"/>
            </a:xfrm>
            <a:prstGeom prst="rect">
              <a:avLst/>
            </a:prstGeom>
          </p:spPr>
        </p:pic>
        <p:pic>
          <p:nvPicPr>
            <p:cNvPr id="57" name="Resim 56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6137" y="4940226"/>
              <a:ext cx="715530" cy="616250"/>
            </a:xfrm>
            <a:prstGeom prst="rect">
              <a:avLst/>
            </a:prstGeom>
          </p:spPr>
        </p:pic>
        <p:pic>
          <p:nvPicPr>
            <p:cNvPr id="58" name="Resim 57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4246" y="4924864"/>
              <a:ext cx="715530" cy="616250"/>
            </a:xfrm>
            <a:prstGeom prst="rect">
              <a:avLst/>
            </a:prstGeom>
          </p:spPr>
        </p:pic>
        <p:pic>
          <p:nvPicPr>
            <p:cNvPr id="59" name="Resim 58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0581" y="4889568"/>
              <a:ext cx="715530" cy="616250"/>
            </a:xfrm>
            <a:prstGeom prst="rect">
              <a:avLst/>
            </a:prstGeom>
          </p:spPr>
        </p:pic>
      </p:grpSp>
      <p:sp>
        <p:nvSpPr>
          <p:cNvPr id="60" name="Yuvarlatılmış Dikdörtgen 59"/>
          <p:cNvSpPr/>
          <p:nvPr/>
        </p:nvSpPr>
        <p:spPr>
          <a:xfrm>
            <a:off x="3582347" y="922589"/>
            <a:ext cx="468792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Hangi grupta 10 varlık vardır ?</a:t>
            </a:r>
          </a:p>
        </p:txBody>
      </p:sp>
      <p:sp>
        <p:nvSpPr>
          <p:cNvPr id="63" name="Metin kutusu 62"/>
          <p:cNvSpPr txBox="1"/>
          <p:nvPr/>
        </p:nvSpPr>
        <p:spPr>
          <a:xfrm>
            <a:off x="10247536" y="4027873"/>
            <a:ext cx="1762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Sayılara Karşılık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Gelen Çokluklar</a:t>
            </a:r>
          </a:p>
        </p:txBody>
      </p:sp>
      <p:sp>
        <p:nvSpPr>
          <p:cNvPr id="64" name="1.Aşama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7726300" y="3769722"/>
            <a:ext cx="115710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?</a:t>
            </a:r>
          </a:p>
        </p:txBody>
      </p:sp>
      <p:sp>
        <p:nvSpPr>
          <p:cNvPr id="65" name="1.Aşama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5481935" y="5771045"/>
            <a:ext cx="115710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526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ceb5219ac6669afacabcef18d394a9b09f92e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3616</TotalTime>
  <Words>81</Words>
  <Application>Microsoft Office PowerPoint</Application>
  <PresentationFormat>Geniş ekran</PresentationFormat>
  <Paragraphs>39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Arial</vt:lpstr>
      <vt:lpstr>Calibri</vt:lpstr>
      <vt:lpstr>Hand writing Mutlu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Sayılara Karşılık Gelen Çokluklar</dc:title>
  <dc:creator>www.mebders.com</dc:creator>
  <cp:lastModifiedBy>Muhammet Bozkurt</cp:lastModifiedBy>
  <cp:revision>241</cp:revision>
  <dcterms:created xsi:type="dcterms:W3CDTF">2015-08-18T22:48:21Z</dcterms:created>
  <dcterms:modified xsi:type="dcterms:W3CDTF">2018-04-10T22:52:48Z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