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257" r:id="rId4"/>
    <p:sldId id="305" r:id="rId5"/>
    <p:sldId id="274" r:id="rId6"/>
  </p:sldIdLst>
  <p:sldSz cx="12192000" cy="6858000"/>
  <p:notesSz cx="6858000" cy="9144000"/>
  <p:custDataLst>
    <p:tags r:id="rId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audio" Target="../media/audio1.wav"/><Relationship Id="rId21" Type="http://schemas.openxmlformats.org/officeDocument/2006/relationships/image" Target="../media/image10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13.png"/><Relationship Id="rId5" Type="http://schemas.openxmlformats.org/officeDocument/2006/relationships/audio" Target="../media/audio3.wav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audio" Target="../media/audio8.wav"/><Relationship Id="rId19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2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11.wav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audio" Target="../media/audio13.wav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hyperlink" Target="http://www.mebder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534688"/>
            <a:ext cx="63512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SAYILARA KARŞILIK GELEN ÇOKLUKLAR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3000549"/>
            <a:ext cx="61766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20’ye kadar olan bir sayıya karşılık gelen çokluğu belirler.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1 - 1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238667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247536" y="4027873"/>
            <a:ext cx="1762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Sayılara Karşılık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Gelen Çokluklar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5383023" y="789208"/>
            <a:ext cx="971124" cy="86231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8</a:t>
            </a:r>
          </a:p>
        </p:txBody>
      </p:sp>
      <p:sp>
        <p:nvSpPr>
          <p:cNvPr id="109" name="Yuvarlatılmış Dikdörtgen 108"/>
          <p:cNvSpPr/>
          <p:nvPr/>
        </p:nvSpPr>
        <p:spPr>
          <a:xfrm>
            <a:off x="2339591" y="2245377"/>
            <a:ext cx="2027951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1" name="Resim 11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13" y="2245377"/>
            <a:ext cx="311615" cy="1341478"/>
          </a:xfrm>
          <a:prstGeom prst="rect">
            <a:avLst/>
          </a:prstGeom>
        </p:spPr>
      </p:pic>
      <p:pic>
        <p:nvPicPr>
          <p:cNvPr id="112" name="Resim 11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43" y="2245382"/>
            <a:ext cx="311615" cy="1341473"/>
          </a:xfrm>
          <a:prstGeom prst="rect">
            <a:avLst/>
          </a:prstGeom>
        </p:spPr>
      </p:pic>
      <p:pic>
        <p:nvPicPr>
          <p:cNvPr id="113" name="Resim 11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53" y="2245382"/>
            <a:ext cx="311615" cy="1341473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08" y="2245381"/>
            <a:ext cx="311615" cy="1341474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1" y="2245382"/>
            <a:ext cx="311615" cy="1341473"/>
          </a:xfrm>
          <a:prstGeom prst="rect">
            <a:avLst/>
          </a:prstGeom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6" y="2245382"/>
            <a:ext cx="311615" cy="1341473"/>
          </a:xfrm>
          <a:prstGeom prst="rect">
            <a:avLst/>
          </a:prstGeom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45" y="2245382"/>
            <a:ext cx="311615" cy="1341473"/>
          </a:xfrm>
          <a:prstGeom prst="rect">
            <a:avLst/>
          </a:prstGeom>
        </p:spPr>
      </p:pic>
      <p:pic>
        <p:nvPicPr>
          <p:cNvPr id="118" name="Resim 11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4010" y="2245382"/>
            <a:ext cx="311615" cy="1341476"/>
          </a:xfrm>
          <a:prstGeom prst="rect">
            <a:avLst/>
          </a:prstGeom>
        </p:spPr>
      </p:pic>
      <p:sp>
        <p:nvSpPr>
          <p:cNvPr id="137" name="Yuvarlatılmış Dikdörtgen 136"/>
          <p:cNvSpPr/>
          <p:nvPr/>
        </p:nvSpPr>
        <p:spPr>
          <a:xfrm>
            <a:off x="2683333" y="4052504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8 Sekiz</a:t>
            </a:r>
          </a:p>
        </p:txBody>
      </p:sp>
      <p:sp>
        <p:nvSpPr>
          <p:cNvPr id="138" name="Yuvarlatılmış Dikdörtgen 137"/>
          <p:cNvSpPr/>
          <p:nvPr/>
        </p:nvSpPr>
        <p:spPr>
          <a:xfrm>
            <a:off x="5251485" y="4052504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8 Sekiz</a:t>
            </a:r>
          </a:p>
        </p:txBody>
      </p:sp>
      <p:sp>
        <p:nvSpPr>
          <p:cNvPr id="142" name="Kalemle Göster"/>
          <p:cNvSpPr/>
          <p:nvPr/>
        </p:nvSpPr>
        <p:spPr>
          <a:xfrm>
            <a:off x="2665049" y="5477840"/>
            <a:ext cx="141467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Kalemle Göster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3587764" y="6317596"/>
            <a:ext cx="50885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Zümra’nın sunuşundan sonra sırayla </a:t>
            </a:r>
            <a:r>
              <a:rPr lang="tr-TR" sz="1500" dirty="0" err="1">
                <a:solidFill>
                  <a:schemeClr val="bg1"/>
                </a:solidFill>
              </a:rPr>
              <a:t>bütonlara</a:t>
            </a:r>
            <a:r>
              <a:rPr lang="tr-TR" sz="1500" dirty="0">
                <a:solidFill>
                  <a:schemeClr val="bg1"/>
                </a:solidFill>
              </a:rPr>
              <a:t> tıklayınız.</a:t>
            </a:r>
          </a:p>
        </p:txBody>
      </p:sp>
      <p:sp>
        <p:nvSpPr>
          <p:cNvPr id="75" name="Yuvarlatılmış Dikdörtgen 74"/>
          <p:cNvSpPr/>
          <p:nvPr/>
        </p:nvSpPr>
        <p:spPr>
          <a:xfrm>
            <a:off x="4932118" y="2214196"/>
            <a:ext cx="2027951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Yuvarlatılmış Dikdörtgen 75"/>
          <p:cNvSpPr/>
          <p:nvPr/>
        </p:nvSpPr>
        <p:spPr>
          <a:xfrm>
            <a:off x="7524645" y="2214196"/>
            <a:ext cx="2027951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85" y="2339610"/>
            <a:ext cx="425727" cy="545237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57" y="2339609"/>
            <a:ext cx="425727" cy="545237"/>
          </a:xfrm>
          <a:prstGeom prst="rect">
            <a:avLst/>
          </a:prstGeom>
        </p:spPr>
      </p:pic>
      <p:pic>
        <p:nvPicPr>
          <p:cNvPr id="79" name="Resim 78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55" y="2343430"/>
            <a:ext cx="425727" cy="545237"/>
          </a:xfrm>
          <a:prstGeom prst="rect">
            <a:avLst/>
          </a:prstGeom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60" y="2339608"/>
            <a:ext cx="425727" cy="545237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12" y="2973159"/>
            <a:ext cx="425727" cy="545237"/>
          </a:xfrm>
          <a:prstGeom prst="rect">
            <a:avLst/>
          </a:prstGeom>
        </p:spPr>
      </p:pic>
      <p:pic>
        <p:nvPicPr>
          <p:cNvPr id="99" name="Resim 98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2973158"/>
            <a:ext cx="425727" cy="545237"/>
          </a:xfrm>
          <a:prstGeom prst="rect">
            <a:avLst/>
          </a:prstGeom>
        </p:spPr>
      </p:pic>
      <p:pic>
        <p:nvPicPr>
          <p:cNvPr id="100" name="Resim 99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82" y="2976979"/>
            <a:ext cx="425727" cy="545237"/>
          </a:xfrm>
          <a:prstGeom prst="rect">
            <a:avLst/>
          </a:prstGeom>
        </p:spPr>
      </p:pic>
      <p:pic>
        <p:nvPicPr>
          <p:cNvPr id="101" name="Resim 100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87" y="2973157"/>
            <a:ext cx="425727" cy="5452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17" y="2371697"/>
            <a:ext cx="379209" cy="544419"/>
          </a:xfrm>
          <a:prstGeom prst="rect">
            <a:avLst/>
          </a:prstGeom>
        </p:spPr>
      </p:pic>
      <p:pic>
        <p:nvPicPr>
          <p:cNvPr id="102" name="Resim 101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46" y="2345391"/>
            <a:ext cx="379209" cy="544419"/>
          </a:xfrm>
          <a:prstGeom prst="rect">
            <a:avLst/>
          </a:prstGeom>
        </p:spPr>
      </p:pic>
      <p:pic>
        <p:nvPicPr>
          <p:cNvPr id="103" name="Resim 102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408" y="2367331"/>
            <a:ext cx="379209" cy="544419"/>
          </a:xfrm>
          <a:prstGeom prst="rect">
            <a:avLst/>
          </a:prstGeom>
        </p:spPr>
      </p:pic>
      <p:pic>
        <p:nvPicPr>
          <p:cNvPr id="104" name="Resim 103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215" y="2367330"/>
            <a:ext cx="379209" cy="544419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59" y="3000281"/>
            <a:ext cx="379209" cy="544419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88" y="2973975"/>
            <a:ext cx="379209" cy="544419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650" y="2995915"/>
            <a:ext cx="379209" cy="544419"/>
          </a:xfrm>
          <a:prstGeom prst="rect">
            <a:avLst/>
          </a:prstGeom>
        </p:spPr>
      </p:pic>
      <p:pic>
        <p:nvPicPr>
          <p:cNvPr id="108" name="Resim 107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457" y="2995914"/>
            <a:ext cx="379209" cy="544419"/>
          </a:xfrm>
          <a:prstGeom prst="rect">
            <a:avLst/>
          </a:prstGeom>
        </p:spPr>
      </p:pic>
      <p:sp>
        <p:nvSpPr>
          <p:cNvPr id="134" name="Yuvarlatılmış Dikdörtgen 133"/>
          <p:cNvSpPr/>
          <p:nvPr/>
        </p:nvSpPr>
        <p:spPr>
          <a:xfrm>
            <a:off x="7861036" y="4027873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8 Sekiz</a:t>
            </a:r>
          </a:p>
        </p:txBody>
      </p:sp>
      <p:sp>
        <p:nvSpPr>
          <p:cNvPr id="135" name="Horozla Göster"/>
          <p:cNvSpPr/>
          <p:nvPr/>
        </p:nvSpPr>
        <p:spPr>
          <a:xfrm>
            <a:off x="5359534" y="5433657"/>
            <a:ext cx="141467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Horozla Göster</a:t>
            </a:r>
          </a:p>
        </p:txBody>
      </p:sp>
      <p:sp>
        <p:nvSpPr>
          <p:cNvPr id="139" name="Köpekle Göster"/>
          <p:cNvSpPr/>
          <p:nvPr/>
        </p:nvSpPr>
        <p:spPr>
          <a:xfrm>
            <a:off x="7882395" y="5420883"/>
            <a:ext cx="141467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Köpekle Göster</a:t>
            </a:r>
          </a:p>
        </p:txBody>
      </p:sp>
      <p:pic>
        <p:nvPicPr>
          <p:cNvPr id="140" name="Resim 13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22" y="4645851"/>
            <a:ext cx="311615" cy="1341478"/>
          </a:xfrm>
          <a:prstGeom prst="rect">
            <a:avLst/>
          </a:prstGeom>
        </p:spPr>
      </p:pic>
      <p:pic>
        <p:nvPicPr>
          <p:cNvPr id="141" name="Resim 140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04" y="5330604"/>
            <a:ext cx="425727" cy="545237"/>
          </a:xfrm>
          <a:prstGeom prst="rect">
            <a:avLst/>
          </a:prstGeom>
        </p:spPr>
      </p:pic>
      <p:pic>
        <p:nvPicPr>
          <p:cNvPr id="144" name="Resim 143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83" y="5315021"/>
            <a:ext cx="379209" cy="544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0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0"/>
                            </p:stCondLst>
                            <p:childTnLst>
                              <p:par>
                                <p:cTn id="1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500"/>
                            </p:stCondLst>
                            <p:childTnLst>
                              <p:par>
                                <p:cTn id="1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8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30" grpId="0" animBg="1"/>
      <p:bldP spid="109" grpId="0" animBg="1"/>
      <p:bldP spid="137" grpId="0" animBg="1"/>
      <p:bldP spid="138" grpId="0" animBg="1"/>
      <p:bldP spid="75" grpId="0" animBg="1"/>
      <p:bldP spid="76" grpId="0" animBg="1"/>
      <p:bldP spid="1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1 - 1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238667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74" name="1.Aşama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306228" y="3815465"/>
            <a:ext cx="115710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?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2846607" y="2083795"/>
            <a:ext cx="2027951" cy="1531724"/>
            <a:chOff x="2846607" y="2083795"/>
            <a:chExt cx="2027951" cy="1531724"/>
          </a:xfrm>
        </p:grpSpPr>
        <p:sp>
          <p:nvSpPr>
            <p:cNvPr id="33" name="Yuvarlatılmış Dikdörtgen 32">
              <a:hlinkClick r:id="" action="ppaction://noaction">
                <a:snd r:embed="rId8" name="olmadiyeni.wav"/>
              </a:hlinkClick>
            </p:cNvPr>
            <p:cNvSpPr/>
            <p:nvPr/>
          </p:nvSpPr>
          <p:spPr>
            <a:xfrm>
              <a:off x="2846607" y="2083795"/>
              <a:ext cx="2027951" cy="1531724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4" name="Resim 3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874" y="2209209"/>
              <a:ext cx="425727" cy="545237"/>
            </a:xfrm>
            <a:prstGeom prst="rect">
              <a:avLst/>
            </a:prstGeom>
          </p:spPr>
        </p:pic>
        <p:pic>
          <p:nvPicPr>
            <p:cNvPr id="35" name="Resim 3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3746" y="2209208"/>
              <a:ext cx="425727" cy="545237"/>
            </a:xfrm>
            <a:prstGeom prst="rect">
              <a:avLst/>
            </a:prstGeom>
          </p:spPr>
        </p:pic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944" y="2213029"/>
              <a:ext cx="425727" cy="545237"/>
            </a:xfrm>
            <a:prstGeom prst="rect">
              <a:avLst/>
            </a:prstGeom>
          </p:spPr>
        </p:pic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649" y="2209207"/>
              <a:ext cx="425727" cy="545237"/>
            </a:xfrm>
            <a:prstGeom prst="rect">
              <a:avLst/>
            </a:prstGeom>
          </p:spPr>
        </p:pic>
        <p:pic>
          <p:nvPicPr>
            <p:cNvPr id="39" name="Resim 3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601" y="2842758"/>
              <a:ext cx="425727" cy="545237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473" y="2842757"/>
              <a:ext cx="425727" cy="545237"/>
            </a:xfrm>
            <a:prstGeom prst="rect">
              <a:avLst/>
            </a:prstGeom>
          </p:spPr>
        </p:pic>
        <p:pic>
          <p:nvPicPr>
            <p:cNvPr id="41" name="Resim 4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671" y="2846578"/>
              <a:ext cx="425727" cy="545237"/>
            </a:xfrm>
            <a:prstGeom prst="rect">
              <a:avLst/>
            </a:prstGeom>
          </p:spPr>
        </p:pic>
        <p:pic>
          <p:nvPicPr>
            <p:cNvPr id="42" name="Resim 4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376" y="2842756"/>
              <a:ext cx="425727" cy="545237"/>
            </a:xfrm>
            <a:prstGeom prst="rect">
              <a:avLst/>
            </a:prstGeom>
          </p:spPr>
        </p:pic>
      </p:grpSp>
      <p:grpSp>
        <p:nvGrpSpPr>
          <p:cNvPr id="3" name="Grup 2"/>
          <p:cNvGrpSpPr/>
          <p:nvPr/>
        </p:nvGrpSpPr>
        <p:grpSpPr>
          <a:xfrm>
            <a:off x="6990903" y="2099019"/>
            <a:ext cx="2484149" cy="1531724"/>
            <a:chOff x="6990903" y="2099019"/>
            <a:chExt cx="2484149" cy="1531724"/>
          </a:xfrm>
        </p:grpSpPr>
        <p:sp>
          <p:nvSpPr>
            <p:cNvPr id="43" name="Yuvarlatılmış Dikdörtgen 42">
              <a:hlinkClick r:id="" action="ppaction://noaction">
                <a:snd r:embed="rId10" name="aferinyeni.wav"/>
              </a:hlinkClick>
            </p:cNvPr>
            <p:cNvSpPr/>
            <p:nvPr/>
          </p:nvSpPr>
          <p:spPr>
            <a:xfrm>
              <a:off x="6990903" y="2099019"/>
              <a:ext cx="2484149" cy="1531724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44" name="Resim 4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275" y="2256520"/>
              <a:ext cx="379209" cy="544419"/>
            </a:xfrm>
            <a:prstGeom prst="rect">
              <a:avLst/>
            </a:prstGeom>
          </p:spPr>
        </p:pic>
        <p:pic>
          <p:nvPicPr>
            <p:cNvPr id="45" name="Resim 4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604" y="2230214"/>
              <a:ext cx="379209" cy="544419"/>
            </a:xfrm>
            <a:prstGeom prst="rect">
              <a:avLst/>
            </a:prstGeom>
          </p:spPr>
        </p:pic>
        <p:pic>
          <p:nvPicPr>
            <p:cNvPr id="46" name="Resim 4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0666" y="2252154"/>
              <a:ext cx="379209" cy="544419"/>
            </a:xfrm>
            <a:prstGeom prst="rect">
              <a:avLst/>
            </a:prstGeom>
          </p:spPr>
        </p:pic>
        <p:pic>
          <p:nvPicPr>
            <p:cNvPr id="47" name="Resim 4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473" y="2252153"/>
              <a:ext cx="379209" cy="544419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517" y="2885104"/>
              <a:ext cx="379209" cy="544419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7846" y="2858798"/>
              <a:ext cx="379209" cy="544419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908" y="2880738"/>
              <a:ext cx="379209" cy="544419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2715" y="2880737"/>
              <a:ext cx="379209" cy="544419"/>
            </a:xfrm>
            <a:prstGeom prst="rect">
              <a:avLst/>
            </a:prstGeom>
          </p:spPr>
        </p:pic>
        <p:pic>
          <p:nvPicPr>
            <p:cNvPr id="52" name="Resim 51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307" y="2252152"/>
              <a:ext cx="379209" cy="544419"/>
            </a:xfrm>
            <a:prstGeom prst="rect">
              <a:avLst/>
            </a:prstGeom>
          </p:spPr>
        </p:pic>
        <p:pic>
          <p:nvPicPr>
            <p:cNvPr id="53" name="Resim 5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270" y="2880736"/>
              <a:ext cx="379209" cy="544419"/>
            </a:xfrm>
            <a:prstGeom prst="rect">
              <a:avLst/>
            </a:prstGeom>
          </p:spPr>
        </p:pic>
      </p:grpSp>
      <p:grpSp>
        <p:nvGrpSpPr>
          <p:cNvPr id="4" name="Grup 3"/>
          <p:cNvGrpSpPr/>
          <p:nvPr/>
        </p:nvGrpSpPr>
        <p:grpSpPr>
          <a:xfrm>
            <a:off x="4758095" y="4123706"/>
            <a:ext cx="2484149" cy="1531724"/>
            <a:chOff x="4758095" y="4123706"/>
            <a:chExt cx="2484149" cy="1531724"/>
          </a:xfrm>
        </p:grpSpPr>
        <p:sp>
          <p:nvSpPr>
            <p:cNvPr id="54" name="Yuvarlatılmış Dikdörtgen 53">
              <a:hlinkClick r:id="" action="ppaction://noaction">
                <a:snd r:embed="rId8" name="olmadiyeni.wav"/>
              </a:hlinkClick>
            </p:cNvPr>
            <p:cNvSpPr/>
            <p:nvPr/>
          </p:nvSpPr>
          <p:spPr>
            <a:xfrm>
              <a:off x="4758095" y="4123706"/>
              <a:ext cx="2484149" cy="1531724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137" y="4225023"/>
              <a:ext cx="715530" cy="616250"/>
            </a:xfrm>
            <a:prstGeom prst="rect">
              <a:avLst/>
            </a:prstGeom>
          </p:spPr>
        </p:pic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246" y="4226619"/>
              <a:ext cx="715530" cy="61625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355" y="4225023"/>
              <a:ext cx="715530" cy="616250"/>
            </a:xfrm>
            <a:prstGeom prst="rect">
              <a:avLst/>
            </a:prstGeom>
          </p:spPr>
        </p:pic>
        <p:pic>
          <p:nvPicPr>
            <p:cNvPr id="57" name="Resim 5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137" y="4940226"/>
              <a:ext cx="715530" cy="616250"/>
            </a:xfrm>
            <a:prstGeom prst="rect">
              <a:avLst/>
            </a:prstGeom>
          </p:spPr>
        </p:pic>
        <p:pic>
          <p:nvPicPr>
            <p:cNvPr id="58" name="Resim 5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246" y="4924864"/>
              <a:ext cx="715530" cy="616250"/>
            </a:xfrm>
            <a:prstGeom prst="rect">
              <a:avLst/>
            </a:prstGeom>
          </p:spPr>
        </p:pic>
        <p:pic>
          <p:nvPicPr>
            <p:cNvPr id="59" name="Resim 58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581" y="4889568"/>
              <a:ext cx="715530" cy="616250"/>
            </a:xfrm>
            <a:prstGeom prst="rect">
              <a:avLst/>
            </a:prstGeom>
          </p:spPr>
        </p:pic>
      </p:grpSp>
      <p:sp>
        <p:nvSpPr>
          <p:cNvPr id="60" name="Yuvarlatılmış Dikdörtgen 59"/>
          <p:cNvSpPr/>
          <p:nvPr/>
        </p:nvSpPr>
        <p:spPr>
          <a:xfrm>
            <a:off x="3582347" y="922589"/>
            <a:ext cx="468792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Hangi grupta 10 varlık vardır ?</a:t>
            </a:r>
          </a:p>
        </p:txBody>
      </p:sp>
      <p:sp>
        <p:nvSpPr>
          <p:cNvPr id="63" name="Metin kutusu 62"/>
          <p:cNvSpPr txBox="1"/>
          <p:nvPr/>
        </p:nvSpPr>
        <p:spPr>
          <a:xfrm>
            <a:off x="10247536" y="4027873"/>
            <a:ext cx="1762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Sayılara Karşılık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Gelen Çokluklar</a:t>
            </a:r>
          </a:p>
        </p:txBody>
      </p:sp>
      <p:sp>
        <p:nvSpPr>
          <p:cNvPr id="64" name="1.Aşama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7726300" y="3769722"/>
            <a:ext cx="115710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65" name="1.Aşama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5481935" y="5771045"/>
            <a:ext cx="115710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26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ceb5219ac6669afacabcef18d394a9b09f92e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81</Words>
  <Application>Microsoft Office PowerPoint</Application>
  <PresentationFormat>Geniş ekran</PresentationFormat>
  <Paragraphs>39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</vt:i4>
      </vt:variant>
    </vt:vector>
  </HeadingPairs>
  <TitlesOfParts>
    <vt:vector size="10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Sayılara Karşılık Gelen Çokluklar</dc:title>
  <dc:creator>www.mebders.com</dc:creator>
  <cp:lastModifiedBy>Muhammet Bozkurt</cp:lastModifiedBy>
  <cp:revision>241</cp:revision>
  <dcterms:created xsi:type="dcterms:W3CDTF">2015-08-18T22:48:21Z</dcterms:created>
  <dcterms:modified xsi:type="dcterms:W3CDTF">2018-04-10T22:52:48Z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