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06" r:id="rId5"/>
    <p:sldId id="308" r:id="rId6"/>
    <p:sldId id="310" r:id="rId7"/>
    <p:sldId id="312" r:id="rId8"/>
    <p:sldId id="313" r:id="rId9"/>
    <p:sldId id="314" r:id="rId10"/>
    <p:sldId id="315" r:id="rId11"/>
    <p:sldId id="316" r:id="rId12"/>
    <p:sldId id="274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2/11/2019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37.wav"/><Relationship Id="rId3" Type="http://schemas.openxmlformats.org/officeDocument/2006/relationships/audio" Target="../media/audio36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38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11.wav"/><Relationship Id="rId18" Type="http://schemas.openxmlformats.org/officeDocument/2006/relationships/audio" Target="../media/audio16.wav"/><Relationship Id="rId3" Type="http://schemas.openxmlformats.org/officeDocument/2006/relationships/audio" Target="../media/audio1.wav"/><Relationship Id="rId21" Type="http://schemas.openxmlformats.org/officeDocument/2006/relationships/image" Target="../media/image4.png"/><Relationship Id="rId7" Type="http://schemas.openxmlformats.org/officeDocument/2006/relationships/audio" Target="../media/audio5.wav"/><Relationship Id="rId12" Type="http://schemas.openxmlformats.org/officeDocument/2006/relationships/audio" Target="../media/audio10.wav"/><Relationship Id="rId17" Type="http://schemas.openxmlformats.org/officeDocument/2006/relationships/audio" Target="../media/audio15.wav"/><Relationship Id="rId2" Type="http://schemas.openxmlformats.org/officeDocument/2006/relationships/slideLayout" Target="../slideLayouts/slideLayout2.xml"/><Relationship Id="rId16" Type="http://schemas.openxmlformats.org/officeDocument/2006/relationships/audio" Target="../media/audio14.wav"/><Relationship Id="rId20" Type="http://schemas.openxmlformats.org/officeDocument/2006/relationships/image" Target="../media/image2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24" Type="http://schemas.openxmlformats.org/officeDocument/2006/relationships/image" Target="../media/image7.png"/><Relationship Id="rId5" Type="http://schemas.openxmlformats.org/officeDocument/2006/relationships/audio" Target="../media/audio3.wav"/><Relationship Id="rId15" Type="http://schemas.openxmlformats.org/officeDocument/2006/relationships/audio" Target="../media/audio13.wav"/><Relationship Id="rId23" Type="http://schemas.openxmlformats.org/officeDocument/2006/relationships/image" Target="../media/image6.png"/><Relationship Id="rId10" Type="http://schemas.openxmlformats.org/officeDocument/2006/relationships/audio" Target="../media/audio8.wav"/><Relationship Id="rId19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audio" Target="../media/audio12.wav"/><Relationship Id="rId2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17.wav"/><Relationship Id="rId7" Type="http://schemas.openxmlformats.org/officeDocument/2006/relationships/audio" Target="../media/audio21.wav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20.wav"/><Relationship Id="rId11" Type="http://schemas.openxmlformats.org/officeDocument/2006/relationships/image" Target="../media/image5.png"/><Relationship Id="rId5" Type="http://schemas.openxmlformats.org/officeDocument/2006/relationships/audio" Target="../media/audio19.wav"/><Relationship Id="rId10" Type="http://schemas.openxmlformats.org/officeDocument/2006/relationships/image" Target="../media/image4.png"/><Relationship Id="rId4" Type="http://schemas.openxmlformats.org/officeDocument/2006/relationships/audio" Target="../media/audio18.wav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13" Type="http://schemas.openxmlformats.org/officeDocument/2006/relationships/image" Target="../media/image9.png"/><Relationship Id="rId3" Type="http://schemas.openxmlformats.org/officeDocument/2006/relationships/audio" Target="../media/audio22.wav"/><Relationship Id="rId7" Type="http://schemas.openxmlformats.org/officeDocument/2006/relationships/audio" Target="../media/audio26.wav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25.wav"/><Relationship Id="rId11" Type="http://schemas.openxmlformats.org/officeDocument/2006/relationships/image" Target="../media/image4.png"/><Relationship Id="rId5" Type="http://schemas.openxmlformats.org/officeDocument/2006/relationships/audio" Target="../media/audio24.wav"/><Relationship Id="rId10" Type="http://schemas.openxmlformats.org/officeDocument/2006/relationships/image" Target="../media/image2.png"/><Relationship Id="rId4" Type="http://schemas.openxmlformats.org/officeDocument/2006/relationships/audio" Target="../media/audio23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8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29.wav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audio" Target="../media/audio30.wav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11" Type="http://schemas.openxmlformats.org/officeDocument/2006/relationships/image" Target="../media/image11.png"/><Relationship Id="rId5" Type="http://schemas.openxmlformats.org/officeDocument/2006/relationships/audio" Target="../media/audio32.wav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31.wav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33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34.wav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33.wav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audio" Target="../media/audio3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5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065513"/>
            <a:ext cx="601427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DOĞAL SAYILARLA TOPLAMA İŞLEMİ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2535209"/>
            <a:ext cx="6176692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Toplamanın bir araya getirme, ekleme ve çoğaltma anlamlarını fark eder.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Toplamları 20’ ye kadar olan iki doğal sayının toplamını bulur, matematik cümlesini yazar ve modelle gösterir.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2 - 2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12464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+mj-lt"/>
              </a:rPr>
              <a:t>Aşağıdaki toplama işlemlerinde doğru olanlarda yeşil </a:t>
            </a:r>
            <a:r>
              <a:rPr lang="tr-TR" sz="2500" dirty="0" err="1">
                <a:solidFill>
                  <a:srgbClr val="000000"/>
                </a:solidFill>
                <a:latin typeface="+mj-lt"/>
              </a:rPr>
              <a:t>bütona</a:t>
            </a:r>
            <a:r>
              <a:rPr lang="tr-TR" sz="2500" dirty="0">
                <a:solidFill>
                  <a:srgbClr val="000000"/>
                </a:solidFill>
                <a:latin typeface="+mj-lt"/>
              </a:rPr>
              <a:t>, yanlış olanlarda kırmızı </a:t>
            </a:r>
            <a:r>
              <a:rPr lang="tr-TR" sz="2500" dirty="0" err="1">
                <a:solidFill>
                  <a:srgbClr val="000000"/>
                </a:solidFill>
                <a:latin typeface="+mj-lt"/>
              </a:rPr>
              <a:t>bütona</a:t>
            </a:r>
            <a:r>
              <a:rPr lang="tr-TR" sz="2500" dirty="0">
                <a:solidFill>
                  <a:srgbClr val="000000"/>
                </a:solidFill>
                <a:latin typeface="+mj-lt"/>
              </a:rPr>
              <a:t> tıklayınız.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2762093" y="223095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2042100" y="2947341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2716191" y="289515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2430897" y="3778767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13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2183903" y="3730652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Yuvarlatılmış Dikdörtgen 1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2240897" y="4671884"/>
            <a:ext cx="543351" cy="615107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D</a:t>
            </a:r>
          </a:p>
        </p:txBody>
      </p:sp>
      <p:sp>
        <p:nvSpPr>
          <p:cNvPr id="18" name="Yuvarlatılmış Dikdörtgen 17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2839086" y="4682987"/>
            <a:ext cx="543351" cy="6151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Y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491990" y="223095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3792157" y="2947341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466248" y="289515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4140932" y="3757926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15</a:t>
            </a:r>
          </a:p>
        </p:txBody>
      </p:sp>
      <p:cxnSp>
        <p:nvCxnSpPr>
          <p:cNvPr id="23" name="Düz Bağlayıcı 22"/>
          <p:cNvCxnSpPr/>
          <p:nvPr/>
        </p:nvCxnSpPr>
        <p:spPr>
          <a:xfrm>
            <a:off x="3933960" y="3730652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Yuvarlatılmış Dikdörtgen 23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3990954" y="4671884"/>
            <a:ext cx="543351" cy="615107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D</a:t>
            </a:r>
          </a:p>
        </p:txBody>
      </p:sp>
      <p:sp>
        <p:nvSpPr>
          <p:cNvPr id="25" name="Yuvarlatılmış Dikdörtgen 24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4589143" y="4682987"/>
            <a:ext cx="543351" cy="6151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Y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6255964" y="2230950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7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5535971" y="2947341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6210062" y="289515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5903417" y="3747956"/>
            <a:ext cx="88517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13</a:t>
            </a:r>
          </a:p>
        </p:txBody>
      </p:sp>
      <p:cxnSp>
        <p:nvCxnSpPr>
          <p:cNvPr id="34" name="Düz Bağlayıcı 33"/>
          <p:cNvCxnSpPr/>
          <p:nvPr/>
        </p:nvCxnSpPr>
        <p:spPr>
          <a:xfrm>
            <a:off x="5677774" y="3730652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" name="Yuvarlatılmış Dikdörtgen 36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5734768" y="4671884"/>
            <a:ext cx="543351" cy="615107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D</a:t>
            </a:r>
          </a:p>
        </p:txBody>
      </p:sp>
      <p:sp>
        <p:nvSpPr>
          <p:cNvPr id="38" name="Yuvarlatılmış Dikdörtgen 37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6332957" y="4682987"/>
            <a:ext cx="543351" cy="6151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Y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8104795" y="219960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7384802" y="2915998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8058893" y="286381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4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7825296" y="3747863"/>
            <a:ext cx="8835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12</a:t>
            </a:r>
          </a:p>
        </p:txBody>
      </p:sp>
      <p:cxnSp>
        <p:nvCxnSpPr>
          <p:cNvPr id="43" name="Düz Bağlayıcı 42"/>
          <p:cNvCxnSpPr/>
          <p:nvPr/>
        </p:nvCxnSpPr>
        <p:spPr>
          <a:xfrm>
            <a:off x="7526605" y="3699309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Yuvarlatılmış Dikdörtgen 43">
            <a:hlinkClick r:id="" action="ppaction://noaction">
              <a:snd r:embed="rId8" name="aferinyeni.wav"/>
            </a:hlinkClick>
          </p:cNvPr>
          <p:cNvSpPr/>
          <p:nvPr/>
        </p:nvSpPr>
        <p:spPr>
          <a:xfrm>
            <a:off x="7583599" y="4640541"/>
            <a:ext cx="543351" cy="615107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D</a:t>
            </a:r>
          </a:p>
        </p:txBody>
      </p:sp>
      <p:sp>
        <p:nvSpPr>
          <p:cNvPr id="46" name="Yuvarlatılmış Dikdörtgen 45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8181788" y="4651644"/>
            <a:ext cx="543351" cy="615107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+mj-lt"/>
              </a:rPr>
              <a:t>Y</a:t>
            </a:r>
          </a:p>
        </p:txBody>
      </p:sp>
      <p:sp>
        <p:nvSpPr>
          <p:cNvPr id="47" name="Metin kutusu 4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48" name="Metin kutusu 47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21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1 - 7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  <p:sp>
        <p:nvSpPr>
          <p:cNvPr id="109" name="Yuvarlatılmış Dikdörtgen 108"/>
          <p:cNvSpPr/>
          <p:nvPr/>
        </p:nvSpPr>
        <p:spPr>
          <a:xfrm>
            <a:off x="2308615" y="1128774"/>
            <a:ext cx="2420139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7" name="Yuvarlatılmış Dikdörtgen 136"/>
          <p:cNvSpPr/>
          <p:nvPr/>
        </p:nvSpPr>
        <p:spPr>
          <a:xfrm>
            <a:off x="2790553" y="3210424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6Altı</a:t>
            </a:r>
          </a:p>
        </p:txBody>
      </p:sp>
      <p:sp>
        <p:nvSpPr>
          <p:cNvPr id="154" name="Yuvarlatılmış Dikdörtgen 153"/>
          <p:cNvSpPr/>
          <p:nvPr/>
        </p:nvSpPr>
        <p:spPr>
          <a:xfrm>
            <a:off x="4870781" y="1128774"/>
            <a:ext cx="1804339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sp>
        <p:nvSpPr>
          <p:cNvPr id="155" name="Yuvarlatılmış Dikdörtgen 154"/>
          <p:cNvSpPr/>
          <p:nvPr/>
        </p:nvSpPr>
        <p:spPr>
          <a:xfrm>
            <a:off x="5082483" y="3189732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3 Üç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27" y="1327457"/>
            <a:ext cx="664703" cy="600968"/>
          </a:xfrm>
          <a:prstGeom prst="rect">
            <a:avLst/>
          </a:prstGeom>
        </p:spPr>
      </p:pic>
      <p:pic>
        <p:nvPicPr>
          <p:cNvPr id="160" name="Resim 15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027" y="1975702"/>
            <a:ext cx="661068" cy="597681"/>
          </a:xfrm>
          <a:prstGeom prst="rect">
            <a:avLst/>
          </a:prstGeom>
        </p:spPr>
      </p:pic>
      <p:pic>
        <p:nvPicPr>
          <p:cNvPr id="163" name="Resim 16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87" y="1327457"/>
            <a:ext cx="664703" cy="600968"/>
          </a:xfrm>
          <a:prstGeom prst="rect">
            <a:avLst/>
          </a:prstGeom>
        </p:spPr>
      </p:pic>
      <p:pic>
        <p:nvPicPr>
          <p:cNvPr id="164" name="Resim 16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87" y="1975702"/>
            <a:ext cx="661068" cy="597681"/>
          </a:xfrm>
          <a:prstGeom prst="rect">
            <a:avLst/>
          </a:prstGeom>
        </p:spPr>
      </p:pic>
      <p:pic>
        <p:nvPicPr>
          <p:cNvPr id="165" name="Resim 16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76" y="1327457"/>
            <a:ext cx="664703" cy="600968"/>
          </a:xfrm>
          <a:prstGeom prst="rect">
            <a:avLst/>
          </a:prstGeom>
        </p:spPr>
      </p:pic>
      <p:pic>
        <p:nvPicPr>
          <p:cNvPr id="166" name="Resim 16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76" y="1975702"/>
            <a:ext cx="661068" cy="597681"/>
          </a:xfrm>
          <a:prstGeom prst="rect">
            <a:avLst/>
          </a:prstGeom>
        </p:spPr>
      </p:pic>
      <p:pic>
        <p:nvPicPr>
          <p:cNvPr id="167" name="Resim 16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85" y="1329852"/>
            <a:ext cx="664703" cy="600968"/>
          </a:xfrm>
          <a:prstGeom prst="rect">
            <a:avLst/>
          </a:prstGeom>
        </p:spPr>
      </p:pic>
      <p:pic>
        <p:nvPicPr>
          <p:cNvPr id="168" name="Resim 16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785" y="1978097"/>
            <a:ext cx="661068" cy="597681"/>
          </a:xfrm>
          <a:prstGeom prst="rect">
            <a:avLst/>
          </a:prstGeom>
        </p:spPr>
      </p:pic>
      <p:pic>
        <p:nvPicPr>
          <p:cNvPr id="169" name="Resim 16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677" y="1327457"/>
            <a:ext cx="661068" cy="597681"/>
          </a:xfrm>
          <a:prstGeom prst="rect">
            <a:avLst/>
          </a:prstGeom>
        </p:spPr>
      </p:pic>
      <p:sp>
        <p:nvSpPr>
          <p:cNvPr id="170" name="Yuvarlatılmış Dikdörtgen 169"/>
          <p:cNvSpPr/>
          <p:nvPr/>
        </p:nvSpPr>
        <p:spPr>
          <a:xfrm>
            <a:off x="6812885" y="888273"/>
            <a:ext cx="2743479" cy="21684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171" name="Resim 17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87" y="1031562"/>
            <a:ext cx="664703" cy="600968"/>
          </a:xfrm>
          <a:prstGeom prst="rect">
            <a:avLst/>
          </a:prstGeom>
        </p:spPr>
      </p:pic>
      <p:pic>
        <p:nvPicPr>
          <p:cNvPr id="172" name="Resim 17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24" y="1031562"/>
            <a:ext cx="661068" cy="597681"/>
          </a:xfrm>
          <a:prstGeom prst="rect">
            <a:avLst/>
          </a:prstGeom>
        </p:spPr>
      </p:pic>
      <p:pic>
        <p:nvPicPr>
          <p:cNvPr id="173" name="Resim 17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331" y="1017708"/>
            <a:ext cx="661068" cy="597681"/>
          </a:xfrm>
          <a:prstGeom prst="rect">
            <a:avLst/>
          </a:prstGeom>
        </p:spPr>
      </p:pic>
      <p:pic>
        <p:nvPicPr>
          <p:cNvPr id="174" name="Resim 17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87" y="1665744"/>
            <a:ext cx="664703" cy="600968"/>
          </a:xfrm>
          <a:prstGeom prst="rect">
            <a:avLst/>
          </a:prstGeom>
        </p:spPr>
      </p:pic>
      <p:pic>
        <p:nvPicPr>
          <p:cNvPr id="175" name="Resim 17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24" y="1665744"/>
            <a:ext cx="661068" cy="597681"/>
          </a:xfrm>
          <a:prstGeom prst="rect">
            <a:avLst/>
          </a:prstGeom>
        </p:spPr>
      </p:pic>
      <p:pic>
        <p:nvPicPr>
          <p:cNvPr id="176" name="Resim 175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331" y="1651890"/>
            <a:ext cx="661068" cy="597681"/>
          </a:xfrm>
          <a:prstGeom prst="rect">
            <a:avLst/>
          </a:prstGeom>
        </p:spPr>
      </p:pic>
      <p:pic>
        <p:nvPicPr>
          <p:cNvPr id="177" name="Resim 17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474" y="2327101"/>
            <a:ext cx="664703" cy="600968"/>
          </a:xfrm>
          <a:prstGeom prst="rect">
            <a:avLst/>
          </a:prstGeom>
        </p:spPr>
      </p:pic>
      <p:pic>
        <p:nvPicPr>
          <p:cNvPr id="178" name="Resim 17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711" y="2327101"/>
            <a:ext cx="661068" cy="597681"/>
          </a:xfrm>
          <a:prstGeom prst="rect">
            <a:avLst/>
          </a:prstGeom>
        </p:spPr>
      </p:pic>
      <p:pic>
        <p:nvPicPr>
          <p:cNvPr id="179" name="Resim 17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818" y="2313247"/>
            <a:ext cx="661068" cy="597681"/>
          </a:xfrm>
          <a:prstGeom prst="rect">
            <a:avLst/>
          </a:prstGeom>
        </p:spPr>
      </p:pic>
      <p:sp>
        <p:nvSpPr>
          <p:cNvPr id="180" name="Yuvarlatılmış Dikdörtgen 179"/>
          <p:cNvSpPr/>
          <p:nvPr/>
        </p:nvSpPr>
        <p:spPr>
          <a:xfrm>
            <a:off x="7487825" y="3210424"/>
            <a:ext cx="1457393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9 Dokuz</a:t>
            </a:r>
          </a:p>
        </p:txBody>
      </p:sp>
      <p:sp>
        <p:nvSpPr>
          <p:cNvPr id="34" name="Yay 33"/>
          <p:cNvSpPr/>
          <p:nvPr/>
        </p:nvSpPr>
        <p:spPr>
          <a:xfrm rot="7608144">
            <a:off x="2711679" y="-1580657"/>
            <a:ext cx="5111364" cy="6860930"/>
          </a:xfrm>
          <a:prstGeom prst="arc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Yuvarlatılmış Dikdörtgen 34"/>
          <p:cNvSpPr/>
          <p:nvPr/>
        </p:nvSpPr>
        <p:spPr>
          <a:xfrm>
            <a:off x="4683274" y="5180783"/>
            <a:ext cx="2508573" cy="474962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Toplama İşlemi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7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87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75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75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875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75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875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25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75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875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75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875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75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750" tmFilter="0, 0; .2, .5; .8, .5; 1, 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875" autoRev="1" fill="hold"/>
                                        <p:tgtEl>
                                          <p:spTgt spid="1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3500"/>
                            </p:stCondLst>
                            <p:childTnLst>
                              <p:par>
                                <p:cTn id="42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epetimde-6-domat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8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0"/>
                            </p:stCondLst>
                            <p:childTnLst>
                              <p:par>
                                <p:cTn id="59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epetime-yen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80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 tmFilter="0, 0; .2, .5; .8, .5; 1, 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1000" autoRev="1" fill="hold"/>
                                        <p:tgtEl>
                                          <p:spTgt spid="1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0"/>
                            </p:stCondLst>
                            <p:childTnLst>
                              <p:par>
                                <p:cTn id="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 tmFilter="0, 0; .2, .5; .8, .5; 1, 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1000" autoRev="1" fill="hold"/>
                                        <p:tgtEl>
                                          <p:spTgt spid="1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2000"/>
                            </p:stCondLst>
                            <p:childTnLst>
                              <p:par>
                                <p:cTn id="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 tmFilter="0, 0; .2, .5; .8, .5; 1, 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1000" autoRev="1" fill="hold"/>
                                        <p:tgtEl>
                                          <p:spTgt spid="1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40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5000"/>
                            </p:stCondLst>
                            <p:childTnLst>
                              <p:par>
                                <p:cTn id="8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epetime-3-domat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8000"/>
                            </p:stCondLst>
                            <p:childTnLst>
                              <p:par>
                                <p:cTn id="91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sepetimdeki-tum-domates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4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4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 tmFilter="0, 0; .2, .5; .8, .5; 1, 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1000" autoRev="1" fill="hold"/>
                                        <p:tgtEl>
                                          <p:spTgt spid="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65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000" tmFilter="0, 0; .2, .5; .8, .5; 1, 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1000" autoRev="1" fill="hold"/>
                                        <p:tgtEl>
                                          <p:spTgt spid="1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8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 tmFilter="0, 0; .2, .5; .8, .5; 1, 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1000" autoRev="1" fill="hold"/>
                                        <p:tgtEl>
                                          <p:spTgt spid="1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5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 tmFilter="0, 0; .2, .5; .8, .5; 1, 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1000" autoRev="1" fill="hold"/>
                                        <p:tgtEl>
                                          <p:spTgt spid="1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62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10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45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10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 tmFilter="0, 0; .2, .5; .8, .5; 1, 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1000" autoRev="1" fill="hold"/>
                                        <p:tgtEl>
                                          <p:spTgt spid="1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68500"/>
                            </p:stCondLst>
                            <p:childTnLst>
                              <p:par>
                                <p:cTn id="1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000" tmFilter="0, 0; .2, .5; .8, .5; 1, 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1000" autoRev="1" fill="hold"/>
                                        <p:tgtEl>
                                          <p:spTgt spid="1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0500"/>
                            </p:stCondLst>
                            <p:childTnLst>
                              <p:par>
                                <p:cTn id="1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2000" tmFilter="0, 0; .2, .5; .8, .5; 1, 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1000" autoRev="1" fill="hold"/>
                                        <p:tgtEl>
                                          <p:spTgt spid="1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72500"/>
                            </p:stCondLst>
                            <p:childTnLst>
                              <p:par>
                                <p:cTn id="16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73500"/>
                            </p:stCondLst>
                            <p:childTnLst>
                              <p:par>
                                <p:cTn id="168" presetID="32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5500"/>
                            </p:stCondLst>
                            <p:childTnLst>
                              <p:par>
                                <p:cTn id="17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7500"/>
                            </p:stCondLst>
                            <p:childTnLst>
                              <p:par>
                                <p:cTn id="1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0"/>
                            </p:stCondLst>
                            <p:childTnLst>
                              <p:par>
                                <p:cTn id="185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rkadaslar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96500"/>
                            </p:stCondLst>
                            <p:childTnLst>
                              <p:par>
                                <p:cTn id="19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37" grpId="0" animBg="1"/>
      <p:bldP spid="155" grpId="0" animBg="1"/>
      <p:bldP spid="180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2 - 7</a:t>
            </a:r>
          </a:p>
        </p:txBody>
      </p:sp>
      <p:sp>
        <p:nvSpPr>
          <p:cNvPr id="142" name="1.Aşama"/>
          <p:cNvSpPr/>
          <p:nvPr/>
        </p:nvSpPr>
        <p:spPr>
          <a:xfrm>
            <a:off x="2527434" y="5525178"/>
            <a:ext cx="1188000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1.Aşama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232194" y="6311780"/>
            <a:ext cx="570092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rgbClr val="FFFFFF"/>
                </a:solidFill>
              </a:rPr>
              <a:t>Zümra’nın sunuşundan sonra sırayla aşama </a:t>
            </a:r>
            <a:r>
              <a:rPr lang="tr-TR" sz="1500" dirty="0" err="1">
                <a:solidFill>
                  <a:srgbClr val="FFFFFF"/>
                </a:solidFill>
              </a:rPr>
              <a:t>bütonlarına</a:t>
            </a:r>
            <a:r>
              <a:rPr lang="tr-TR" sz="1500" dirty="0">
                <a:solidFill>
                  <a:srgbClr val="FFFFFF"/>
                </a:solidFill>
              </a:rPr>
              <a:t> tıklayınız.</a:t>
            </a:r>
          </a:p>
        </p:txBody>
      </p:sp>
      <p:sp>
        <p:nvSpPr>
          <p:cNvPr id="135" name="2.Aşama"/>
          <p:cNvSpPr/>
          <p:nvPr/>
        </p:nvSpPr>
        <p:spPr>
          <a:xfrm>
            <a:off x="3905036" y="5525178"/>
            <a:ext cx="1188000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2.Aşama</a:t>
            </a:r>
          </a:p>
        </p:txBody>
      </p:sp>
      <p:sp>
        <p:nvSpPr>
          <p:cNvPr id="155" name="Yuvarlatılmış Dikdörtgen 154"/>
          <p:cNvSpPr/>
          <p:nvPr/>
        </p:nvSpPr>
        <p:spPr>
          <a:xfrm>
            <a:off x="2559391" y="3043083"/>
            <a:ext cx="897148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3</a:t>
            </a:r>
          </a:p>
        </p:txBody>
      </p:sp>
      <p:sp>
        <p:nvSpPr>
          <p:cNvPr id="46" name="Yuvarlatılmış Dikdörtgen 45"/>
          <p:cNvSpPr/>
          <p:nvPr/>
        </p:nvSpPr>
        <p:spPr>
          <a:xfrm>
            <a:off x="2018689" y="1128774"/>
            <a:ext cx="1773126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88" y="1251475"/>
            <a:ext cx="673326" cy="1476362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68" y="1272126"/>
            <a:ext cx="673326" cy="1476362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00" y="1289768"/>
            <a:ext cx="673326" cy="1476362"/>
          </a:xfrm>
          <a:prstGeom prst="rect">
            <a:avLst/>
          </a:prstGeom>
        </p:spPr>
      </p:pic>
      <p:sp>
        <p:nvSpPr>
          <p:cNvPr id="50" name="Yuvarlatılmış Dikdörtgen 49"/>
          <p:cNvSpPr/>
          <p:nvPr/>
        </p:nvSpPr>
        <p:spPr>
          <a:xfrm>
            <a:off x="4345909" y="1128774"/>
            <a:ext cx="1582990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51" name="Resim 5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46" y="1251475"/>
            <a:ext cx="673326" cy="1476362"/>
          </a:xfrm>
          <a:prstGeom prst="rect">
            <a:avLst/>
          </a:prstGeom>
        </p:spPr>
      </p:pic>
      <p:pic>
        <p:nvPicPr>
          <p:cNvPr id="52" name="Resim 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172" y="1251475"/>
            <a:ext cx="673326" cy="1476362"/>
          </a:xfrm>
          <a:prstGeom prst="rect">
            <a:avLst/>
          </a:prstGeom>
        </p:spPr>
      </p:pic>
      <p:sp>
        <p:nvSpPr>
          <p:cNvPr id="53" name="Yuvarlatılmış Dikdörtgen 52"/>
          <p:cNvSpPr/>
          <p:nvPr/>
        </p:nvSpPr>
        <p:spPr>
          <a:xfrm>
            <a:off x="4791963" y="3043083"/>
            <a:ext cx="807405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2</a:t>
            </a:r>
          </a:p>
        </p:txBody>
      </p:sp>
      <p:sp>
        <p:nvSpPr>
          <p:cNvPr id="54" name="Yuvarlatılmış Dikdörtgen 53"/>
          <p:cNvSpPr/>
          <p:nvPr/>
        </p:nvSpPr>
        <p:spPr>
          <a:xfrm>
            <a:off x="6513013" y="1128774"/>
            <a:ext cx="2916416" cy="17217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55" name="Resim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995" y="1245180"/>
            <a:ext cx="673326" cy="1476362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584" y="1251475"/>
            <a:ext cx="673326" cy="1476362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354" y="1245180"/>
            <a:ext cx="673326" cy="1476362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49" y="1251475"/>
            <a:ext cx="673326" cy="1476362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246" y="1251475"/>
            <a:ext cx="673326" cy="1476362"/>
          </a:xfrm>
          <a:prstGeom prst="rect">
            <a:avLst/>
          </a:prstGeom>
        </p:spPr>
      </p:pic>
      <p:sp>
        <p:nvSpPr>
          <p:cNvPr id="60" name="Yuvarlatılmış Dikdörtgen 59"/>
          <p:cNvSpPr/>
          <p:nvPr/>
        </p:nvSpPr>
        <p:spPr>
          <a:xfrm>
            <a:off x="7646237" y="3043083"/>
            <a:ext cx="763971" cy="372518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80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5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157420" y="4095190"/>
            <a:ext cx="30646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3, 2 daha 5 eder.</a:t>
            </a:r>
          </a:p>
        </p:txBody>
      </p:sp>
      <p:sp>
        <p:nvSpPr>
          <p:cNvPr id="62" name="Metin kutusu 61"/>
          <p:cNvSpPr txBox="1"/>
          <p:nvPr/>
        </p:nvSpPr>
        <p:spPr>
          <a:xfrm>
            <a:off x="3371415" y="4126953"/>
            <a:ext cx="44660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3 ile 2‘nin toplamı 5 eder.</a:t>
            </a:r>
          </a:p>
        </p:txBody>
      </p:sp>
      <p:sp>
        <p:nvSpPr>
          <p:cNvPr id="64" name="Metin kutusu 63"/>
          <p:cNvSpPr txBox="1"/>
          <p:nvPr/>
        </p:nvSpPr>
        <p:spPr>
          <a:xfrm>
            <a:off x="3515347" y="4104949"/>
            <a:ext cx="37340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3 artı 2 eşittir 5 eder.</a:t>
            </a:r>
          </a:p>
        </p:txBody>
      </p:sp>
      <p:sp>
        <p:nvSpPr>
          <p:cNvPr id="65" name="Metin kutusu 64"/>
          <p:cNvSpPr txBox="1"/>
          <p:nvPr/>
        </p:nvSpPr>
        <p:spPr>
          <a:xfrm>
            <a:off x="4821301" y="4104949"/>
            <a:ext cx="18565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3 + 2 = 5</a:t>
            </a:r>
          </a:p>
        </p:txBody>
      </p:sp>
      <p:sp>
        <p:nvSpPr>
          <p:cNvPr id="66" name="Metin kutusu 65"/>
          <p:cNvSpPr txBox="1"/>
          <p:nvPr/>
        </p:nvSpPr>
        <p:spPr>
          <a:xfrm>
            <a:off x="5431714" y="3558637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3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5061814" y="4561502"/>
            <a:ext cx="92907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930014" y="4123507"/>
            <a:ext cx="4651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+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5383290" y="4659609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5</a:t>
            </a:r>
          </a:p>
        </p:txBody>
      </p:sp>
      <p:sp>
        <p:nvSpPr>
          <p:cNvPr id="68" name="3.Aşama"/>
          <p:cNvSpPr/>
          <p:nvPr/>
        </p:nvSpPr>
        <p:spPr>
          <a:xfrm>
            <a:off x="5282638" y="5529767"/>
            <a:ext cx="1188000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3.Aşama</a:t>
            </a:r>
          </a:p>
        </p:txBody>
      </p:sp>
      <p:sp>
        <p:nvSpPr>
          <p:cNvPr id="69" name="4.Aşama"/>
          <p:cNvSpPr/>
          <p:nvPr/>
        </p:nvSpPr>
        <p:spPr>
          <a:xfrm>
            <a:off x="6660240" y="5525178"/>
            <a:ext cx="1188000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4.Aşama</a:t>
            </a:r>
          </a:p>
        </p:txBody>
      </p:sp>
      <p:sp>
        <p:nvSpPr>
          <p:cNvPr id="70" name="5.Aşama"/>
          <p:cNvSpPr/>
          <p:nvPr/>
        </p:nvSpPr>
        <p:spPr>
          <a:xfrm>
            <a:off x="8033980" y="5525178"/>
            <a:ext cx="1188000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5.Aşama</a:t>
            </a:r>
          </a:p>
        </p:txBody>
      </p:sp>
      <p:sp>
        <p:nvSpPr>
          <p:cNvPr id="71" name="Metin kutusu 70"/>
          <p:cNvSpPr txBox="1"/>
          <p:nvPr/>
        </p:nvSpPr>
        <p:spPr>
          <a:xfrm>
            <a:off x="5398178" y="4007504"/>
            <a:ext cx="3946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latin typeface="+mj-lt"/>
              </a:rPr>
              <a:t>2</a:t>
            </a:r>
          </a:p>
        </p:txBody>
      </p:sp>
      <p:sp>
        <p:nvSpPr>
          <p:cNvPr id="72" name="Metin kutusu 71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  <p:sp>
        <p:nvSpPr>
          <p:cNvPr id="73" name="Metin kutusu 72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88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alon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c-iki-dah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uc-ile-ikinin-toplam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500"/>
                            </p:stCondLst>
                            <p:childTnLst>
                              <p:par>
                                <p:cTn id="8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uc-arti-iki-esittir-b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2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32" presetClass="emph" presetSubtype="0" fill="hold" grpId="2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2" presetClass="emph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uc-arti-iki-esittir-bes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32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32" presetClass="emp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32" presetClass="emph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1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500"/>
                            </p:stCondLst>
                            <p:childTnLst>
                              <p:par>
                                <p:cTn id="16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500"/>
                            </p:stCondLst>
                            <p:childTnLst>
                              <p:par>
                                <p:cTn id="1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3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uc-arti-iki-esittir-bes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6000"/>
                            </p:stCondLst>
                            <p:childTnLst>
                              <p:par>
                                <p:cTn id="20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30" grpId="0" animBg="1"/>
      <p:bldP spid="142" grpId="0" animBg="1"/>
      <p:bldP spid="135" grpId="0" animBg="1"/>
      <p:bldP spid="135" grpId="1" animBg="1"/>
      <p:bldP spid="155" grpId="0" animBg="1"/>
      <p:bldP spid="155" grpId="1" animBg="1"/>
      <p:bldP spid="155" grpId="2" animBg="1"/>
      <p:bldP spid="155" grpId="3" animBg="1"/>
      <p:bldP spid="53" grpId="0" animBg="1"/>
      <p:bldP spid="53" grpId="1" animBg="1"/>
      <p:bldP spid="53" grpId="2" animBg="1"/>
      <p:bldP spid="53" grpId="3" animBg="1"/>
      <p:bldP spid="60" grpId="0" animBg="1"/>
      <p:bldP spid="60" grpId="1" animBg="1"/>
      <p:bldP spid="60" grpId="2" animBg="1"/>
      <p:bldP spid="60" grpId="3" animBg="1"/>
      <p:bldP spid="6" grpId="0"/>
      <p:bldP spid="6" grpId="1"/>
      <p:bldP spid="62" grpId="0"/>
      <p:bldP spid="62" grpId="1"/>
      <p:bldP spid="64" grpId="0"/>
      <p:bldP spid="64" grpId="1"/>
      <p:bldP spid="65" grpId="0"/>
      <p:bldP spid="65" grpId="1"/>
      <p:bldP spid="66" grpId="0"/>
      <p:bldP spid="9" grpId="0"/>
      <p:bldP spid="67" grpId="0"/>
      <p:bldP spid="68" grpId="0" animBg="1"/>
      <p:bldP spid="68" grpId="1" animBg="1"/>
      <p:bldP spid="69" grpId="0" animBg="1"/>
      <p:bldP spid="69" grpId="1" animBg="1"/>
      <p:bldP spid="70" grpId="0" animBg="1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3 - 7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483658" y="3335322"/>
            <a:ext cx="1656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toplanan</a:t>
            </a:r>
          </a:p>
        </p:txBody>
      </p:sp>
      <p:sp>
        <p:nvSpPr>
          <p:cNvPr id="65" name="Metin kutusu 64"/>
          <p:cNvSpPr txBox="1"/>
          <p:nvPr/>
        </p:nvSpPr>
        <p:spPr>
          <a:xfrm>
            <a:off x="3096426" y="1749197"/>
            <a:ext cx="45704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3   +   2   =   5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776" y="2599384"/>
            <a:ext cx="609600" cy="609600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527" y="2668346"/>
            <a:ext cx="609600" cy="609600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4533215" y="3335321"/>
            <a:ext cx="1656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toplanan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6684450" y="3277946"/>
            <a:ext cx="13484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toplam</a:t>
            </a:r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033640" y="1189128"/>
            <a:ext cx="609600" cy="609600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65427" y="1214350"/>
            <a:ext cx="609600" cy="609600"/>
          </a:xfrm>
          <a:prstGeom prst="rect">
            <a:avLst/>
          </a:prstGeom>
        </p:spPr>
      </p:pic>
      <p:sp>
        <p:nvSpPr>
          <p:cNvPr id="44" name="Metin kutusu 43"/>
          <p:cNvSpPr txBox="1"/>
          <p:nvPr/>
        </p:nvSpPr>
        <p:spPr>
          <a:xfrm>
            <a:off x="3967986" y="659955"/>
            <a:ext cx="74090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artı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5806932" y="596695"/>
            <a:ext cx="11265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eşittir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63" name="Metin kutusu 62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  <p:pic>
        <p:nvPicPr>
          <p:cNvPr id="68" name="Resim 6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0" y="259987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891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oplan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p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3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sitt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250"/>
                            </p:stCondLst>
                            <p:childTnLst>
                              <p:par>
                                <p:cTn id="50" presetID="32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sitti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6250"/>
                            </p:stCondLst>
                            <p:childTnLst>
                              <p:par>
                                <p:cTn id="57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" grpId="0"/>
      <p:bldP spid="40" grpId="0"/>
      <p:bldP spid="41" grpId="0"/>
      <p:bldP spid="44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4 - 7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3587764" y="6317596"/>
            <a:ext cx="508857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500" dirty="0">
                <a:solidFill>
                  <a:srgbClr val="FFFFFF"/>
                </a:solidFill>
              </a:rPr>
              <a:t>Zümra’nın sunuşundan sonra sırayla </a:t>
            </a:r>
            <a:r>
              <a:rPr lang="tr-TR" sz="1500" dirty="0" err="1">
                <a:solidFill>
                  <a:srgbClr val="FFFFFF"/>
                </a:solidFill>
              </a:rPr>
              <a:t>bütonlara</a:t>
            </a:r>
            <a:r>
              <a:rPr lang="tr-TR" sz="1500" dirty="0">
                <a:solidFill>
                  <a:srgbClr val="FFFFFF"/>
                </a:solidFill>
              </a:rPr>
              <a:t> tıklayınız.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261045" y="2298286"/>
            <a:ext cx="1656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toplanan</a:t>
            </a:r>
          </a:p>
        </p:txBody>
      </p:sp>
      <p:sp>
        <p:nvSpPr>
          <p:cNvPr id="66" name="Metin kutusu 65"/>
          <p:cNvSpPr txBox="1"/>
          <p:nvPr/>
        </p:nvSpPr>
        <p:spPr>
          <a:xfrm>
            <a:off x="4744425" y="1557608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3</a:t>
            </a:r>
          </a:p>
        </p:txBody>
      </p:sp>
      <p:cxnSp>
        <p:nvCxnSpPr>
          <p:cNvPr id="8" name="Düz Bağlayıcı 7"/>
          <p:cNvCxnSpPr/>
          <p:nvPr/>
        </p:nvCxnSpPr>
        <p:spPr>
          <a:xfrm>
            <a:off x="4236416" y="3110480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136593" y="241938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67" name="Metin kutusu 66"/>
          <p:cNvSpPr txBox="1"/>
          <p:nvPr/>
        </p:nvSpPr>
        <p:spPr>
          <a:xfrm>
            <a:off x="4719373" y="316317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6507" y="3218100"/>
            <a:ext cx="609600" cy="609600"/>
          </a:xfrm>
          <a:prstGeom prst="rect">
            <a:avLst/>
          </a:prstGeom>
        </p:spPr>
      </p:pic>
      <p:sp>
        <p:nvSpPr>
          <p:cNvPr id="40" name="Metin kutusu 39"/>
          <p:cNvSpPr txBox="1"/>
          <p:nvPr/>
        </p:nvSpPr>
        <p:spPr>
          <a:xfrm>
            <a:off x="6264573" y="1539454"/>
            <a:ext cx="16562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toplanan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6386817" y="3233124"/>
            <a:ext cx="13484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+mj-lt"/>
              </a:rPr>
              <a:t>toplam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4727229" y="2248706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pic>
        <p:nvPicPr>
          <p:cNvPr id="33" name="Resim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6507" y="1602851"/>
            <a:ext cx="609600" cy="609600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2979" y="2310456"/>
            <a:ext cx="609600" cy="609600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38" name="Metin kutusu 37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71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c-arti-iki-esittir-bes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7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75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2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4750"/>
                            </p:stCondLst>
                            <p:childTnLst>
                              <p:par>
                                <p:cTn id="56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" grpId="0"/>
      <p:bldP spid="66" grpId="0"/>
      <p:bldP spid="9" grpId="0"/>
      <p:bldP spid="67" grpId="0"/>
      <p:bldP spid="40" grpId="0"/>
      <p:bldP spid="4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5 - 7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Ali’nin 6, Mehmet’in 8 kalemi var. 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İki arkadaşın toplam kaç kalemi vardır ?</a:t>
            </a:r>
          </a:p>
        </p:txBody>
      </p:sp>
      <p:sp>
        <p:nvSpPr>
          <p:cNvPr id="27" name="Yuvarlatılmış Dikdörtgen 26"/>
          <p:cNvSpPr/>
          <p:nvPr/>
        </p:nvSpPr>
        <p:spPr>
          <a:xfrm>
            <a:off x="2014464" y="1877818"/>
            <a:ext cx="1596788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2" name="Resim 4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341" y="1877823"/>
            <a:ext cx="324000" cy="1341473"/>
          </a:xfrm>
          <a:prstGeom prst="rect">
            <a:avLst/>
          </a:prstGeom>
        </p:spPr>
      </p:pic>
      <p:pic>
        <p:nvPicPr>
          <p:cNvPr id="43" name="Resim 4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828" y="1877823"/>
            <a:ext cx="324000" cy="1341473"/>
          </a:xfrm>
          <a:prstGeom prst="rect">
            <a:avLst/>
          </a:prstGeom>
        </p:spPr>
      </p:pic>
      <p:pic>
        <p:nvPicPr>
          <p:cNvPr id="46" name="Resim 4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857" y="1877823"/>
            <a:ext cx="324000" cy="1341473"/>
          </a:xfrm>
          <a:prstGeom prst="rect">
            <a:avLst/>
          </a:prstGeom>
        </p:spPr>
      </p:pic>
      <p:pic>
        <p:nvPicPr>
          <p:cNvPr id="47" name="Resim 4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55" y="1877823"/>
            <a:ext cx="324000" cy="1341473"/>
          </a:xfrm>
          <a:prstGeom prst="rect">
            <a:avLst/>
          </a:prstGeom>
        </p:spPr>
      </p:pic>
      <p:pic>
        <p:nvPicPr>
          <p:cNvPr id="48" name="Resim 4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84" y="1877823"/>
            <a:ext cx="324000" cy="1341473"/>
          </a:xfrm>
          <a:prstGeom prst="rect">
            <a:avLst/>
          </a:prstGeom>
        </p:spPr>
      </p:pic>
      <p:pic>
        <p:nvPicPr>
          <p:cNvPr id="50" name="Resim 49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8660" y="1877823"/>
            <a:ext cx="324000" cy="1341476"/>
          </a:xfrm>
          <a:prstGeom prst="rect">
            <a:avLst/>
          </a:prstGeom>
        </p:spPr>
      </p:pic>
      <p:sp>
        <p:nvSpPr>
          <p:cNvPr id="51" name="Metin kutusu 50"/>
          <p:cNvSpPr txBox="1"/>
          <p:nvPr/>
        </p:nvSpPr>
        <p:spPr>
          <a:xfrm>
            <a:off x="2500948" y="3484447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3534078" y="3385415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5951940" y="3385415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=</a:t>
            </a:r>
          </a:p>
        </p:txBody>
      </p:sp>
      <p:sp>
        <p:nvSpPr>
          <p:cNvPr id="54" name="Yuvarlatılmış Dikdörtgen 53"/>
          <p:cNvSpPr/>
          <p:nvPr/>
        </p:nvSpPr>
        <p:spPr>
          <a:xfrm>
            <a:off x="4029911" y="1877818"/>
            <a:ext cx="2034964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55" name="Resim 5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88" y="1877823"/>
            <a:ext cx="324000" cy="1341473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75" y="1877823"/>
            <a:ext cx="324000" cy="1341473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304" y="1877823"/>
            <a:ext cx="324000" cy="1341473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702" y="1877823"/>
            <a:ext cx="324000" cy="1341473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731" y="1877823"/>
            <a:ext cx="324000" cy="1341473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18" y="1897696"/>
            <a:ext cx="324000" cy="1341474"/>
          </a:xfrm>
          <a:prstGeom prst="rect">
            <a:avLst/>
          </a:prstGeom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21" y="1866177"/>
            <a:ext cx="324000" cy="1341478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41" y="1883114"/>
            <a:ext cx="324000" cy="1341473"/>
          </a:xfrm>
          <a:prstGeom prst="rect">
            <a:avLst/>
          </a:prstGeom>
        </p:spPr>
      </p:pic>
      <p:sp>
        <p:nvSpPr>
          <p:cNvPr id="61" name="Metin kutusu 60"/>
          <p:cNvSpPr txBox="1"/>
          <p:nvPr/>
        </p:nvSpPr>
        <p:spPr>
          <a:xfrm>
            <a:off x="4838815" y="349390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62" name="Yuvarlatılmış Dikdörtgen 61"/>
          <p:cNvSpPr/>
          <p:nvPr/>
        </p:nvSpPr>
        <p:spPr>
          <a:xfrm>
            <a:off x="6467218" y="1883400"/>
            <a:ext cx="3228954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+mj-lt"/>
            </a:endParaRPr>
          </a:p>
        </p:txBody>
      </p:sp>
      <p:pic>
        <p:nvPicPr>
          <p:cNvPr id="63" name="Resim 6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31" y="1881491"/>
            <a:ext cx="324000" cy="1341473"/>
          </a:xfrm>
          <a:prstGeom prst="rect">
            <a:avLst/>
          </a:prstGeom>
        </p:spPr>
      </p:pic>
      <p:pic>
        <p:nvPicPr>
          <p:cNvPr id="64" name="Resim 6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926" y="1882697"/>
            <a:ext cx="324000" cy="1341473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954" y="1882988"/>
            <a:ext cx="324000" cy="1341473"/>
          </a:xfrm>
          <a:prstGeom prst="rect">
            <a:avLst/>
          </a:prstGeom>
        </p:spPr>
      </p:pic>
      <p:pic>
        <p:nvPicPr>
          <p:cNvPr id="68" name="Resim 6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708" y="1883114"/>
            <a:ext cx="324000" cy="1341473"/>
          </a:xfrm>
          <a:prstGeom prst="rect">
            <a:avLst/>
          </a:prstGeom>
        </p:spPr>
      </p:pic>
      <p:pic>
        <p:nvPicPr>
          <p:cNvPr id="69" name="Resim 6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418" y="1888695"/>
            <a:ext cx="324000" cy="1341473"/>
          </a:xfrm>
          <a:prstGeom prst="rect">
            <a:avLst/>
          </a:prstGeom>
        </p:spPr>
      </p:pic>
      <p:pic>
        <p:nvPicPr>
          <p:cNvPr id="70" name="Resim 6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525" y="1903278"/>
            <a:ext cx="324000" cy="1341474"/>
          </a:xfrm>
          <a:prstGeom prst="rect">
            <a:avLst/>
          </a:prstGeom>
        </p:spPr>
      </p:pic>
      <p:pic>
        <p:nvPicPr>
          <p:cNvPr id="71" name="Resim 7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744" y="1858872"/>
            <a:ext cx="324000" cy="1341478"/>
          </a:xfrm>
          <a:prstGeom prst="rect">
            <a:avLst/>
          </a:prstGeom>
        </p:spPr>
      </p:pic>
      <p:pic>
        <p:nvPicPr>
          <p:cNvPr id="72" name="Resim 7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35" y="1881491"/>
            <a:ext cx="324000" cy="1341473"/>
          </a:xfrm>
          <a:prstGeom prst="rect">
            <a:avLst/>
          </a:prstGeom>
        </p:spPr>
      </p:pic>
      <p:pic>
        <p:nvPicPr>
          <p:cNvPr id="73" name="Resim 7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684" y="1866177"/>
            <a:ext cx="324000" cy="1341473"/>
          </a:xfrm>
          <a:prstGeom prst="rect">
            <a:avLst/>
          </a:prstGeom>
        </p:spPr>
      </p:pic>
      <p:pic>
        <p:nvPicPr>
          <p:cNvPr id="74" name="Resim 73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171" y="1866177"/>
            <a:ext cx="324000" cy="1341473"/>
          </a:xfrm>
          <a:prstGeom prst="rect">
            <a:avLst/>
          </a:prstGeom>
        </p:spPr>
      </p:pic>
      <p:pic>
        <p:nvPicPr>
          <p:cNvPr id="75" name="Resim 74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200" y="1866177"/>
            <a:ext cx="324000" cy="1341473"/>
          </a:xfrm>
          <a:prstGeom prst="rect">
            <a:avLst/>
          </a:prstGeom>
        </p:spPr>
      </p:pic>
      <p:pic>
        <p:nvPicPr>
          <p:cNvPr id="76" name="Resim 7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598" y="1866177"/>
            <a:ext cx="324000" cy="1341473"/>
          </a:xfrm>
          <a:prstGeom prst="rect">
            <a:avLst/>
          </a:prstGeom>
        </p:spPr>
      </p:pic>
      <p:pic>
        <p:nvPicPr>
          <p:cNvPr id="77" name="Resim 76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627" y="1866177"/>
            <a:ext cx="324000" cy="1341473"/>
          </a:xfrm>
          <a:prstGeom prst="rect">
            <a:avLst/>
          </a:prstGeom>
        </p:spPr>
      </p:pic>
      <p:pic>
        <p:nvPicPr>
          <p:cNvPr id="78" name="Resim 7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16003" y="1866177"/>
            <a:ext cx="324000" cy="1341476"/>
          </a:xfrm>
          <a:prstGeom prst="rect">
            <a:avLst/>
          </a:prstGeom>
        </p:spPr>
      </p:pic>
      <p:sp>
        <p:nvSpPr>
          <p:cNvPr id="79" name="Metin kutusu 78"/>
          <p:cNvSpPr txBox="1"/>
          <p:nvPr/>
        </p:nvSpPr>
        <p:spPr>
          <a:xfrm>
            <a:off x="7311455" y="3499075"/>
            <a:ext cx="91403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14</a:t>
            </a:r>
          </a:p>
        </p:txBody>
      </p:sp>
      <p:sp>
        <p:nvSpPr>
          <p:cNvPr id="80" name="Metin kutusu 79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81" name="Metin kutusu 80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644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lin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ti-arti-sek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1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9" grpId="0" animBg="1"/>
      <p:bldP spid="27" grpId="0" animBg="1"/>
      <p:bldP spid="51" grpId="0"/>
      <p:bldP spid="52" grpId="0"/>
      <p:bldP spid="53" grpId="0"/>
      <p:bldP spid="54" grpId="0" animBg="1"/>
      <p:bldP spid="61" grpId="0"/>
      <p:bldP spid="62" grpId="0" animBg="1"/>
      <p:bldP spid="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6 - 7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Elif’in 4, Ayşe’nin 8, Zeynep’in 5 çileği var. 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Üç arkadaşın toplam kaç çileği vardır ?</a:t>
            </a:r>
          </a:p>
        </p:txBody>
      </p:sp>
      <p:sp>
        <p:nvSpPr>
          <p:cNvPr id="27" name="Yuvarlatılmış Dikdörtgen 26"/>
          <p:cNvSpPr/>
          <p:nvPr/>
        </p:nvSpPr>
        <p:spPr>
          <a:xfrm>
            <a:off x="1936407" y="1877818"/>
            <a:ext cx="1005798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2052121" y="3823414"/>
            <a:ext cx="6174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4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2721090" y="373105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53" name="Metin kutusu 52"/>
          <p:cNvSpPr txBox="1"/>
          <p:nvPr/>
        </p:nvSpPr>
        <p:spPr>
          <a:xfrm>
            <a:off x="6505868" y="373105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=</a:t>
            </a:r>
          </a:p>
        </p:txBody>
      </p:sp>
      <p:sp>
        <p:nvSpPr>
          <p:cNvPr id="54" name="Yuvarlatılmış Dikdörtgen 53"/>
          <p:cNvSpPr/>
          <p:nvPr/>
        </p:nvSpPr>
        <p:spPr>
          <a:xfrm>
            <a:off x="3107118" y="1877818"/>
            <a:ext cx="1954155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1" name="Metin kutusu 60"/>
          <p:cNvSpPr txBox="1"/>
          <p:nvPr/>
        </p:nvSpPr>
        <p:spPr>
          <a:xfrm>
            <a:off x="3792068" y="3768353"/>
            <a:ext cx="606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8</a:t>
            </a:r>
          </a:p>
        </p:txBody>
      </p:sp>
      <p:sp>
        <p:nvSpPr>
          <p:cNvPr id="62" name="Yuvarlatılmış Dikdörtgen 61"/>
          <p:cNvSpPr/>
          <p:nvPr/>
        </p:nvSpPr>
        <p:spPr>
          <a:xfrm>
            <a:off x="5249417" y="1904024"/>
            <a:ext cx="1434883" cy="1531724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9" name="Metin kutusu 78"/>
          <p:cNvSpPr txBox="1"/>
          <p:nvPr/>
        </p:nvSpPr>
        <p:spPr>
          <a:xfrm>
            <a:off x="5738424" y="3768353"/>
            <a:ext cx="591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5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84" y="1996663"/>
            <a:ext cx="486484" cy="575040"/>
          </a:xfrm>
          <a:prstGeom prst="rect">
            <a:avLst/>
          </a:prstGeom>
        </p:spPr>
      </p:pic>
      <p:pic>
        <p:nvPicPr>
          <p:cNvPr id="60" name="Resim 5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356" y="2002745"/>
            <a:ext cx="486484" cy="575040"/>
          </a:xfrm>
          <a:prstGeom prst="rect">
            <a:avLst/>
          </a:prstGeom>
        </p:spPr>
      </p:pic>
      <p:pic>
        <p:nvPicPr>
          <p:cNvPr id="67" name="Resim 6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84" y="2606656"/>
            <a:ext cx="486484" cy="575040"/>
          </a:xfrm>
          <a:prstGeom prst="rect">
            <a:avLst/>
          </a:prstGeom>
        </p:spPr>
      </p:pic>
      <p:pic>
        <p:nvPicPr>
          <p:cNvPr id="80" name="Resim 7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356" y="2612738"/>
            <a:ext cx="486484" cy="575040"/>
          </a:xfrm>
          <a:prstGeom prst="rect">
            <a:avLst/>
          </a:prstGeom>
        </p:spPr>
      </p:pic>
      <p:pic>
        <p:nvPicPr>
          <p:cNvPr id="82" name="Resim 8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46" y="2015297"/>
            <a:ext cx="486484" cy="575040"/>
          </a:xfrm>
          <a:prstGeom prst="rect">
            <a:avLst/>
          </a:prstGeom>
        </p:spPr>
      </p:pic>
      <p:pic>
        <p:nvPicPr>
          <p:cNvPr id="83" name="Resim 8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218" y="2021379"/>
            <a:ext cx="486484" cy="575040"/>
          </a:xfrm>
          <a:prstGeom prst="rect">
            <a:avLst/>
          </a:prstGeom>
        </p:spPr>
      </p:pic>
      <p:pic>
        <p:nvPicPr>
          <p:cNvPr id="84" name="Resim 8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579" y="2033017"/>
            <a:ext cx="486484" cy="575040"/>
          </a:xfrm>
          <a:prstGeom prst="rect">
            <a:avLst/>
          </a:prstGeom>
        </p:spPr>
      </p:pic>
      <p:pic>
        <p:nvPicPr>
          <p:cNvPr id="85" name="Resim 8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46" y="2625290"/>
            <a:ext cx="486484" cy="575040"/>
          </a:xfrm>
          <a:prstGeom prst="rect">
            <a:avLst/>
          </a:prstGeom>
        </p:spPr>
      </p:pic>
      <p:pic>
        <p:nvPicPr>
          <p:cNvPr id="86" name="Resim 8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218" y="2631372"/>
            <a:ext cx="486484" cy="575040"/>
          </a:xfrm>
          <a:prstGeom prst="rect">
            <a:avLst/>
          </a:prstGeom>
        </p:spPr>
      </p:pic>
      <p:pic>
        <p:nvPicPr>
          <p:cNvPr id="87" name="Resim 8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579" y="2643010"/>
            <a:ext cx="486484" cy="575040"/>
          </a:xfrm>
          <a:prstGeom prst="rect">
            <a:avLst/>
          </a:prstGeom>
        </p:spPr>
      </p:pic>
      <p:pic>
        <p:nvPicPr>
          <p:cNvPr id="88" name="Resim 8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65" y="2041891"/>
            <a:ext cx="486484" cy="575040"/>
          </a:xfrm>
          <a:prstGeom prst="rect">
            <a:avLst/>
          </a:prstGeom>
        </p:spPr>
      </p:pic>
      <p:pic>
        <p:nvPicPr>
          <p:cNvPr id="89" name="Resim 8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65" y="2651884"/>
            <a:ext cx="486484" cy="575040"/>
          </a:xfrm>
          <a:prstGeom prst="rect">
            <a:avLst/>
          </a:prstGeom>
        </p:spPr>
      </p:pic>
      <p:pic>
        <p:nvPicPr>
          <p:cNvPr id="90" name="Resim 8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86" y="2090828"/>
            <a:ext cx="486484" cy="575040"/>
          </a:xfrm>
          <a:prstGeom prst="rect">
            <a:avLst/>
          </a:prstGeom>
        </p:spPr>
      </p:pic>
      <p:pic>
        <p:nvPicPr>
          <p:cNvPr id="91" name="Resim 9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858" y="2096910"/>
            <a:ext cx="486484" cy="575040"/>
          </a:xfrm>
          <a:prstGeom prst="rect">
            <a:avLst/>
          </a:prstGeom>
        </p:spPr>
      </p:pic>
      <p:pic>
        <p:nvPicPr>
          <p:cNvPr id="92" name="Resim 9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219" y="2108548"/>
            <a:ext cx="486484" cy="575040"/>
          </a:xfrm>
          <a:prstGeom prst="rect">
            <a:avLst/>
          </a:prstGeom>
        </p:spPr>
      </p:pic>
      <p:pic>
        <p:nvPicPr>
          <p:cNvPr id="93" name="Resim 9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286" y="2700821"/>
            <a:ext cx="486484" cy="575040"/>
          </a:xfrm>
          <a:prstGeom prst="rect">
            <a:avLst/>
          </a:prstGeom>
        </p:spPr>
      </p:pic>
      <p:pic>
        <p:nvPicPr>
          <p:cNvPr id="94" name="Resim 9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858" y="2706903"/>
            <a:ext cx="486484" cy="575040"/>
          </a:xfrm>
          <a:prstGeom prst="rect">
            <a:avLst/>
          </a:prstGeom>
        </p:spPr>
      </p:pic>
      <p:sp>
        <p:nvSpPr>
          <p:cNvPr id="95" name="Metin kutusu 94"/>
          <p:cNvSpPr txBox="1"/>
          <p:nvPr/>
        </p:nvSpPr>
        <p:spPr>
          <a:xfrm>
            <a:off x="4833299" y="3731052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96" name="Yuvarlatılmış Dikdörtgen 95"/>
          <p:cNvSpPr/>
          <p:nvPr/>
        </p:nvSpPr>
        <p:spPr>
          <a:xfrm>
            <a:off x="6948989" y="1739590"/>
            <a:ext cx="2797825" cy="1991462"/>
          </a:xfrm>
          <a:prstGeom prst="round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bg1">
                  <a:lumMod val="50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97" name="Resim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60" y="1825097"/>
            <a:ext cx="486484" cy="575040"/>
          </a:xfrm>
          <a:prstGeom prst="rect">
            <a:avLst/>
          </a:prstGeom>
        </p:spPr>
      </p:pic>
      <p:pic>
        <p:nvPicPr>
          <p:cNvPr id="98" name="Resim 9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32" y="1831179"/>
            <a:ext cx="486484" cy="575040"/>
          </a:xfrm>
          <a:prstGeom prst="rect">
            <a:avLst/>
          </a:prstGeom>
        </p:spPr>
      </p:pic>
      <p:pic>
        <p:nvPicPr>
          <p:cNvPr id="99" name="Resim 9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42" y="1842817"/>
            <a:ext cx="486484" cy="575040"/>
          </a:xfrm>
          <a:prstGeom prst="rect">
            <a:avLst/>
          </a:prstGeom>
        </p:spPr>
      </p:pic>
      <p:pic>
        <p:nvPicPr>
          <p:cNvPr id="100" name="Resim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60" y="2435090"/>
            <a:ext cx="486484" cy="575040"/>
          </a:xfrm>
          <a:prstGeom prst="rect">
            <a:avLst/>
          </a:prstGeom>
        </p:spPr>
      </p:pic>
      <p:pic>
        <p:nvPicPr>
          <p:cNvPr id="101" name="Resim 10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32" y="2441172"/>
            <a:ext cx="486484" cy="575040"/>
          </a:xfrm>
          <a:prstGeom prst="rect">
            <a:avLst/>
          </a:prstGeom>
        </p:spPr>
      </p:pic>
      <p:pic>
        <p:nvPicPr>
          <p:cNvPr id="102" name="Resim 10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42" y="2452810"/>
            <a:ext cx="486484" cy="575040"/>
          </a:xfrm>
          <a:prstGeom prst="rect">
            <a:avLst/>
          </a:prstGeom>
        </p:spPr>
      </p:pic>
      <p:pic>
        <p:nvPicPr>
          <p:cNvPr id="103" name="Resim 10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526" y="1851691"/>
            <a:ext cx="486484" cy="575040"/>
          </a:xfrm>
          <a:prstGeom prst="rect">
            <a:avLst/>
          </a:prstGeom>
        </p:spPr>
      </p:pic>
      <p:pic>
        <p:nvPicPr>
          <p:cNvPr id="104" name="Resim 10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526" y="2461684"/>
            <a:ext cx="486484" cy="575040"/>
          </a:xfrm>
          <a:prstGeom prst="rect">
            <a:avLst/>
          </a:prstGeom>
        </p:spPr>
      </p:pic>
      <p:pic>
        <p:nvPicPr>
          <p:cNvPr id="105" name="Resim 10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353" y="1844664"/>
            <a:ext cx="486484" cy="575040"/>
          </a:xfrm>
          <a:prstGeom prst="rect">
            <a:avLst/>
          </a:prstGeom>
        </p:spPr>
      </p:pic>
      <p:pic>
        <p:nvPicPr>
          <p:cNvPr id="106" name="Resim 10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353" y="2454657"/>
            <a:ext cx="486484" cy="575040"/>
          </a:xfrm>
          <a:prstGeom prst="rect">
            <a:avLst/>
          </a:prstGeom>
        </p:spPr>
      </p:pic>
      <p:pic>
        <p:nvPicPr>
          <p:cNvPr id="107" name="Resim 10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860" y="3045083"/>
            <a:ext cx="486484" cy="575040"/>
          </a:xfrm>
          <a:prstGeom prst="rect">
            <a:avLst/>
          </a:prstGeom>
        </p:spPr>
      </p:pic>
      <p:pic>
        <p:nvPicPr>
          <p:cNvPr id="108" name="Resim 10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32" y="3051165"/>
            <a:ext cx="486484" cy="575040"/>
          </a:xfrm>
          <a:prstGeom prst="rect">
            <a:avLst/>
          </a:prstGeom>
        </p:spPr>
      </p:pic>
      <p:pic>
        <p:nvPicPr>
          <p:cNvPr id="109" name="Resim 10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42" y="3062803"/>
            <a:ext cx="486484" cy="575040"/>
          </a:xfrm>
          <a:prstGeom prst="rect">
            <a:avLst/>
          </a:prstGeom>
        </p:spPr>
      </p:pic>
      <p:pic>
        <p:nvPicPr>
          <p:cNvPr id="110" name="Resim 10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526" y="3071677"/>
            <a:ext cx="486484" cy="575040"/>
          </a:xfrm>
          <a:prstGeom prst="rect">
            <a:avLst/>
          </a:prstGeom>
        </p:spPr>
      </p:pic>
      <p:pic>
        <p:nvPicPr>
          <p:cNvPr id="112" name="Resim 1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504" y="1825097"/>
            <a:ext cx="486484" cy="575040"/>
          </a:xfrm>
          <a:prstGeom prst="rect">
            <a:avLst/>
          </a:prstGeom>
        </p:spPr>
      </p:pic>
      <p:pic>
        <p:nvPicPr>
          <p:cNvPr id="113" name="Resim 1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504" y="2435090"/>
            <a:ext cx="486484" cy="575040"/>
          </a:xfrm>
          <a:prstGeom prst="rect">
            <a:avLst/>
          </a:prstGeom>
        </p:spPr>
      </p:pic>
      <p:pic>
        <p:nvPicPr>
          <p:cNvPr id="114" name="Resim 1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504" y="3045083"/>
            <a:ext cx="486484" cy="575040"/>
          </a:xfrm>
          <a:prstGeom prst="rect">
            <a:avLst/>
          </a:prstGeom>
        </p:spPr>
      </p:pic>
      <p:sp>
        <p:nvSpPr>
          <p:cNvPr id="115" name="Metin kutusu 114"/>
          <p:cNvSpPr txBox="1"/>
          <p:nvPr/>
        </p:nvSpPr>
        <p:spPr>
          <a:xfrm>
            <a:off x="7942781" y="3832803"/>
            <a:ext cx="8819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Hand writing Mutlu" panose="00002100000000000000" pitchFamily="2" charset="0"/>
              </a:rPr>
              <a:t>17</a:t>
            </a:r>
          </a:p>
        </p:txBody>
      </p:sp>
      <p:sp>
        <p:nvSpPr>
          <p:cNvPr id="116" name="Metin kutusu 115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117" name="Metin kutusu 116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749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il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ort-ar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9000"/>
                            </p:stCondLst>
                            <p:childTnLst>
                              <p:par>
                                <p:cTn id="4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61" grpId="0"/>
      <p:bldP spid="79" grpId="0"/>
      <p:bldP spid="95" grpId="0"/>
      <p:bldP spid="1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7 - 7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8617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+mj-lt"/>
              </a:rPr>
              <a:t>Elif’in 4, Ayşe’nin 8, Zeynep’in 5 çileği var. 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+mj-lt"/>
              </a:rPr>
              <a:t>Üç arkadaşın toplam kaç çileği vardır ?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5175700" y="202554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4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4406263" y="340191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5129798" y="2689751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79" name="Metin kutusu 78"/>
          <p:cNvSpPr txBox="1"/>
          <p:nvPr/>
        </p:nvSpPr>
        <p:spPr>
          <a:xfrm>
            <a:off x="5108835" y="3342186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5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4907529" y="4286180"/>
            <a:ext cx="88197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17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4638145" y="4121975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59" name="Metin kutusu 58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041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il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ort-art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61" grpId="0"/>
      <p:bldP spid="79" grpId="0"/>
      <p:bldP spid="1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1 - 2</a:t>
            </a:r>
          </a:p>
        </p:txBody>
      </p:sp>
      <p:sp>
        <p:nvSpPr>
          <p:cNvPr id="49" name="Metin kutusu 48"/>
          <p:cNvSpPr txBox="1"/>
          <p:nvPr/>
        </p:nvSpPr>
        <p:spPr>
          <a:xfrm>
            <a:off x="1981958" y="785454"/>
            <a:ext cx="7512933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+mj-lt"/>
              </a:rPr>
              <a:t>Aşağıdaki toplama işlemlerini yapınız.</a:t>
            </a:r>
          </a:p>
        </p:txBody>
      </p:sp>
      <p:sp>
        <p:nvSpPr>
          <p:cNvPr id="51" name="Metin kutusu 50"/>
          <p:cNvSpPr txBox="1"/>
          <p:nvPr/>
        </p:nvSpPr>
        <p:spPr>
          <a:xfrm>
            <a:off x="2837448" y="155437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4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2117455" y="2270765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61" name="Metin kutusu 60"/>
          <p:cNvSpPr txBox="1"/>
          <p:nvPr/>
        </p:nvSpPr>
        <p:spPr>
          <a:xfrm>
            <a:off x="2791546" y="2218581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115" name="Metin kutusu 114"/>
          <p:cNvSpPr txBox="1"/>
          <p:nvPr/>
        </p:nvSpPr>
        <p:spPr>
          <a:xfrm>
            <a:off x="2517626" y="3199459"/>
            <a:ext cx="8835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12</a:t>
            </a:r>
          </a:p>
        </p:txBody>
      </p:sp>
      <p:cxnSp>
        <p:nvCxnSpPr>
          <p:cNvPr id="57" name="Düz Bağlayıcı 56"/>
          <p:cNvCxnSpPr/>
          <p:nvPr/>
        </p:nvCxnSpPr>
        <p:spPr>
          <a:xfrm>
            <a:off x="2259258" y="3054076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>
            <a:off x="4749874" y="1565265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7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4029881" y="228165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4703972" y="222947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3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4430052" y="3210350"/>
            <a:ext cx="8835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10</a:t>
            </a:r>
          </a:p>
        </p:txBody>
      </p:sp>
      <p:cxnSp>
        <p:nvCxnSpPr>
          <p:cNvPr id="22" name="Düz Bağlayıcı 21"/>
          <p:cNvCxnSpPr/>
          <p:nvPr/>
        </p:nvCxnSpPr>
        <p:spPr>
          <a:xfrm>
            <a:off x="4171684" y="3064967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6600504" y="1565265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5902557" y="2281656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6576648" y="2229472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8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6302728" y="3210350"/>
            <a:ext cx="88357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14</a:t>
            </a:r>
          </a:p>
        </p:txBody>
      </p:sp>
      <p:cxnSp>
        <p:nvCxnSpPr>
          <p:cNvPr id="27" name="Düz Bağlayıcı 26"/>
          <p:cNvCxnSpPr/>
          <p:nvPr/>
        </p:nvCxnSpPr>
        <p:spPr>
          <a:xfrm>
            <a:off x="6044360" y="3064967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Metin kutusu 31"/>
          <p:cNvSpPr txBox="1"/>
          <p:nvPr/>
        </p:nvSpPr>
        <p:spPr>
          <a:xfrm>
            <a:off x="8511390" y="1554374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9</a:t>
            </a:r>
          </a:p>
        </p:txBody>
      </p:sp>
      <p:sp>
        <p:nvSpPr>
          <p:cNvPr id="33" name="Metin kutusu 32"/>
          <p:cNvSpPr txBox="1"/>
          <p:nvPr/>
        </p:nvSpPr>
        <p:spPr>
          <a:xfrm>
            <a:off x="7819229" y="2260130"/>
            <a:ext cx="65114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+</a:t>
            </a:r>
          </a:p>
        </p:txBody>
      </p:sp>
      <p:sp>
        <p:nvSpPr>
          <p:cNvPr id="34" name="Metin kutusu 33"/>
          <p:cNvSpPr txBox="1"/>
          <p:nvPr/>
        </p:nvSpPr>
        <p:spPr>
          <a:xfrm>
            <a:off x="8493320" y="2207946"/>
            <a:ext cx="53412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9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8219400" y="3188824"/>
            <a:ext cx="9028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000" dirty="0">
                <a:solidFill>
                  <a:srgbClr val="000000"/>
                </a:solidFill>
                <a:latin typeface="+mj-lt"/>
              </a:rPr>
              <a:t>18</a:t>
            </a:r>
          </a:p>
        </p:txBody>
      </p:sp>
      <p:cxnSp>
        <p:nvCxnSpPr>
          <p:cNvPr id="38" name="Düz Bağlayıcı 37"/>
          <p:cNvCxnSpPr/>
          <p:nvPr/>
        </p:nvCxnSpPr>
        <p:spPr>
          <a:xfrm>
            <a:off x="7961032" y="3043441"/>
            <a:ext cx="1502009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1.işlem"/>
          <p:cNvSpPr/>
          <p:nvPr/>
        </p:nvSpPr>
        <p:spPr>
          <a:xfrm>
            <a:off x="2117455" y="4833849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Sonuç Göster</a:t>
            </a:r>
          </a:p>
        </p:txBody>
      </p:sp>
      <p:sp>
        <p:nvSpPr>
          <p:cNvPr id="40" name="2.işlem"/>
          <p:cNvSpPr/>
          <p:nvPr/>
        </p:nvSpPr>
        <p:spPr>
          <a:xfrm>
            <a:off x="4029881" y="4833848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Sonuç Göster</a:t>
            </a:r>
          </a:p>
        </p:txBody>
      </p:sp>
      <p:sp>
        <p:nvSpPr>
          <p:cNvPr id="41" name="3.işlem"/>
          <p:cNvSpPr/>
          <p:nvPr/>
        </p:nvSpPr>
        <p:spPr>
          <a:xfrm>
            <a:off x="6120348" y="4833847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Sonuç Göster</a:t>
            </a:r>
          </a:p>
        </p:txBody>
      </p:sp>
      <p:sp>
        <p:nvSpPr>
          <p:cNvPr id="42" name="4.işlem"/>
          <p:cNvSpPr/>
          <p:nvPr/>
        </p:nvSpPr>
        <p:spPr>
          <a:xfrm>
            <a:off x="8032774" y="4787584"/>
            <a:ext cx="1350032" cy="339133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rgbClr val="000000">
                    <a:lumMod val="95000"/>
                    <a:lumOff val="5000"/>
                  </a:srgbClr>
                </a:solidFill>
                <a:latin typeface="+mj-lt"/>
              </a:rPr>
              <a:t>Sonuç Göster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10117641" y="2849657"/>
            <a:ext cx="2016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DOĞAL SAYILARLA</a:t>
            </a:r>
          </a:p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TOPLAMA İŞLEMİ</a:t>
            </a:r>
          </a:p>
        </p:txBody>
      </p:sp>
      <p:sp>
        <p:nvSpPr>
          <p:cNvPr id="44" name="Metin kutusu 43"/>
          <p:cNvSpPr txBox="1"/>
          <p:nvPr/>
        </p:nvSpPr>
        <p:spPr>
          <a:xfrm>
            <a:off x="10152615" y="4088314"/>
            <a:ext cx="19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Toplama Kavramı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4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115" grpId="0"/>
      <p:bldP spid="21" grpId="0"/>
      <p:bldP spid="26" grpId="0"/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39419f1ca23d2197a2747371f4771341f255fcc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352</Words>
  <Application>Microsoft Office PowerPoint</Application>
  <PresentationFormat>Geniş ekran</PresentationFormat>
  <Paragraphs>159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Doğal Sayılarla Toplama İşlemi</dc:title>
  <dc:creator>www.mebders.com</dc:creator>
  <cp:lastModifiedBy>Muhammet Bozkurt</cp:lastModifiedBy>
  <cp:revision>291</cp:revision>
  <dcterms:created xsi:type="dcterms:W3CDTF">2015-08-18T22:48:21Z</dcterms:created>
  <dcterms:modified xsi:type="dcterms:W3CDTF">2019-02-11T19:47:15Z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</Properties>
</file>