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3" r:id="rId2"/>
  </p:sldMasterIdLst>
  <p:sldIdLst>
    <p:sldId id="272" r:id="rId3"/>
    <p:sldId id="307" r:id="rId4"/>
    <p:sldId id="321" r:id="rId5"/>
    <p:sldId id="322" r:id="rId6"/>
    <p:sldId id="323" r:id="rId7"/>
    <p:sldId id="324" r:id="rId8"/>
    <p:sldId id="318" r:id="rId9"/>
    <p:sldId id="325" r:id="rId10"/>
    <p:sldId id="274" r:id="rId11"/>
  </p:sldIdLst>
  <p:sldSz cx="12192000" cy="6858000"/>
  <p:notesSz cx="6858000" cy="9144000"/>
  <p:custDataLst>
    <p:tags r:id="rId12"/>
  </p:custDataLst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E4200"/>
    <a:srgbClr val="1A2D61"/>
    <a:srgbClr val="D59536"/>
    <a:srgbClr val="523100"/>
    <a:srgbClr val="150C00"/>
    <a:srgbClr val="794903"/>
    <a:srgbClr val="160D00"/>
    <a:srgbClr val="271800"/>
    <a:srgbClr val="F2A8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4" autoAdjust="0"/>
    <p:restoredTop sz="94660"/>
  </p:normalViewPr>
  <p:slideViewPr>
    <p:cSldViewPr snapToGrid="0">
      <p:cViewPr varScale="1">
        <p:scale>
          <a:sx n="56" d="100"/>
          <a:sy n="56" d="100"/>
        </p:scale>
        <p:origin x="557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gs" Target="tags/tag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381001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07CD7D-0373-438D-A611-2B18760BCCA2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4/11/2018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B9F62D-FC13-4409-A200-9F9225F350D0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8300499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ed_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 userDrawn="1"/>
        </p:nvSpPr>
        <p:spPr>
          <a:xfrm>
            <a:off x="342901" y="-533400"/>
            <a:ext cx="11544300" cy="7325784"/>
          </a:xfrm>
          <a:prstGeom prst="ellipse">
            <a:avLst/>
          </a:prstGeom>
          <a:gradFill flip="none" rotWithShape="1">
            <a:gsLst>
              <a:gs pos="37000">
                <a:schemeClr val="accent5">
                  <a:lumMod val="76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4" name="Rectangle 7"/>
          <p:cNvSpPr/>
          <p:nvPr userDrawn="1"/>
        </p:nvSpPr>
        <p:spPr>
          <a:xfrm>
            <a:off x="0" y="4191000"/>
            <a:ext cx="12192000" cy="2667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5" name="Oval 4"/>
          <p:cNvSpPr/>
          <p:nvPr userDrawn="1"/>
        </p:nvSpPr>
        <p:spPr>
          <a:xfrm>
            <a:off x="0" y="4343400"/>
            <a:ext cx="12192000" cy="2514600"/>
          </a:xfrm>
          <a:prstGeom prst="ellipse">
            <a:avLst/>
          </a:prstGeom>
          <a:gradFill flip="none" rotWithShape="1">
            <a:gsLst>
              <a:gs pos="40000">
                <a:schemeClr val="accent5">
                  <a:lumMod val="68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75CDFB-02A4-4794-A347-70471386EC81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4/11/2018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B282FE-E361-4CEC-A72F-9E53845330A7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4345825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381001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FBB411-A31F-4C74-86E0-37E823FE09E7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4/11/2018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568415-F5C2-4A62-9197-6D18D847839A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1023574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ed_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 userDrawn="1"/>
        </p:nvSpPr>
        <p:spPr>
          <a:xfrm>
            <a:off x="342901" y="-533400"/>
            <a:ext cx="11544300" cy="7325784"/>
          </a:xfrm>
          <a:prstGeom prst="ellipse">
            <a:avLst/>
          </a:prstGeom>
          <a:gradFill flip="none" rotWithShape="1">
            <a:gsLst>
              <a:gs pos="37000">
                <a:schemeClr val="accent5">
                  <a:lumMod val="76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4" name="Rectangle 7"/>
          <p:cNvSpPr/>
          <p:nvPr userDrawn="1"/>
        </p:nvSpPr>
        <p:spPr>
          <a:xfrm>
            <a:off x="0" y="4191000"/>
            <a:ext cx="12192000" cy="2667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5" name="Oval 4"/>
          <p:cNvSpPr/>
          <p:nvPr userDrawn="1"/>
        </p:nvSpPr>
        <p:spPr>
          <a:xfrm>
            <a:off x="0" y="4343400"/>
            <a:ext cx="12192000" cy="2514600"/>
          </a:xfrm>
          <a:prstGeom prst="ellipse">
            <a:avLst/>
          </a:prstGeom>
          <a:gradFill flip="none" rotWithShape="1">
            <a:gsLst>
              <a:gs pos="40000">
                <a:schemeClr val="accent5">
                  <a:lumMod val="68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BC160C-0521-4735-8F58-EFFF5270DCDF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4/11/2018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9F3B71-CE77-445F-971A-9E65000F32C5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65738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41B20"/>
            </a:gs>
            <a:gs pos="19000">
              <a:srgbClr val="141B20"/>
            </a:gs>
            <a:gs pos="39999">
              <a:srgbClr val="27343F"/>
            </a:gs>
            <a:gs pos="67000">
              <a:srgbClr val="000000"/>
            </a:gs>
            <a:gs pos="100000">
              <a:srgbClr val="485F74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5167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text styles</a:t>
            </a:r>
          </a:p>
          <a:p>
            <a:pPr lvl="1"/>
            <a:r>
              <a:rPr lang="en-US" altLang="tr-TR"/>
              <a:t>Second level</a:t>
            </a:r>
          </a:p>
          <a:p>
            <a:pPr lvl="2"/>
            <a:r>
              <a:rPr lang="en-US" altLang="tr-TR"/>
              <a:t>Third level</a:t>
            </a:r>
          </a:p>
          <a:p>
            <a:pPr lvl="3"/>
            <a:r>
              <a:rPr lang="en-US" altLang="tr-TR"/>
              <a:t>Fourth level</a:t>
            </a:r>
          </a:p>
          <a:p>
            <a:pPr lvl="4"/>
            <a:r>
              <a:rPr lang="en-US" altLang="tr-TR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6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0F46347-80BD-4281-9A7D-0AED6FAD8E00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4/11/2018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6681F1F-4A5D-4C37-BE75-A4938DB575D2}" type="slidenum">
              <a:rPr lang="en-US" altLang="tr-TR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tr-TR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2814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ctr" rtl="0" fontAlgn="base">
        <a:spcBef>
          <a:spcPct val="0"/>
        </a:spcBef>
        <a:spcAft>
          <a:spcPct val="0"/>
        </a:spcAft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5pPr>
      <a:lvl6pPr marL="609585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6pPr>
      <a:lvl7pPr marL="1219170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7pPr>
      <a:lvl8pPr marL="1828754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8pPr>
      <a:lvl9pPr marL="2438339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457189" indent="-457189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41B20"/>
            </a:gs>
            <a:gs pos="19000">
              <a:srgbClr val="141B20"/>
            </a:gs>
            <a:gs pos="39999">
              <a:srgbClr val="27343F"/>
            </a:gs>
            <a:gs pos="67000">
              <a:srgbClr val="000000"/>
            </a:gs>
            <a:gs pos="100000">
              <a:srgbClr val="485F74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5167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text styles</a:t>
            </a:r>
          </a:p>
          <a:p>
            <a:pPr lvl="1"/>
            <a:r>
              <a:rPr lang="en-US" altLang="tr-TR"/>
              <a:t>Second level</a:t>
            </a:r>
          </a:p>
          <a:p>
            <a:pPr lvl="2"/>
            <a:r>
              <a:rPr lang="en-US" altLang="tr-TR"/>
              <a:t>Third level</a:t>
            </a:r>
          </a:p>
          <a:p>
            <a:pPr lvl="3"/>
            <a:r>
              <a:rPr lang="en-US" altLang="tr-TR"/>
              <a:t>Fourth level</a:t>
            </a:r>
          </a:p>
          <a:p>
            <a:pPr lvl="4"/>
            <a:r>
              <a:rPr lang="en-US" altLang="tr-TR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6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47ABA8A-3FE2-4C1C-82FD-14E02E2E916F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4/11/2018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3456275-69BF-4A56-B691-A9AD780ADCC5}" type="slidenum">
              <a:rPr lang="en-US" altLang="tr-TR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tr-TR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6446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</p:sldLayoutIdLst>
  <p:txStyles>
    <p:titleStyle>
      <a:lvl1pPr algn="ctr" rtl="0" fontAlgn="base">
        <a:spcBef>
          <a:spcPct val="0"/>
        </a:spcBef>
        <a:spcAft>
          <a:spcPct val="0"/>
        </a:spcAft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5pPr>
      <a:lvl6pPr marL="609585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6pPr>
      <a:lvl7pPr marL="1219170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7pPr>
      <a:lvl8pPr marL="1828754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8pPr>
      <a:lvl9pPr marL="2438339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457189" indent="-457189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13" Type="http://schemas.openxmlformats.org/officeDocument/2006/relationships/audio" Target="../media/audio11.wav"/><Relationship Id="rId18" Type="http://schemas.openxmlformats.org/officeDocument/2006/relationships/image" Target="../media/image6.png"/><Relationship Id="rId3" Type="http://schemas.openxmlformats.org/officeDocument/2006/relationships/audio" Target="../media/audio1.wav"/><Relationship Id="rId21" Type="http://schemas.openxmlformats.org/officeDocument/2006/relationships/image" Target="../media/image9.png"/><Relationship Id="rId7" Type="http://schemas.openxmlformats.org/officeDocument/2006/relationships/audio" Target="../media/audio5.wav"/><Relationship Id="rId12" Type="http://schemas.openxmlformats.org/officeDocument/2006/relationships/audio" Target="../media/audio10.wav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20" Type="http://schemas.openxmlformats.org/officeDocument/2006/relationships/image" Target="../media/image8.png"/><Relationship Id="rId1" Type="http://schemas.openxmlformats.org/officeDocument/2006/relationships/tags" Target="../tags/tag3.xml"/><Relationship Id="rId6" Type="http://schemas.openxmlformats.org/officeDocument/2006/relationships/audio" Target="../media/audio4.wav"/><Relationship Id="rId11" Type="http://schemas.openxmlformats.org/officeDocument/2006/relationships/audio" Target="../media/audio9.wav"/><Relationship Id="rId5" Type="http://schemas.openxmlformats.org/officeDocument/2006/relationships/audio" Target="../media/audio3.wav"/><Relationship Id="rId15" Type="http://schemas.openxmlformats.org/officeDocument/2006/relationships/image" Target="../media/image2.png"/><Relationship Id="rId23" Type="http://schemas.openxmlformats.org/officeDocument/2006/relationships/image" Target="../media/image11.png"/><Relationship Id="rId10" Type="http://schemas.openxmlformats.org/officeDocument/2006/relationships/audio" Target="../media/audio8.wav"/><Relationship Id="rId19" Type="http://schemas.openxmlformats.org/officeDocument/2006/relationships/image" Target="../media/image7.png"/><Relationship Id="rId4" Type="http://schemas.openxmlformats.org/officeDocument/2006/relationships/audio" Target="../media/audio2.wav"/><Relationship Id="rId9" Type="http://schemas.openxmlformats.org/officeDocument/2006/relationships/audio" Target="../media/audio7.wav"/><Relationship Id="rId14" Type="http://schemas.openxmlformats.org/officeDocument/2006/relationships/image" Target="../media/image3.png"/><Relationship Id="rId22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13.png"/><Relationship Id="rId3" Type="http://schemas.openxmlformats.org/officeDocument/2006/relationships/audio" Target="../media/audio12.wav"/><Relationship Id="rId7" Type="http://schemas.openxmlformats.org/officeDocument/2006/relationships/audio" Target="../media/audio16.wav"/><Relationship Id="rId12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audio" Target="../media/audio15.wav"/><Relationship Id="rId11" Type="http://schemas.openxmlformats.org/officeDocument/2006/relationships/image" Target="../media/image5.png"/><Relationship Id="rId5" Type="http://schemas.openxmlformats.org/officeDocument/2006/relationships/audio" Target="../media/audio14.wav"/><Relationship Id="rId10" Type="http://schemas.openxmlformats.org/officeDocument/2006/relationships/image" Target="../media/image4.png"/><Relationship Id="rId4" Type="http://schemas.openxmlformats.org/officeDocument/2006/relationships/audio" Target="../media/audio13.wav"/><Relationship Id="rId9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../media/audio17.wav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image" Target="../media/image3.png"/><Relationship Id="rId5" Type="http://schemas.openxmlformats.org/officeDocument/2006/relationships/audio" Target="../media/audio19.wav"/><Relationship Id="rId10" Type="http://schemas.openxmlformats.org/officeDocument/2006/relationships/image" Target="../media/image13.png"/><Relationship Id="rId4" Type="http://schemas.openxmlformats.org/officeDocument/2006/relationships/audio" Target="../media/audio18.wav"/><Relationship Id="rId9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../media/audio18.wav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image" Target="../media/image3.png"/><Relationship Id="rId5" Type="http://schemas.openxmlformats.org/officeDocument/2006/relationships/audio" Target="../media/audio20.wav"/><Relationship Id="rId10" Type="http://schemas.openxmlformats.org/officeDocument/2006/relationships/image" Target="../media/image14.png"/><Relationship Id="rId4" Type="http://schemas.openxmlformats.org/officeDocument/2006/relationships/audio" Target="../media/audio19.wav"/><Relationship Id="rId9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../media/audio21.wav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6" Type="http://schemas.openxmlformats.org/officeDocument/2006/relationships/image" Target="../media/image3.png"/><Relationship Id="rId5" Type="http://schemas.openxmlformats.org/officeDocument/2006/relationships/audio" Target="../media/audio23.wav"/><Relationship Id="rId4" Type="http://schemas.openxmlformats.org/officeDocument/2006/relationships/audio" Target="../media/audio22.wav"/><Relationship Id="rId9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audio25.wav"/><Relationship Id="rId3" Type="http://schemas.openxmlformats.org/officeDocument/2006/relationships/audio" Target="../media/audio24.wav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image" Target="../media/image3.png"/><Relationship Id="rId9" Type="http://schemas.openxmlformats.org/officeDocument/2006/relationships/audio" Target="../media/audio26.wav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audio" Target="../media/audio26.wav"/><Relationship Id="rId3" Type="http://schemas.openxmlformats.org/officeDocument/2006/relationships/audio" Target="../media/audio27.wav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image" Target="../media/image3.png"/><Relationship Id="rId9" Type="http://schemas.openxmlformats.org/officeDocument/2006/relationships/audio" Target="../media/audio25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8.wav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0.xml"/><Relationship Id="rId6" Type="http://schemas.openxmlformats.org/officeDocument/2006/relationships/hyperlink" Target="http://www.mebders.com/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2473" y="-121626"/>
            <a:ext cx="8548789" cy="6658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868" y="3344220"/>
            <a:ext cx="1589676" cy="2836296"/>
          </a:xfrm>
          <a:prstGeom prst="rect">
            <a:avLst/>
          </a:prstGeom>
        </p:spPr>
      </p:pic>
      <p:sp>
        <p:nvSpPr>
          <p:cNvPr id="8" name="Yuvarlatılmış Dikdörtgen 7">
            <a:hlinkClick r:id="" action="ppaction://hlinkshowjump?jump=nextslide"/>
          </p:cNvPr>
          <p:cNvSpPr/>
          <p:nvPr/>
        </p:nvSpPr>
        <p:spPr>
          <a:xfrm>
            <a:off x="8079129" y="4861367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Derse Geç</a:t>
            </a:r>
          </a:p>
        </p:txBody>
      </p:sp>
      <p:sp>
        <p:nvSpPr>
          <p:cNvPr id="11" name="Metin kutusu 10"/>
          <p:cNvSpPr txBox="1"/>
          <p:nvPr/>
        </p:nvSpPr>
        <p:spPr>
          <a:xfrm>
            <a:off x="3379807" y="1111405"/>
            <a:ext cx="2420856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SINIF		: </a:t>
            </a:r>
            <a:r>
              <a:rPr lang="tr-TR" sz="2500" dirty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p:sp>
        <p:nvSpPr>
          <p:cNvPr id="12" name="Metin kutusu 11"/>
          <p:cNvSpPr txBox="1"/>
          <p:nvPr/>
        </p:nvSpPr>
        <p:spPr>
          <a:xfrm>
            <a:off x="3379807" y="1588459"/>
            <a:ext cx="3952557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DERS		: </a:t>
            </a:r>
            <a:r>
              <a:rPr lang="tr-TR" sz="2500" dirty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MATEMATİK</a:t>
            </a:r>
          </a:p>
        </p:txBody>
      </p:sp>
      <p:sp>
        <p:nvSpPr>
          <p:cNvPr id="13" name="Metin kutusu 12"/>
          <p:cNvSpPr txBox="1"/>
          <p:nvPr/>
        </p:nvSpPr>
        <p:spPr>
          <a:xfrm>
            <a:off x="3379807" y="2534688"/>
            <a:ext cx="6355779" cy="10310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KONU		: </a:t>
            </a:r>
            <a:r>
              <a:rPr lang="tr-TR" dirty="0">
                <a:solidFill>
                  <a:srgbClr val="1A2D6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TOPLAMA İŞLEMİNDE, TOPLANANLARIN</a:t>
            </a:r>
          </a:p>
          <a:p>
            <a:r>
              <a:rPr lang="tr-TR" dirty="0">
                <a:solidFill>
                  <a:srgbClr val="1A2D6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                     YERLERİNİ DEĞİŞTİREREK TOPLAMI </a:t>
            </a:r>
          </a:p>
          <a:p>
            <a:r>
              <a:rPr lang="tr-TR" dirty="0">
                <a:solidFill>
                  <a:srgbClr val="1A2D6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	   BULMA</a:t>
            </a:r>
          </a:p>
        </p:txBody>
      </p:sp>
      <p:sp>
        <p:nvSpPr>
          <p:cNvPr id="14" name="Metin kutusu 13"/>
          <p:cNvSpPr txBox="1"/>
          <p:nvPr/>
        </p:nvSpPr>
        <p:spPr>
          <a:xfrm>
            <a:off x="3379807" y="2055977"/>
            <a:ext cx="2420856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rgbClr val="6C0000">
                    <a:lumMod val="50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ÜNİTE		: </a:t>
            </a:r>
            <a:r>
              <a:rPr lang="tr-TR" sz="2500" dirty="0">
                <a:solidFill>
                  <a:srgbClr val="F0F3FB">
                    <a:lumMod val="2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</a:p>
        </p:txBody>
      </p:sp>
      <p:sp>
        <p:nvSpPr>
          <p:cNvPr id="15" name="Metin kutusu 14"/>
          <p:cNvSpPr txBox="1"/>
          <p:nvPr/>
        </p:nvSpPr>
        <p:spPr>
          <a:xfrm>
            <a:off x="3379807" y="3413777"/>
            <a:ext cx="6176692" cy="10310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500" dirty="0">
                <a:solidFill>
                  <a:srgbClr val="6C0000">
                    <a:lumMod val="50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KAZANIM	: </a:t>
            </a:r>
          </a:p>
          <a:p>
            <a:r>
              <a:rPr lang="tr-TR" dirty="0">
                <a:solidFill>
                  <a:srgbClr val="F0F3FB">
                    <a:lumMod val="2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5. Toplama işleminde, toplananların yerleri değiştirildiğinde toplamın değişmediğini gösterir.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51154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670" y="-115878"/>
            <a:ext cx="9389056" cy="7694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Resim 27"/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9151" y="1640555"/>
            <a:ext cx="934654" cy="1667607"/>
          </a:xfrm>
          <a:prstGeom prst="rect">
            <a:avLst/>
          </a:prstGeom>
        </p:spPr>
      </p:pic>
      <p:pic>
        <p:nvPicPr>
          <p:cNvPr id="29" name="Picture 16"/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3939" y="2339610"/>
            <a:ext cx="2451426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431520" y="5419627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931" y="6110178"/>
            <a:ext cx="465223" cy="465223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10301513" y="4897419"/>
            <a:ext cx="1749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Örnek : 1 - 5</a:t>
            </a:r>
          </a:p>
        </p:txBody>
      </p:sp>
      <p:sp>
        <p:nvSpPr>
          <p:cNvPr id="346" name="Metin kutusu 345"/>
          <p:cNvSpPr txBox="1"/>
          <p:nvPr/>
        </p:nvSpPr>
        <p:spPr>
          <a:xfrm>
            <a:off x="10117646" y="2849657"/>
            <a:ext cx="201689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DOĞAL SAYILARLA</a:t>
            </a:r>
          </a:p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TOPLAMA İŞLEMİ</a:t>
            </a:r>
          </a:p>
        </p:txBody>
      </p:sp>
      <p:sp>
        <p:nvSpPr>
          <p:cNvPr id="347" name="Metin kutusu 346"/>
          <p:cNvSpPr txBox="1"/>
          <p:nvPr/>
        </p:nvSpPr>
        <p:spPr>
          <a:xfrm>
            <a:off x="10087126" y="3708473"/>
            <a:ext cx="2047419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600" dirty="0">
                <a:solidFill>
                  <a:srgbClr val="523100"/>
                </a:solidFill>
              </a:rPr>
              <a:t>Toplama İşleminde</a:t>
            </a:r>
          </a:p>
          <a:p>
            <a:pPr algn="ctr"/>
            <a:r>
              <a:rPr lang="tr-TR" sz="1600" dirty="0">
                <a:solidFill>
                  <a:srgbClr val="523100"/>
                </a:solidFill>
              </a:rPr>
              <a:t>Toplananların</a:t>
            </a:r>
          </a:p>
          <a:p>
            <a:pPr algn="ctr"/>
            <a:r>
              <a:rPr lang="tr-TR" sz="1600" dirty="0">
                <a:solidFill>
                  <a:srgbClr val="523100"/>
                </a:solidFill>
              </a:rPr>
              <a:t>Yerlerini Değiştirerek</a:t>
            </a:r>
          </a:p>
          <a:p>
            <a:pPr algn="ctr"/>
            <a:r>
              <a:rPr lang="tr-TR" sz="1600" dirty="0">
                <a:solidFill>
                  <a:srgbClr val="523100"/>
                </a:solidFill>
              </a:rPr>
              <a:t>Toplamı Bulma</a:t>
            </a: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538778" y="-1016175"/>
            <a:ext cx="638762" cy="638762"/>
          </a:xfrm>
          <a:prstGeom prst="rect">
            <a:avLst/>
          </a:prstGeom>
        </p:spPr>
      </p:pic>
      <p:pic>
        <p:nvPicPr>
          <p:cNvPr id="2" name="Resim 1"/>
          <p:cNvPicPr>
            <a:picLocks noChangeAspect="1"/>
          </p:cNvPicPr>
          <p:nvPr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0343" y="2489255"/>
            <a:ext cx="1008763" cy="1828800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20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5949" y="2448958"/>
            <a:ext cx="1302383" cy="1894922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21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7763" y="2214109"/>
            <a:ext cx="1022578" cy="2103946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2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3870" y="2298269"/>
            <a:ext cx="1018017" cy="2019786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2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1626" y="2381588"/>
            <a:ext cx="984517" cy="1882939"/>
          </a:xfrm>
          <a:prstGeom prst="rect">
            <a:avLst/>
          </a:prstGeom>
        </p:spPr>
      </p:pic>
      <p:sp>
        <p:nvSpPr>
          <p:cNvPr id="8" name="Metin kutusu 7"/>
          <p:cNvSpPr txBox="1"/>
          <p:nvPr/>
        </p:nvSpPr>
        <p:spPr>
          <a:xfrm>
            <a:off x="1937835" y="4579590"/>
            <a:ext cx="73930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6000" dirty="0">
                <a:latin typeface="Hand writing Mutlu" panose="00002100000000000000" pitchFamily="2" charset="0"/>
              </a:rPr>
              <a:t>2</a:t>
            </a:r>
          </a:p>
        </p:txBody>
      </p:sp>
      <p:sp>
        <p:nvSpPr>
          <p:cNvPr id="57" name="Metin kutusu 56"/>
          <p:cNvSpPr txBox="1"/>
          <p:nvPr/>
        </p:nvSpPr>
        <p:spPr>
          <a:xfrm>
            <a:off x="6321483" y="4639767"/>
            <a:ext cx="66877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6000" dirty="0">
                <a:latin typeface="Hand writing Mutlu" panose="00002100000000000000" pitchFamily="2" charset="0"/>
              </a:rPr>
              <a:t>3</a:t>
            </a:r>
          </a:p>
        </p:txBody>
      </p:sp>
      <p:sp>
        <p:nvSpPr>
          <p:cNvPr id="58" name="Metin kutusu 57"/>
          <p:cNvSpPr txBox="1"/>
          <p:nvPr/>
        </p:nvSpPr>
        <p:spPr>
          <a:xfrm>
            <a:off x="5156526" y="4556763"/>
            <a:ext cx="67358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6000" dirty="0">
                <a:latin typeface="Hand writing Mutlu" panose="00002100000000000000" pitchFamily="2" charset="0"/>
              </a:rPr>
              <a:t>5</a:t>
            </a:r>
          </a:p>
        </p:txBody>
      </p:sp>
      <p:sp>
        <p:nvSpPr>
          <p:cNvPr id="59" name="Metin kutusu 58"/>
          <p:cNvSpPr txBox="1"/>
          <p:nvPr/>
        </p:nvSpPr>
        <p:spPr>
          <a:xfrm>
            <a:off x="3066206" y="4531424"/>
            <a:ext cx="73930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6000" dirty="0">
                <a:latin typeface="Hand writing Mutlu" panose="00002100000000000000" pitchFamily="2" charset="0"/>
              </a:rPr>
              <a:t>2</a:t>
            </a:r>
          </a:p>
        </p:txBody>
      </p:sp>
      <p:sp>
        <p:nvSpPr>
          <p:cNvPr id="60" name="Metin kutusu 59"/>
          <p:cNvSpPr txBox="1"/>
          <p:nvPr/>
        </p:nvSpPr>
        <p:spPr>
          <a:xfrm>
            <a:off x="4231938" y="4556763"/>
            <a:ext cx="66877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6000" dirty="0">
                <a:latin typeface="Hand writing Mutlu" panose="00002100000000000000" pitchFamily="2" charset="0"/>
              </a:rPr>
              <a:t>3</a:t>
            </a:r>
          </a:p>
        </p:txBody>
      </p:sp>
      <p:sp>
        <p:nvSpPr>
          <p:cNvPr id="62" name="Metin kutusu 61"/>
          <p:cNvSpPr txBox="1"/>
          <p:nvPr/>
        </p:nvSpPr>
        <p:spPr>
          <a:xfrm>
            <a:off x="3713889" y="4278463"/>
            <a:ext cx="70243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000" dirty="0">
                <a:latin typeface="Hand writing Mutlu" panose="00002100000000000000" pitchFamily="2" charset="0"/>
              </a:rPr>
              <a:t>+</a:t>
            </a:r>
          </a:p>
        </p:txBody>
      </p:sp>
      <p:sp>
        <p:nvSpPr>
          <p:cNvPr id="63" name="Metin kutusu 62"/>
          <p:cNvSpPr txBox="1"/>
          <p:nvPr/>
        </p:nvSpPr>
        <p:spPr>
          <a:xfrm>
            <a:off x="4724772" y="4457646"/>
            <a:ext cx="67358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6000" dirty="0">
                <a:latin typeface="Hand writing Mutlu" panose="00002100000000000000" pitchFamily="2" charset="0"/>
              </a:rPr>
              <a:t>=</a:t>
            </a:r>
          </a:p>
        </p:txBody>
      </p:sp>
      <p:sp>
        <p:nvSpPr>
          <p:cNvPr id="64" name="Metin kutusu 63"/>
          <p:cNvSpPr txBox="1"/>
          <p:nvPr/>
        </p:nvSpPr>
        <p:spPr>
          <a:xfrm>
            <a:off x="1986958" y="4585606"/>
            <a:ext cx="66877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6000" dirty="0">
                <a:latin typeface="Hand writing Mutlu" panose="00002100000000000000" pitchFamily="2" charset="0"/>
              </a:rPr>
              <a:t>3</a:t>
            </a:r>
          </a:p>
        </p:txBody>
      </p:sp>
      <p:sp>
        <p:nvSpPr>
          <p:cNvPr id="65" name="Metin kutusu 64"/>
          <p:cNvSpPr txBox="1"/>
          <p:nvPr/>
        </p:nvSpPr>
        <p:spPr>
          <a:xfrm>
            <a:off x="6250951" y="4639766"/>
            <a:ext cx="73930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6000" dirty="0">
                <a:latin typeface="Hand writing Mutlu" panose="00002100000000000000" pitchFamily="2" charset="0"/>
              </a:rPr>
              <a:t>2</a:t>
            </a:r>
          </a:p>
        </p:txBody>
      </p:sp>
      <p:sp>
        <p:nvSpPr>
          <p:cNvPr id="66" name="Metin kutusu 65"/>
          <p:cNvSpPr txBox="1"/>
          <p:nvPr/>
        </p:nvSpPr>
        <p:spPr>
          <a:xfrm>
            <a:off x="5139117" y="4579440"/>
            <a:ext cx="67358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6000" dirty="0">
                <a:latin typeface="Hand writing Mutlu" panose="00002100000000000000" pitchFamily="2" charset="0"/>
              </a:rPr>
              <a:t>5</a:t>
            </a:r>
          </a:p>
        </p:txBody>
      </p:sp>
      <p:sp>
        <p:nvSpPr>
          <p:cNvPr id="67" name="Metin kutusu 66"/>
          <p:cNvSpPr txBox="1"/>
          <p:nvPr/>
        </p:nvSpPr>
        <p:spPr>
          <a:xfrm>
            <a:off x="3048797" y="4554101"/>
            <a:ext cx="66877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6000" dirty="0">
                <a:latin typeface="Hand writing Mutlu" panose="00002100000000000000" pitchFamily="2" charset="0"/>
              </a:rPr>
              <a:t>3</a:t>
            </a:r>
          </a:p>
        </p:txBody>
      </p:sp>
      <p:sp>
        <p:nvSpPr>
          <p:cNvPr id="68" name="Metin kutusu 67"/>
          <p:cNvSpPr txBox="1"/>
          <p:nvPr/>
        </p:nvSpPr>
        <p:spPr>
          <a:xfrm>
            <a:off x="4214529" y="4579440"/>
            <a:ext cx="73930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6000" dirty="0">
                <a:latin typeface="Hand writing Mutlu" panose="00002100000000000000" pitchFamily="2" charset="0"/>
              </a:rPr>
              <a:t>2</a:t>
            </a:r>
          </a:p>
        </p:txBody>
      </p:sp>
      <p:sp>
        <p:nvSpPr>
          <p:cNvPr id="69" name="Metin kutusu 68"/>
          <p:cNvSpPr txBox="1"/>
          <p:nvPr/>
        </p:nvSpPr>
        <p:spPr>
          <a:xfrm>
            <a:off x="3696480" y="4301140"/>
            <a:ext cx="70243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000" dirty="0">
                <a:latin typeface="Hand writing Mutlu" panose="00002100000000000000" pitchFamily="2" charset="0"/>
              </a:rPr>
              <a:t>+</a:t>
            </a:r>
          </a:p>
        </p:txBody>
      </p:sp>
      <p:sp>
        <p:nvSpPr>
          <p:cNvPr id="70" name="Metin kutusu 69"/>
          <p:cNvSpPr txBox="1"/>
          <p:nvPr/>
        </p:nvSpPr>
        <p:spPr>
          <a:xfrm>
            <a:off x="4707363" y="4480323"/>
            <a:ext cx="67358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6000" dirty="0">
                <a:latin typeface="Hand writing Mutlu" panose="00002100000000000000" pitchFamily="2" charset="0"/>
              </a:rPr>
              <a:t>=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74894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conveyor dir="l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kadaslar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0"/>
                            </p:stCondLst>
                            <p:childTnLst>
                              <p:par>
                                <p:cTn id="12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ir-ik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1500"/>
                            </p:stCondLst>
                            <p:childTnLst>
                              <p:par>
                                <p:cTn id="19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3000"/>
                            </p:stCondLst>
                            <p:childTnLst>
                              <p:par>
                                <p:cTn id="26" presetID="32" presetClass="emph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agimda-iki-ogrenc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47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6000"/>
                            </p:stCondLst>
                            <p:childTnLst>
                              <p:par>
                                <p:cTn id="38" presetID="32" presetClass="emph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Rot by="120000">
                                      <p:cBhvr>
                                        <p:cTn id="39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ir-iki-u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8500"/>
                            </p:stCondLst>
                            <p:childTnLst>
                              <p:par>
                                <p:cTn id="4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6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8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0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0"/>
                            </p:stCondLst>
                            <p:childTnLst>
                              <p:par>
                                <p:cTn id="52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3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4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5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6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7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1500"/>
                            </p:stCondLst>
                            <p:childTnLst>
                              <p:par>
                                <p:cTn id="59" presetID="32" presetClass="emph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Rot by="120000">
                                      <p:cBhvr>
                                        <p:cTn id="6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solumda-uc-ogrenci-va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5" presetID="47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4500"/>
                            </p:stCondLst>
                            <p:childTnLst>
                              <p:par>
                                <p:cTn id="71" presetID="32" presetClass="emph" presetSubtype="0" repeatCount="4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Rot by="120000">
                                      <p:cBhvr>
                                        <p:cTn id="7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sagimda-ve-solumd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grpId="0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33500"/>
                            </p:stCondLst>
                            <p:childTnLst>
                              <p:par>
                                <p:cTn id="99" presetID="32" presetClass="emph" presetSubtype="0" repeatCount="3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Rot by="120000">
                                      <p:cBhvr>
                                        <p:cTn id="10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rkadaslar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40500"/>
                            </p:stCondLst>
                            <p:childTnLst>
                              <p:par>
                                <p:cTn id="106" presetID="37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3.7037E-6 L 0.08489 0.04004 C 0.10247 0.04907 0.12903 0.05393 0.1569 0.05393 C 0.18867 0.05393 0.21406 0.04907 0.23164 0.04004 L 0.31666 3.7037E-6 " pathEditMode="relative" rAng="0" ptsTypes="AAAAA">
                                      <p:cBhvr>
                                        <p:cTn id="10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833" y="2685"/>
                                    </p:animMotion>
                                  </p:childTnLst>
                                </p:cTn>
                              </p:par>
                              <p:par>
                                <p:cTn id="108" presetID="3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1.11111E-6 L 0.0849 0.04005 C 0.10248 0.04907 0.12904 0.05393 0.1569 0.05393 C 0.18867 0.05393 0.21406 0.04907 0.23164 0.04005 L 0.31667 1.11111E-6 " pathEditMode="relative" rAng="0" ptsTypes="AAAAA">
                                      <p:cBhvr>
                                        <p:cTn id="10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833" y="2685"/>
                                    </p:animMotion>
                                  </p:childTnLst>
                                </p:cTn>
                              </p:par>
                              <p:par>
                                <p:cTn id="110" presetID="3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43 0.02014 L -0.0961 0.06018 C -0.11511 0.06921 -0.14375 0.07407 -0.17383 0.07407 C -0.20795 0.07407 -0.23542 0.06921 -0.25443 0.06018 L -0.34597 0.02014 " pathEditMode="relative" rAng="0" ptsTypes="AAAAA">
                                      <p:cBhvr>
                                        <p:cTn id="1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083" y="2685"/>
                                    </p:animMotion>
                                  </p:childTnLst>
                                </p:cTn>
                              </p:par>
                              <p:par>
                                <p:cTn id="112" presetID="3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08 0.01273 L -0.09375 0.05277 C -0.11276 0.0618 -0.1414 0.06666 -0.17148 0.06666 C -0.20559 0.06666 -0.23307 0.0618 -0.25208 0.05277 L -0.34362 0.01273 " pathEditMode="relative" rAng="0" ptsTypes="AAAAA">
                                      <p:cBhvr>
                                        <p:cTn id="1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083" y="2685"/>
                                    </p:animMotion>
                                  </p:childTnLst>
                                </p:cTn>
                              </p:par>
                              <p:par>
                                <p:cTn id="114" presetID="3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7.40741E-7 L -0.09166 0.04005 C -0.11067 0.04907 -0.13932 0.05394 -0.1694 0.05394 C -0.20351 0.05394 -0.23099 0.04907 -0.25 0.04005 L -0.34153 -7.40741E-7 " pathEditMode="relative" rAng="0" ptsTypes="AAAAA">
                                      <p:cBhvr>
                                        <p:cTn id="1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083" y="26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42500"/>
                            </p:stCondLst>
                            <p:childTnLst>
                              <p:par>
                                <p:cTn id="117" presetID="32" presetClass="emph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Rot by="120000">
                                      <p:cBhvr>
                                        <p:cTn id="118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9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0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1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2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ir-iki-u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45000"/>
                            </p:stCondLst>
                            <p:childTnLst>
                              <p:par>
                                <p:cTn id="139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0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1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2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3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4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46500"/>
                            </p:stCondLst>
                            <p:childTnLst>
                              <p:par>
                                <p:cTn id="146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7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8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9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0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1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48000"/>
                            </p:stCondLst>
                            <p:childTnLst>
                              <p:par>
                                <p:cTn id="153" presetID="32" presetClass="emph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Rot by="120000">
                                      <p:cBhvr>
                                        <p:cTn id="15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sagimda-uc-ogrenc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51000"/>
                            </p:stCondLst>
                            <p:childTnLst>
                              <p:par>
                                <p:cTn id="165" presetID="32" presetClass="emph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Rot by="120000">
                                      <p:cBhvr>
                                        <p:cTn id="166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7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8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9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0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ir-ik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53500"/>
                            </p:stCondLst>
                            <p:childTnLst>
                              <p:par>
                                <p:cTn id="172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3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4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5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6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7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55000"/>
                            </p:stCondLst>
                            <p:childTnLst>
                              <p:par>
                                <p:cTn id="179" presetID="32" presetClass="emph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Rot by="120000">
                                      <p:cBhvr>
                                        <p:cTn id="18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solumda-iki-ogrenc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8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58000"/>
                            </p:stCondLst>
                            <p:childTnLst>
                              <p:par>
                                <p:cTn id="191" presetID="32" presetClass="emph" presetSubtype="0" repeatCount="4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Rot by="120000">
                                      <p:cBhvr>
                                        <p:cTn id="19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tum-ogrencil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10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10" presetClass="entr" presetSubtype="0" fill="hold" grpId="0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10" presetClass="entr" presetSubtype="0" fill="hold" grpId="0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10" presetClass="entr" presetSubtype="0" fill="hold" grpId="0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8" fill="hold">
                            <p:stCondLst>
                              <p:cond delay="67000"/>
                            </p:stCondLst>
                            <p:childTnLst>
                              <p:par>
                                <p:cTn id="219" presetID="32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aciklam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73000"/>
                            </p:stCondLst>
                            <p:childTnLst>
                              <p:par>
                                <p:cTn id="226" presetID="26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227" dur="5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8" dur="25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8" grpId="0"/>
      <p:bldP spid="8" grpId="1"/>
      <p:bldP spid="57" grpId="0"/>
      <p:bldP spid="57" grpId="1"/>
      <p:bldP spid="58" grpId="0"/>
      <p:bldP spid="58" grpId="1"/>
      <p:bldP spid="59" grpId="0"/>
      <p:bldP spid="59" grpId="1"/>
      <p:bldP spid="60" grpId="0"/>
      <p:bldP spid="60" grpId="1"/>
      <p:bldP spid="62" grpId="0"/>
      <p:bldP spid="62" grpId="1"/>
      <p:bldP spid="63" grpId="0"/>
      <p:bldP spid="63" grpId="1"/>
      <p:bldP spid="64" grpId="0"/>
      <p:bldP spid="64" grpId="1"/>
      <p:bldP spid="65" grpId="0"/>
      <p:bldP spid="65" grpId="1"/>
      <p:bldP spid="66" grpId="0"/>
      <p:bldP spid="67" grpId="0"/>
      <p:bldP spid="68" grpId="0"/>
      <p:bldP spid="69" grpId="0"/>
      <p:bldP spid="7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6016" y="-115878"/>
            <a:ext cx="8221710" cy="7694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Resim 27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16" y="3399298"/>
            <a:ext cx="1589676" cy="2836296"/>
          </a:xfrm>
          <a:prstGeom prst="rect">
            <a:avLst/>
          </a:prstGeom>
        </p:spPr>
      </p:pic>
      <p:pic>
        <p:nvPicPr>
          <p:cNvPr id="29" name="Picture 16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3939" y="2339610"/>
            <a:ext cx="2451426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431520" y="5419627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931" y="6110178"/>
            <a:ext cx="465223" cy="465223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10301513" y="4897419"/>
            <a:ext cx="1749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Örnek : 2 - 5</a:t>
            </a:r>
          </a:p>
        </p:txBody>
      </p:sp>
      <p:sp>
        <p:nvSpPr>
          <p:cNvPr id="13" name="Yuvarlatılmış Dikdörtgen 12"/>
          <p:cNvSpPr/>
          <p:nvPr/>
        </p:nvSpPr>
        <p:spPr>
          <a:xfrm>
            <a:off x="2434590" y="1076867"/>
            <a:ext cx="1989972" cy="1159311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0000"/>
              </a:solidFill>
            </a:endParaRPr>
          </a:p>
        </p:txBody>
      </p:sp>
      <p:sp>
        <p:nvSpPr>
          <p:cNvPr id="34" name="Yuvarlatılmış Dikdörtgen 33"/>
          <p:cNvSpPr/>
          <p:nvPr/>
        </p:nvSpPr>
        <p:spPr>
          <a:xfrm>
            <a:off x="7274840" y="1138937"/>
            <a:ext cx="2393218" cy="1159311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0000"/>
              </a:solidFill>
            </a:endParaRPr>
          </a:p>
        </p:txBody>
      </p:sp>
      <p:sp>
        <p:nvSpPr>
          <p:cNvPr id="15" name="Metin kutusu 14"/>
          <p:cNvSpPr txBox="1"/>
          <p:nvPr/>
        </p:nvSpPr>
        <p:spPr>
          <a:xfrm>
            <a:off x="2924362" y="2556698"/>
            <a:ext cx="606256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  <a:latin typeface="Hand writing Mutlu" panose="00002100000000000000" pitchFamily="2" charset="0"/>
              </a:rPr>
              <a:t>5</a:t>
            </a:r>
          </a:p>
        </p:txBody>
      </p:sp>
      <p:sp>
        <p:nvSpPr>
          <p:cNvPr id="47" name="Metin kutusu 46"/>
          <p:cNvSpPr txBox="1"/>
          <p:nvPr/>
        </p:nvSpPr>
        <p:spPr>
          <a:xfrm>
            <a:off x="4307344" y="2418770"/>
            <a:ext cx="651140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</a:rPr>
              <a:t>+</a:t>
            </a:r>
          </a:p>
        </p:txBody>
      </p:sp>
      <p:sp>
        <p:nvSpPr>
          <p:cNvPr id="49" name="Metin kutusu 48"/>
          <p:cNvSpPr txBox="1"/>
          <p:nvPr/>
        </p:nvSpPr>
        <p:spPr>
          <a:xfrm>
            <a:off x="7712632" y="2501139"/>
            <a:ext cx="596638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  <a:latin typeface="Hand writing Mutlu" panose="00002100000000000000" pitchFamily="2" charset="0"/>
              </a:rPr>
              <a:t>9</a:t>
            </a:r>
          </a:p>
        </p:txBody>
      </p:sp>
      <p:sp>
        <p:nvSpPr>
          <p:cNvPr id="50" name="Metin kutusu 49"/>
          <p:cNvSpPr txBox="1"/>
          <p:nvPr/>
        </p:nvSpPr>
        <p:spPr>
          <a:xfrm>
            <a:off x="6306572" y="2394422"/>
            <a:ext cx="651140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</a:rPr>
              <a:t>=</a:t>
            </a:r>
          </a:p>
        </p:txBody>
      </p:sp>
      <p:sp>
        <p:nvSpPr>
          <p:cNvPr id="81" name="Metin kutusu 80"/>
          <p:cNvSpPr txBox="1"/>
          <p:nvPr/>
        </p:nvSpPr>
        <p:spPr>
          <a:xfrm>
            <a:off x="5254448" y="2567072"/>
            <a:ext cx="617477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  <a:latin typeface="Hand writing Mutlu" panose="00002100000000000000" pitchFamily="2" charset="0"/>
              </a:rPr>
              <a:t>4</a:t>
            </a:r>
          </a:p>
        </p:txBody>
      </p:sp>
      <p:sp>
        <p:nvSpPr>
          <p:cNvPr id="82" name="Metin kutusu 81"/>
          <p:cNvSpPr txBox="1"/>
          <p:nvPr/>
        </p:nvSpPr>
        <p:spPr>
          <a:xfrm>
            <a:off x="10117646" y="2849657"/>
            <a:ext cx="201689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DOĞAL SAYILARLA</a:t>
            </a:r>
          </a:p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TOPLAMA İŞLEMİ</a:t>
            </a: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5115" y="1003536"/>
            <a:ext cx="536290" cy="652986"/>
          </a:xfrm>
          <a:prstGeom prst="rect">
            <a:avLst/>
          </a:prstGeom>
        </p:spPr>
      </p:pic>
      <p:pic>
        <p:nvPicPr>
          <p:cNvPr id="83" name="Resim 82"/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9247" y="1003536"/>
            <a:ext cx="536290" cy="652986"/>
          </a:xfrm>
          <a:prstGeom prst="rect">
            <a:avLst/>
          </a:prstGeom>
        </p:spPr>
      </p:pic>
      <p:pic>
        <p:nvPicPr>
          <p:cNvPr id="84" name="Resim 83"/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9392" y="1539537"/>
            <a:ext cx="536290" cy="652986"/>
          </a:xfrm>
          <a:prstGeom prst="rect">
            <a:avLst/>
          </a:prstGeom>
        </p:spPr>
      </p:pic>
      <p:pic>
        <p:nvPicPr>
          <p:cNvPr id="85" name="Resim 84"/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9658" y="1524904"/>
            <a:ext cx="536290" cy="652986"/>
          </a:xfrm>
          <a:prstGeom prst="rect">
            <a:avLst/>
          </a:prstGeom>
        </p:spPr>
      </p:pic>
      <p:pic>
        <p:nvPicPr>
          <p:cNvPr id="86" name="Resim 85"/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0335" y="1223214"/>
            <a:ext cx="536290" cy="652986"/>
          </a:xfrm>
          <a:prstGeom prst="rect">
            <a:avLst/>
          </a:prstGeom>
        </p:spPr>
      </p:pic>
      <p:grpSp>
        <p:nvGrpSpPr>
          <p:cNvPr id="5" name="Grup 4"/>
          <p:cNvGrpSpPr/>
          <p:nvPr/>
        </p:nvGrpSpPr>
        <p:grpSpPr>
          <a:xfrm>
            <a:off x="4930460" y="1076867"/>
            <a:ext cx="1191486" cy="1159311"/>
            <a:chOff x="4930460" y="1076867"/>
            <a:chExt cx="1191486" cy="1159311"/>
          </a:xfrm>
        </p:grpSpPr>
        <p:sp>
          <p:nvSpPr>
            <p:cNvPr id="35" name="Yuvarlatılmış Dikdörtgen 34"/>
            <p:cNvSpPr/>
            <p:nvPr/>
          </p:nvSpPr>
          <p:spPr>
            <a:xfrm>
              <a:off x="4930460" y="1076867"/>
              <a:ext cx="1191486" cy="1159311"/>
            </a:xfrm>
            <a:prstGeom prst="round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tr-TR">
                <a:solidFill>
                  <a:srgbClr val="000000"/>
                </a:solidFill>
              </a:endParaRPr>
            </a:p>
          </p:txBody>
        </p:sp>
        <p:pic>
          <p:nvPicPr>
            <p:cNvPr id="4" name="Resim 3"/>
            <p:cNvPicPr>
              <a:picLocks noChangeAspect="1"/>
            </p:cNvPicPr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17591" y="1188967"/>
              <a:ext cx="469388" cy="467555"/>
            </a:xfrm>
            <a:prstGeom prst="rect">
              <a:avLst/>
            </a:prstGeom>
          </p:spPr>
        </p:pic>
        <p:pic>
          <p:nvPicPr>
            <p:cNvPr id="87" name="Resim 86"/>
            <p:cNvPicPr>
              <a:picLocks noChangeAspect="1"/>
            </p:cNvPicPr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18852" y="1188966"/>
              <a:ext cx="469388" cy="467555"/>
            </a:xfrm>
            <a:prstGeom prst="rect">
              <a:avLst/>
            </a:prstGeom>
          </p:spPr>
        </p:pic>
        <p:pic>
          <p:nvPicPr>
            <p:cNvPr id="88" name="Resim 87"/>
            <p:cNvPicPr>
              <a:picLocks noChangeAspect="1"/>
            </p:cNvPicPr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69931" y="1661102"/>
              <a:ext cx="469388" cy="467555"/>
            </a:xfrm>
            <a:prstGeom prst="rect">
              <a:avLst/>
            </a:prstGeom>
          </p:spPr>
        </p:pic>
        <p:pic>
          <p:nvPicPr>
            <p:cNvPr id="89" name="Resim 88"/>
            <p:cNvPicPr>
              <a:picLocks noChangeAspect="1"/>
            </p:cNvPicPr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38697" y="1670874"/>
              <a:ext cx="469388" cy="467555"/>
            </a:xfrm>
            <a:prstGeom prst="rect">
              <a:avLst/>
            </a:prstGeom>
          </p:spPr>
        </p:pic>
      </p:grpSp>
      <p:cxnSp>
        <p:nvCxnSpPr>
          <p:cNvPr id="90" name="Düz Ok Bağlayıcısı 89"/>
          <p:cNvCxnSpPr/>
          <p:nvPr/>
        </p:nvCxnSpPr>
        <p:spPr>
          <a:xfrm>
            <a:off x="6371578" y="1656521"/>
            <a:ext cx="805205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91" name="Resim 90"/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4084" y="1081581"/>
            <a:ext cx="536290" cy="652986"/>
          </a:xfrm>
          <a:prstGeom prst="rect">
            <a:avLst/>
          </a:prstGeom>
        </p:spPr>
      </p:pic>
      <p:pic>
        <p:nvPicPr>
          <p:cNvPr id="92" name="Resim 91"/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8216" y="1081581"/>
            <a:ext cx="536290" cy="652986"/>
          </a:xfrm>
          <a:prstGeom prst="rect">
            <a:avLst/>
          </a:prstGeom>
        </p:spPr>
      </p:pic>
      <p:pic>
        <p:nvPicPr>
          <p:cNvPr id="93" name="Resim 92"/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8361" y="1617582"/>
            <a:ext cx="536290" cy="652986"/>
          </a:xfrm>
          <a:prstGeom prst="rect">
            <a:avLst/>
          </a:prstGeom>
        </p:spPr>
      </p:pic>
      <p:pic>
        <p:nvPicPr>
          <p:cNvPr id="94" name="Resim 93"/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8627" y="1602949"/>
            <a:ext cx="536290" cy="652986"/>
          </a:xfrm>
          <a:prstGeom prst="rect">
            <a:avLst/>
          </a:prstGeom>
        </p:spPr>
      </p:pic>
      <p:pic>
        <p:nvPicPr>
          <p:cNvPr id="95" name="Resim 94"/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3170" y="1096250"/>
            <a:ext cx="536290" cy="652986"/>
          </a:xfrm>
          <a:prstGeom prst="rect">
            <a:avLst/>
          </a:prstGeom>
        </p:spPr>
      </p:pic>
      <p:pic>
        <p:nvPicPr>
          <p:cNvPr id="96" name="Resim 95"/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9460" y="1268929"/>
            <a:ext cx="469388" cy="467555"/>
          </a:xfrm>
          <a:prstGeom prst="rect">
            <a:avLst/>
          </a:prstGeom>
        </p:spPr>
      </p:pic>
      <p:pic>
        <p:nvPicPr>
          <p:cNvPr id="97" name="Resim 96"/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7771" y="1775295"/>
            <a:ext cx="469388" cy="467555"/>
          </a:xfrm>
          <a:prstGeom prst="rect">
            <a:avLst/>
          </a:prstGeom>
        </p:spPr>
      </p:pic>
      <p:pic>
        <p:nvPicPr>
          <p:cNvPr id="98" name="Resim 97"/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6613" y="1775295"/>
            <a:ext cx="469388" cy="467555"/>
          </a:xfrm>
          <a:prstGeom prst="rect">
            <a:avLst/>
          </a:prstGeom>
        </p:spPr>
      </p:pic>
      <p:pic>
        <p:nvPicPr>
          <p:cNvPr id="99" name="Resim 98"/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6923" y="1749236"/>
            <a:ext cx="469388" cy="467555"/>
          </a:xfrm>
          <a:prstGeom prst="rect">
            <a:avLst/>
          </a:prstGeom>
        </p:spPr>
      </p:pic>
      <p:sp>
        <p:nvSpPr>
          <p:cNvPr id="100" name="Metin kutusu 99"/>
          <p:cNvSpPr txBox="1"/>
          <p:nvPr/>
        </p:nvSpPr>
        <p:spPr>
          <a:xfrm>
            <a:off x="2610013" y="2556698"/>
            <a:ext cx="617477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  <a:latin typeface="Hand writing Mutlu" panose="00002100000000000000" pitchFamily="2" charset="0"/>
              </a:rPr>
              <a:t>4</a:t>
            </a:r>
          </a:p>
        </p:txBody>
      </p:sp>
      <p:sp>
        <p:nvSpPr>
          <p:cNvPr id="101" name="Metin kutusu 100"/>
          <p:cNvSpPr txBox="1"/>
          <p:nvPr/>
        </p:nvSpPr>
        <p:spPr>
          <a:xfrm>
            <a:off x="3604314" y="2418380"/>
            <a:ext cx="651140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</a:rPr>
              <a:t>+</a:t>
            </a:r>
          </a:p>
        </p:txBody>
      </p:sp>
      <p:sp>
        <p:nvSpPr>
          <p:cNvPr id="102" name="Metin kutusu 101"/>
          <p:cNvSpPr txBox="1"/>
          <p:nvPr/>
        </p:nvSpPr>
        <p:spPr>
          <a:xfrm>
            <a:off x="7695949" y="2495543"/>
            <a:ext cx="596638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  <a:latin typeface="Hand writing Mutlu" panose="00002100000000000000" pitchFamily="2" charset="0"/>
              </a:rPr>
              <a:t>9</a:t>
            </a:r>
          </a:p>
        </p:txBody>
      </p:sp>
      <p:sp>
        <p:nvSpPr>
          <p:cNvPr id="103" name="Metin kutusu 102"/>
          <p:cNvSpPr txBox="1"/>
          <p:nvPr/>
        </p:nvSpPr>
        <p:spPr>
          <a:xfrm>
            <a:off x="6289889" y="2388826"/>
            <a:ext cx="651140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</a:rPr>
              <a:t>=</a:t>
            </a:r>
          </a:p>
        </p:txBody>
      </p:sp>
      <p:sp>
        <p:nvSpPr>
          <p:cNvPr id="104" name="Metin kutusu 103"/>
          <p:cNvSpPr txBox="1"/>
          <p:nvPr/>
        </p:nvSpPr>
        <p:spPr>
          <a:xfrm>
            <a:off x="4848734" y="2539048"/>
            <a:ext cx="591829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  <a:latin typeface="Hand writing Mutlu" panose="00002100000000000000" pitchFamily="2" charset="0"/>
              </a:rPr>
              <a:t>5</a:t>
            </a:r>
          </a:p>
        </p:txBody>
      </p:sp>
      <p:sp>
        <p:nvSpPr>
          <p:cNvPr id="105" name="Metin kutusu 104"/>
          <p:cNvSpPr txBox="1"/>
          <p:nvPr/>
        </p:nvSpPr>
        <p:spPr>
          <a:xfrm>
            <a:off x="10087126" y="3708473"/>
            <a:ext cx="2047419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600" dirty="0">
                <a:solidFill>
                  <a:srgbClr val="523100"/>
                </a:solidFill>
              </a:rPr>
              <a:t>Toplama İşleminde</a:t>
            </a:r>
          </a:p>
          <a:p>
            <a:pPr algn="ctr"/>
            <a:r>
              <a:rPr lang="tr-TR" sz="1600" dirty="0">
                <a:solidFill>
                  <a:srgbClr val="523100"/>
                </a:solidFill>
              </a:rPr>
              <a:t>Toplananların</a:t>
            </a:r>
          </a:p>
          <a:p>
            <a:pPr algn="ctr"/>
            <a:r>
              <a:rPr lang="tr-TR" sz="1600" dirty="0">
                <a:solidFill>
                  <a:srgbClr val="523100"/>
                </a:solidFill>
              </a:rPr>
              <a:t>Yerlerini Değiştirerek</a:t>
            </a:r>
          </a:p>
          <a:p>
            <a:pPr algn="ctr"/>
            <a:r>
              <a:rPr lang="tr-TR" sz="1600" dirty="0">
                <a:solidFill>
                  <a:srgbClr val="523100"/>
                </a:solidFill>
              </a:rPr>
              <a:t>Toplamı Bulma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48498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conveyor dir="l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kadaslar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000"/>
                            </p:stCondLst>
                            <p:childTnLst>
                              <p:par>
                                <p:cTn id="12" presetID="47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rkadaslar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6000"/>
                            </p:stCondLst>
                            <p:childTnLst>
                              <p:par>
                                <p:cTn id="18" presetID="47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9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2000"/>
                            </p:stCondLst>
                            <p:childTnLst>
                              <p:par>
                                <p:cTn id="3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3000"/>
                            </p:stCondLst>
                            <p:childTnLst>
                              <p:par>
                                <p:cTn id="38" presetID="32" presetClass="emph" presetSubtype="0" repeatCount="2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Rot by="120000">
                                      <p:cBhvr>
                                        <p:cTn id="39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meyvelerin-yerler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8000"/>
                            </p:stCondLst>
                            <p:childTnLst>
                              <p:par>
                                <p:cTn id="45" presetID="10" presetClass="exit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0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0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0000"/>
                            </p:stCondLst>
                            <p:childTnLst>
                              <p:par>
                                <p:cTn id="61" presetID="37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7.40741E-7 L 0.03763 0.04005 C 0.04544 0.04907 0.05729 0.05394 0.06966 0.05394 C 0.08372 0.05394 0.09505 0.04907 0.10286 0.04005 L 0.14063 -7.40741E-7 " pathEditMode="relative" rAng="0" ptsTypes="AAAAA">
                                      <p:cBhvr>
                                        <p:cTn id="62" dur="2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31" y="2685"/>
                                    </p:animMotion>
                                  </p:childTnLst>
                                </p:cTn>
                              </p:par>
                              <p:par>
                                <p:cTn id="63" presetID="3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2.59259E-6 L 0.03764 0.04004 C 0.04545 0.04907 0.0573 0.05393 0.06967 0.05393 C 0.08373 0.05393 0.09506 0.04907 0.10287 0.04004 L 0.14063 2.59259E-6 " pathEditMode="relative" rAng="0" ptsTypes="AAAAA">
                                      <p:cBhvr>
                                        <p:cTn id="64" dur="2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31" y="2685"/>
                                    </p:animMotion>
                                  </p:childTnLst>
                                </p:cTn>
                              </p:par>
                              <p:par>
                                <p:cTn id="65" presetID="3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4.07407E-6 L 0.03763 0.04004 C 0.04544 0.04907 0.05729 0.05393 0.06966 0.05393 C 0.08372 0.05393 0.09505 0.04907 0.10286 0.04004 L 0.14062 4.07407E-6 " pathEditMode="relative" rAng="0" ptsTypes="AAAAA">
                                      <p:cBhvr>
                                        <p:cTn id="66" dur="2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31" y="2685"/>
                                    </p:animMotion>
                                  </p:childTnLst>
                                </p:cTn>
                              </p:par>
                              <p:par>
                                <p:cTn id="67" presetID="3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2.77556E-17 L 0.03763 0.04005 C 0.04544 0.04907 0.05729 0.05394 0.06966 0.05394 C 0.08372 0.05394 0.09505 0.04907 0.10286 0.04005 L 0.14062 2.77556E-17 " pathEditMode="relative" rAng="0" ptsTypes="AAAAA">
                                      <p:cBhvr>
                                        <p:cTn id="68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31" y="2685"/>
                                    </p:animMotion>
                                  </p:childTnLst>
                                </p:cTn>
                              </p:par>
                              <p:par>
                                <p:cTn id="69" presetID="3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2.77556E-17 L 0.03763 0.04005 C 0.04544 0.04907 0.05729 0.05394 0.06966 0.05394 C 0.08373 0.05394 0.09505 0.04907 0.10287 0.04005 L 0.14063 2.77556E-17 " pathEditMode="relative" rAng="0" ptsTypes="AAAAA">
                                      <p:cBhvr>
                                        <p:cTn id="7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31" y="2685"/>
                                    </p:animMotion>
                                  </p:childTnLst>
                                </p:cTn>
                              </p:par>
                              <p:par>
                                <p:cTn id="71" presetID="37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4.81481E-6 L 0.03763 0.04004 C 0.04544 0.04907 0.05729 0.05393 0.06966 0.05393 C 0.08372 0.05393 0.09505 0.04907 0.10286 0.04004 L 0.14063 4.81481E-6 " pathEditMode="relative" rAng="0" ptsTypes="AAAAA">
                                      <p:cBhvr>
                                        <p:cTn id="7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31" y="2685"/>
                                    </p:animMotion>
                                  </p:childTnLst>
                                </p:cTn>
                              </p:par>
                              <p:par>
                                <p:cTn id="73" presetID="3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31 0.00046 L -0.05756 0.0405 C -0.06915 0.04953 -0.08672 0.05439 -0.10521 0.05439 C -0.12618 0.05439 -0.14297 0.04953 -0.15456 0.0405 L -0.21068 0.00046 " pathEditMode="relative" rAng="0" ptsTypes="AAAAA">
                                      <p:cBhvr>
                                        <p:cTn id="7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69" y="26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2000"/>
                            </p:stCondLst>
                            <p:childTnLst>
                              <p:par>
                                <p:cTn id="76" presetID="47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oplam-dokuz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4000"/>
                            </p:stCondLst>
                            <p:childTnLst>
                              <p:par>
                                <p:cTn id="82" presetID="47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7000"/>
                            </p:stCondLst>
                            <p:childTnLst>
                              <p:par>
                                <p:cTn id="8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8500"/>
                            </p:stCondLst>
                            <p:childTnLst>
                              <p:par>
                                <p:cTn id="9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30000"/>
                            </p:stCondLst>
                            <p:childTnLst>
                              <p:par>
                                <p:cTn id="96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31000"/>
                            </p:stCondLst>
                            <p:childTnLst>
                              <p:par>
                                <p:cTn id="102" presetID="32" presetClass="emph" presetSubtype="0" repeatCount="2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Rot by="120000">
                                      <p:cBhvr>
                                        <p:cTn id="103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4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5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6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7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oplam-sonuc-degistim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8" presetID="35" presetClass="emph" presetSubtype="0" repeatCount="indefinite" fill="hold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09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36000"/>
                            </p:stCondLst>
                            <p:childTnLst>
                              <p:par>
                                <p:cTn id="111" presetID="26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2" dur="5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3" dur="25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13" grpId="0" animBg="1"/>
      <p:bldP spid="15" grpId="0"/>
      <p:bldP spid="15" grpId="1"/>
      <p:bldP spid="47" grpId="0"/>
      <p:bldP spid="47" grpId="1"/>
      <p:bldP spid="49" grpId="0"/>
      <p:bldP spid="49" grpId="1"/>
      <p:bldP spid="50" grpId="0"/>
      <p:bldP spid="50" grpId="1"/>
      <p:bldP spid="81" grpId="0"/>
      <p:bldP spid="81" grpId="1"/>
      <p:bldP spid="100" grpId="0"/>
      <p:bldP spid="101" grpId="0"/>
      <p:bldP spid="102" grpId="0"/>
      <p:bldP spid="102" grpId="2"/>
      <p:bldP spid="103" grpId="0"/>
      <p:bldP spid="10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4242" y="127405"/>
            <a:ext cx="8221710" cy="7694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Resim 27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16" y="3399298"/>
            <a:ext cx="1589676" cy="2836296"/>
          </a:xfrm>
          <a:prstGeom prst="rect">
            <a:avLst/>
          </a:prstGeom>
        </p:spPr>
      </p:pic>
      <p:pic>
        <p:nvPicPr>
          <p:cNvPr id="29" name="Picture 16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3939" y="2339610"/>
            <a:ext cx="2451426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431520" y="5419627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931" y="6110178"/>
            <a:ext cx="465223" cy="465223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10301513" y="4897419"/>
            <a:ext cx="1749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Örnek : 3 - 5</a:t>
            </a:r>
          </a:p>
        </p:txBody>
      </p:sp>
      <p:sp>
        <p:nvSpPr>
          <p:cNvPr id="13" name="Yuvarlatılmış Dikdörtgen 12"/>
          <p:cNvSpPr/>
          <p:nvPr/>
        </p:nvSpPr>
        <p:spPr>
          <a:xfrm>
            <a:off x="2434590" y="1076867"/>
            <a:ext cx="1989972" cy="1159311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0000"/>
              </a:solidFill>
            </a:endParaRPr>
          </a:p>
        </p:txBody>
      </p:sp>
      <p:sp>
        <p:nvSpPr>
          <p:cNvPr id="34" name="Yuvarlatılmış Dikdörtgen 33"/>
          <p:cNvSpPr/>
          <p:nvPr/>
        </p:nvSpPr>
        <p:spPr>
          <a:xfrm>
            <a:off x="7028933" y="1138937"/>
            <a:ext cx="2797027" cy="1159311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0000"/>
              </a:solidFill>
            </a:endParaRPr>
          </a:p>
        </p:txBody>
      </p:sp>
      <p:sp>
        <p:nvSpPr>
          <p:cNvPr id="35" name="Yuvarlatılmış Dikdörtgen 34"/>
          <p:cNvSpPr/>
          <p:nvPr/>
        </p:nvSpPr>
        <p:spPr>
          <a:xfrm>
            <a:off x="4751343" y="1076867"/>
            <a:ext cx="1370603" cy="1159311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0000"/>
              </a:solidFill>
            </a:endParaRPr>
          </a:p>
        </p:txBody>
      </p:sp>
      <p:sp>
        <p:nvSpPr>
          <p:cNvPr id="15" name="Metin kutusu 14"/>
          <p:cNvSpPr txBox="1"/>
          <p:nvPr/>
        </p:nvSpPr>
        <p:spPr>
          <a:xfrm>
            <a:off x="2924362" y="2556698"/>
            <a:ext cx="606256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  <a:latin typeface="Hand writing Mutlu" panose="00002100000000000000" pitchFamily="2" charset="0"/>
              </a:rPr>
              <a:t>7</a:t>
            </a:r>
          </a:p>
        </p:txBody>
      </p:sp>
      <p:sp>
        <p:nvSpPr>
          <p:cNvPr id="47" name="Metin kutusu 46"/>
          <p:cNvSpPr txBox="1"/>
          <p:nvPr/>
        </p:nvSpPr>
        <p:spPr>
          <a:xfrm>
            <a:off x="4307344" y="2418770"/>
            <a:ext cx="651140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</a:rPr>
              <a:t>+</a:t>
            </a:r>
          </a:p>
        </p:txBody>
      </p:sp>
      <p:sp>
        <p:nvSpPr>
          <p:cNvPr id="49" name="Metin kutusu 48"/>
          <p:cNvSpPr txBox="1"/>
          <p:nvPr/>
        </p:nvSpPr>
        <p:spPr>
          <a:xfrm>
            <a:off x="7702617" y="2506852"/>
            <a:ext cx="885179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  <a:latin typeface="Hand writing Mutlu" panose="00002100000000000000" pitchFamily="2" charset="0"/>
              </a:rPr>
              <a:t>13</a:t>
            </a:r>
          </a:p>
        </p:txBody>
      </p:sp>
      <p:sp>
        <p:nvSpPr>
          <p:cNvPr id="50" name="Metin kutusu 49"/>
          <p:cNvSpPr txBox="1"/>
          <p:nvPr/>
        </p:nvSpPr>
        <p:spPr>
          <a:xfrm>
            <a:off x="6306572" y="2394422"/>
            <a:ext cx="651140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</a:rPr>
              <a:t>=</a:t>
            </a:r>
          </a:p>
        </p:txBody>
      </p:sp>
      <p:sp>
        <p:nvSpPr>
          <p:cNvPr id="81" name="Metin kutusu 80"/>
          <p:cNvSpPr txBox="1"/>
          <p:nvPr/>
        </p:nvSpPr>
        <p:spPr>
          <a:xfrm>
            <a:off x="5254448" y="2567072"/>
            <a:ext cx="617477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  <a:latin typeface="Hand writing Mutlu" panose="00002100000000000000" pitchFamily="2" charset="0"/>
              </a:rPr>
              <a:t>6</a:t>
            </a:r>
          </a:p>
        </p:txBody>
      </p:sp>
      <p:sp>
        <p:nvSpPr>
          <p:cNvPr id="82" name="Metin kutusu 81"/>
          <p:cNvSpPr txBox="1"/>
          <p:nvPr/>
        </p:nvSpPr>
        <p:spPr>
          <a:xfrm>
            <a:off x="10117646" y="2849657"/>
            <a:ext cx="201689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DOĞAL SAYILARLA</a:t>
            </a:r>
          </a:p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TOPLAMA İŞLEMİ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7415" y="1180269"/>
            <a:ext cx="469388" cy="467555"/>
          </a:xfrm>
          <a:prstGeom prst="rect">
            <a:avLst/>
          </a:prstGeom>
        </p:spPr>
      </p:pic>
      <p:pic>
        <p:nvPicPr>
          <p:cNvPr id="87" name="Resim 86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9657" y="1171940"/>
            <a:ext cx="469388" cy="467555"/>
          </a:xfrm>
          <a:prstGeom prst="rect">
            <a:avLst/>
          </a:prstGeom>
        </p:spPr>
      </p:pic>
      <p:pic>
        <p:nvPicPr>
          <p:cNvPr id="88" name="Resim 87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3916" y="1645118"/>
            <a:ext cx="469388" cy="467555"/>
          </a:xfrm>
          <a:prstGeom prst="rect">
            <a:avLst/>
          </a:prstGeom>
        </p:spPr>
      </p:pic>
      <p:pic>
        <p:nvPicPr>
          <p:cNvPr id="89" name="Resim 88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9069" y="1653447"/>
            <a:ext cx="469388" cy="467555"/>
          </a:xfrm>
          <a:prstGeom prst="rect">
            <a:avLst/>
          </a:prstGeom>
        </p:spPr>
      </p:pic>
      <p:cxnSp>
        <p:nvCxnSpPr>
          <p:cNvPr id="90" name="Düz Ok Bağlayıcısı 89"/>
          <p:cNvCxnSpPr/>
          <p:nvPr/>
        </p:nvCxnSpPr>
        <p:spPr>
          <a:xfrm>
            <a:off x="6371578" y="1656521"/>
            <a:ext cx="586134" cy="1535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96" name="Resim 95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7293" y="1188963"/>
            <a:ext cx="469388" cy="467555"/>
          </a:xfrm>
          <a:prstGeom prst="rect">
            <a:avLst/>
          </a:prstGeom>
        </p:spPr>
      </p:pic>
      <p:pic>
        <p:nvPicPr>
          <p:cNvPr id="97" name="Resim 96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4691" y="1188964"/>
            <a:ext cx="469388" cy="467555"/>
          </a:xfrm>
          <a:prstGeom prst="rect">
            <a:avLst/>
          </a:prstGeom>
        </p:spPr>
      </p:pic>
      <p:pic>
        <p:nvPicPr>
          <p:cNvPr id="98" name="Resim 97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2059" y="1639495"/>
            <a:ext cx="469388" cy="467555"/>
          </a:xfrm>
          <a:prstGeom prst="rect">
            <a:avLst/>
          </a:prstGeom>
        </p:spPr>
      </p:pic>
      <p:pic>
        <p:nvPicPr>
          <p:cNvPr id="99" name="Resim 98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9370" y="1656518"/>
            <a:ext cx="469388" cy="467555"/>
          </a:xfrm>
          <a:prstGeom prst="rect">
            <a:avLst/>
          </a:prstGeom>
        </p:spPr>
      </p:pic>
      <p:pic>
        <p:nvPicPr>
          <p:cNvPr id="37" name="Resim 36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7709" y="1188965"/>
            <a:ext cx="469388" cy="467555"/>
          </a:xfrm>
          <a:prstGeom prst="rect">
            <a:avLst/>
          </a:prstGeom>
        </p:spPr>
      </p:pic>
      <p:pic>
        <p:nvPicPr>
          <p:cNvPr id="38" name="Resim 37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7709" y="1653447"/>
            <a:ext cx="469388" cy="467555"/>
          </a:xfrm>
          <a:prstGeom prst="rect">
            <a:avLst/>
          </a:prstGeom>
        </p:spPr>
      </p:pic>
      <p:pic>
        <p:nvPicPr>
          <p:cNvPr id="39" name="Resim 38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9832" y="1188964"/>
            <a:ext cx="469388" cy="467555"/>
          </a:xfrm>
          <a:prstGeom prst="rect">
            <a:avLst/>
          </a:prstGeom>
        </p:spPr>
      </p:pic>
      <p:pic>
        <p:nvPicPr>
          <p:cNvPr id="40" name="Resim 39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9999" y="1119309"/>
            <a:ext cx="469388" cy="467555"/>
          </a:xfrm>
          <a:prstGeom prst="rect">
            <a:avLst/>
          </a:prstGeom>
        </p:spPr>
      </p:pic>
      <p:pic>
        <p:nvPicPr>
          <p:cNvPr id="41" name="Resim 40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7445" y="1543524"/>
            <a:ext cx="469388" cy="467555"/>
          </a:xfrm>
          <a:prstGeom prst="rect">
            <a:avLst/>
          </a:prstGeom>
        </p:spPr>
      </p:pic>
      <p:pic>
        <p:nvPicPr>
          <p:cNvPr id="42" name="Resim 41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0905" y="1138937"/>
            <a:ext cx="469388" cy="467555"/>
          </a:xfrm>
          <a:prstGeom prst="rect">
            <a:avLst/>
          </a:prstGeom>
        </p:spPr>
      </p:pic>
      <p:pic>
        <p:nvPicPr>
          <p:cNvPr id="43" name="Resim 42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2966" y="1602949"/>
            <a:ext cx="469388" cy="467555"/>
          </a:xfrm>
          <a:prstGeom prst="rect">
            <a:avLst/>
          </a:prstGeom>
        </p:spPr>
      </p:pic>
      <p:pic>
        <p:nvPicPr>
          <p:cNvPr id="44" name="Resim 43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6426" y="1135394"/>
            <a:ext cx="469388" cy="467555"/>
          </a:xfrm>
          <a:prstGeom prst="rect">
            <a:avLst/>
          </a:prstGeom>
        </p:spPr>
      </p:pic>
      <p:pic>
        <p:nvPicPr>
          <p:cNvPr id="45" name="Resim 44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7290" y="1586864"/>
            <a:ext cx="469388" cy="467555"/>
          </a:xfrm>
          <a:prstGeom prst="rect">
            <a:avLst/>
          </a:prstGeom>
        </p:spPr>
      </p:pic>
      <p:pic>
        <p:nvPicPr>
          <p:cNvPr id="46" name="Resim 45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1933" y="1204322"/>
            <a:ext cx="469388" cy="467555"/>
          </a:xfrm>
          <a:prstGeom prst="rect">
            <a:avLst/>
          </a:prstGeom>
        </p:spPr>
      </p:pic>
      <p:pic>
        <p:nvPicPr>
          <p:cNvPr id="48" name="Resim 47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9331" y="1204323"/>
            <a:ext cx="469388" cy="467555"/>
          </a:xfrm>
          <a:prstGeom prst="rect">
            <a:avLst/>
          </a:prstGeom>
        </p:spPr>
      </p:pic>
      <p:pic>
        <p:nvPicPr>
          <p:cNvPr id="51" name="Resim 50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6699" y="1654854"/>
            <a:ext cx="469388" cy="467555"/>
          </a:xfrm>
          <a:prstGeom prst="rect">
            <a:avLst/>
          </a:prstGeom>
        </p:spPr>
      </p:pic>
      <p:pic>
        <p:nvPicPr>
          <p:cNvPr id="52" name="Resim 51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4010" y="1671877"/>
            <a:ext cx="469388" cy="467555"/>
          </a:xfrm>
          <a:prstGeom prst="rect">
            <a:avLst/>
          </a:prstGeom>
        </p:spPr>
      </p:pic>
      <p:pic>
        <p:nvPicPr>
          <p:cNvPr id="53" name="Resim 52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7557" y="1204321"/>
            <a:ext cx="469388" cy="467555"/>
          </a:xfrm>
          <a:prstGeom prst="rect">
            <a:avLst/>
          </a:prstGeom>
        </p:spPr>
      </p:pic>
      <p:pic>
        <p:nvPicPr>
          <p:cNvPr id="54" name="Resim 53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6435" y="1200157"/>
            <a:ext cx="469388" cy="467555"/>
          </a:xfrm>
          <a:prstGeom prst="rect">
            <a:avLst/>
          </a:prstGeom>
        </p:spPr>
      </p:pic>
      <p:pic>
        <p:nvPicPr>
          <p:cNvPr id="56" name="Resim 55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6612" y="1671877"/>
            <a:ext cx="469388" cy="467555"/>
          </a:xfrm>
          <a:prstGeom prst="rect">
            <a:avLst/>
          </a:prstGeom>
        </p:spPr>
      </p:pic>
      <p:pic>
        <p:nvPicPr>
          <p:cNvPr id="57" name="Resim 56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5080" y="1639494"/>
            <a:ext cx="469388" cy="467555"/>
          </a:xfrm>
          <a:prstGeom prst="rect">
            <a:avLst/>
          </a:prstGeom>
        </p:spPr>
      </p:pic>
      <p:pic>
        <p:nvPicPr>
          <p:cNvPr id="58" name="Resim 57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5256" y="1446549"/>
            <a:ext cx="469388" cy="467555"/>
          </a:xfrm>
          <a:prstGeom prst="rect">
            <a:avLst/>
          </a:prstGeom>
        </p:spPr>
      </p:pic>
      <p:sp>
        <p:nvSpPr>
          <p:cNvPr id="59" name="Yuvarlatılmış Dikdörtgen 58"/>
          <p:cNvSpPr/>
          <p:nvPr/>
        </p:nvSpPr>
        <p:spPr>
          <a:xfrm>
            <a:off x="4223213" y="3517999"/>
            <a:ext cx="1989972" cy="1159311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0000"/>
              </a:solidFill>
            </a:endParaRPr>
          </a:p>
        </p:txBody>
      </p:sp>
      <p:sp>
        <p:nvSpPr>
          <p:cNvPr id="60" name="Yuvarlatılmış Dikdörtgen 59"/>
          <p:cNvSpPr/>
          <p:nvPr/>
        </p:nvSpPr>
        <p:spPr>
          <a:xfrm>
            <a:off x="6962618" y="3474019"/>
            <a:ext cx="2797027" cy="1159311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0000"/>
              </a:solidFill>
            </a:endParaRPr>
          </a:p>
        </p:txBody>
      </p:sp>
      <p:sp>
        <p:nvSpPr>
          <p:cNvPr id="61" name="Yuvarlatılmış Dikdörtgen 60"/>
          <p:cNvSpPr/>
          <p:nvPr/>
        </p:nvSpPr>
        <p:spPr>
          <a:xfrm>
            <a:off x="2536494" y="3517999"/>
            <a:ext cx="1370603" cy="1159311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0000"/>
              </a:solidFill>
            </a:endParaRPr>
          </a:p>
        </p:txBody>
      </p:sp>
      <p:pic>
        <p:nvPicPr>
          <p:cNvPr id="62" name="Resim 61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6038" y="3621401"/>
            <a:ext cx="469388" cy="467555"/>
          </a:xfrm>
          <a:prstGeom prst="rect">
            <a:avLst/>
          </a:prstGeom>
        </p:spPr>
      </p:pic>
      <p:pic>
        <p:nvPicPr>
          <p:cNvPr id="63" name="Resim 62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8280" y="3613072"/>
            <a:ext cx="469388" cy="467555"/>
          </a:xfrm>
          <a:prstGeom prst="rect">
            <a:avLst/>
          </a:prstGeom>
        </p:spPr>
      </p:pic>
      <p:pic>
        <p:nvPicPr>
          <p:cNvPr id="64" name="Resim 63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2539" y="4086250"/>
            <a:ext cx="469388" cy="467555"/>
          </a:xfrm>
          <a:prstGeom prst="rect">
            <a:avLst/>
          </a:prstGeom>
        </p:spPr>
      </p:pic>
      <p:pic>
        <p:nvPicPr>
          <p:cNvPr id="65" name="Resim 64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7692" y="4094579"/>
            <a:ext cx="469388" cy="467555"/>
          </a:xfrm>
          <a:prstGeom prst="rect">
            <a:avLst/>
          </a:prstGeom>
        </p:spPr>
      </p:pic>
      <p:cxnSp>
        <p:nvCxnSpPr>
          <p:cNvPr id="66" name="Düz Ok Bağlayıcısı 65"/>
          <p:cNvCxnSpPr/>
          <p:nvPr/>
        </p:nvCxnSpPr>
        <p:spPr>
          <a:xfrm>
            <a:off x="6305263" y="3991603"/>
            <a:ext cx="586134" cy="1535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67" name="Resim 66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0978" y="3524045"/>
            <a:ext cx="469388" cy="467555"/>
          </a:xfrm>
          <a:prstGeom prst="rect">
            <a:avLst/>
          </a:prstGeom>
        </p:spPr>
      </p:pic>
      <p:pic>
        <p:nvPicPr>
          <p:cNvPr id="68" name="Resim 67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8376" y="3524046"/>
            <a:ext cx="469388" cy="467555"/>
          </a:xfrm>
          <a:prstGeom prst="rect">
            <a:avLst/>
          </a:prstGeom>
        </p:spPr>
      </p:pic>
      <p:pic>
        <p:nvPicPr>
          <p:cNvPr id="69" name="Resim 68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5744" y="3974577"/>
            <a:ext cx="469388" cy="467555"/>
          </a:xfrm>
          <a:prstGeom prst="rect">
            <a:avLst/>
          </a:prstGeom>
        </p:spPr>
      </p:pic>
      <p:pic>
        <p:nvPicPr>
          <p:cNvPr id="70" name="Resim 69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3055" y="3991600"/>
            <a:ext cx="469388" cy="467555"/>
          </a:xfrm>
          <a:prstGeom prst="rect">
            <a:avLst/>
          </a:prstGeom>
        </p:spPr>
      </p:pic>
      <p:pic>
        <p:nvPicPr>
          <p:cNvPr id="71" name="Resim 70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6332" y="3630097"/>
            <a:ext cx="469388" cy="467555"/>
          </a:xfrm>
          <a:prstGeom prst="rect">
            <a:avLst/>
          </a:prstGeom>
        </p:spPr>
      </p:pic>
      <p:pic>
        <p:nvPicPr>
          <p:cNvPr id="72" name="Resim 71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6332" y="4094579"/>
            <a:ext cx="469388" cy="467555"/>
          </a:xfrm>
          <a:prstGeom prst="rect">
            <a:avLst/>
          </a:prstGeom>
        </p:spPr>
      </p:pic>
      <p:pic>
        <p:nvPicPr>
          <p:cNvPr id="73" name="Resim 72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8455" y="3630096"/>
            <a:ext cx="469388" cy="467555"/>
          </a:xfrm>
          <a:prstGeom prst="rect">
            <a:avLst/>
          </a:prstGeom>
        </p:spPr>
      </p:pic>
      <p:pic>
        <p:nvPicPr>
          <p:cNvPr id="74" name="Resim 73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5150" y="3560441"/>
            <a:ext cx="469388" cy="467555"/>
          </a:xfrm>
          <a:prstGeom prst="rect">
            <a:avLst/>
          </a:prstGeom>
        </p:spPr>
      </p:pic>
      <p:pic>
        <p:nvPicPr>
          <p:cNvPr id="75" name="Resim 74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2596" y="3984656"/>
            <a:ext cx="469388" cy="467555"/>
          </a:xfrm>
          <a:prstGeom prst="rect">
            <a:avLst/>
          </a:prstGeom>
        </p:spPr>
      </p:pic>
      <p:pic>
        <p:nvPicPr>
          <p:cNvPr id="76" name="Resim 75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6056" y="3580069"/>
            <a:ext cx="469388" cy="467555"/>
          </a:xfrm>
          <a:prstGeom prst="rect">
            <a:avLst/>
          </a:prstGeom>
        </p:spPr>
      </p:pic>
      <p:pic>
        <p:nvPicPr>
          <p:cNvPr id="77" name="Resim 76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8117" y="4044081"/>
            <a:ext cx="469388" cy="467555"/>
          </a:xfrm>
          <a:prstGeom prst="rect">
            <a:avLst/>
          </a:prstGeom>
        </p:spPr>
      </p:pic>
      <p:pic>
        <p:nvPicPr>
          <p:cNvPr id="78" name="Resim 77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1577" y="3576526"/>
            <a:ext cx="469388" cy="467555"/>
          </a:xfrm>
          <a:prstGeom prst="rect">
            <a:avLst/>
          </a:prstGeom>
        </p:spPr>
      </p:pic>
      <p:pic>
        <p:nvPicPr>
          <p:cNvPr id="79" name="Resim 78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2441" y="4027996"/>
            <a:ext cx="469388" cy="467555"/>
          </a:xfrm>
          <a:prstGeom prst="rect">
            <a:avLst/>
          </a:prstGeom>
        </p:spPr>
      </p:pic>
      <p:pic>
        <p:nvPicPr>
          <p:cNvPr id="80" name="Resim 79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5618" y="3539404"/>
            <a:ext cx="469388" cy="467555"/>
          </a:xfrm>
          <a:prstGeom prst="rect">
            <a:avLst/>
          </a:prstGeom>
        </p:spPr>
      </p:pic>
      <p:pic>
        <p:nvPicPr>
          <p:cNvPr id="100" name="Resim 99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3016" y="3539405"/>
            <a:ext cx="469388" cy="467555"/>
          </a:xfrm>
          <a:prstGeom prst="rect">
            <a:avLst/>
          </a:prstGeom>
        </p:spPr>
      </p:pic>
      <p:pic>
        <p:nvPicPr>
          <p:cNvPr id="101" name="Resim 100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84" y="3989936"/>
            <a:ext cx="469388" cy="467555"/>
          </a:xfrm>
          <a:prstGeom prst="rect">
            <a:avLst/>
          </a:prstGeom>
        </p:spPr>
      </p:pic>
      <p:pic>
        <p:nvPicPr>
          <p:cNvPr id="102" name="Resim 101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7695" y="4006959"/>
            <a:ext cx="469388" cy="467555"/>
          </a:xfrm>
          <a:prstGeom prst="rect">
            <a:avLst/>
          </a:prstGeom>
        </p:spPr>
      </p:pic>
      <p:pic>
        <p:nvPicPr>
          <p:cNvPr id="103" name="Resim 102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1242" y="3539403"/>
            <a:ext cx="469388" cy="467555"/>
          </a:xfrm>
          <a:prstGeom prst="rect">
            <a:avLst/>
          </a:prstGeom>
        </p:spPr>
      </p:pic>
      <p:pic>
        <p:nvPicPr>
          <p:cNvPr id="104" name="Resim 103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0120" y="3535239"/>
            <a:ext cx="469388" cy="467555"/>
          </a:xfrm>
          <a:prstGeom prst="rect">
            <a:avLst/>
          </a:prstGeom>
        </p:spPr>
      </p:pic>
      <p:pic>
        <p:nvPicPr>
          <p:cNvPr id="105" name="Resim 104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0297" y="4006959"/>
            <a:ext cx="469388" cy="467555"/>
          </a:xfrm>
          <a:prstGeom prst="rect">
            <a:avLst/>
          </a:prstGeom>
        </p:spPr>
      </p:pic>
      <p:pic>
        <p:nvPicPr>
          <p:cNvPr id="106" name="Resim 105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8765" y="3974576"/>
            <a:ext cx="469388" cy="467555"/>
          </a:xfrm>
          <a:prstGeom prst="rect">
            <a:avLst/>
          </a:prstGeom>
        </p:spPr>
      </p:pic>
      <p:pic>
        <p:nvPicPr>
          <p:cNvPr id="107" name="Resim 106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8941" y="3781631"/>
            <a:ext cx="469388" cy="467555"/>
          </a:xfrm>
          <a:prstGeom prst="rect">
            <a:avLst/>
          </a:prstGeom>
        </p:spPr>
      </p:pic>
      <p:sp>
        <p:nvSpPr>
          <p:cNvPr id="108" name="Metin kutusu 107"/>
          <p:cNvSpPr txBox="1"/>
          <p:nvPr/>
        </p:nvSpPr>
        <p:spPr>
          <a:xfrm>
            <a:off x="2766199" y="4890231"/>
            <a:ext cx="606256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  <a:latin typeface="Hand writing Mutlu" panose="00002100000000000000" pitchFamily="2" charset="0"/>
              </a:rPr>
              <a:t>6</a:t>
            </a:r>
          </a:p>
        </p:txBody>
      </p:sp>
      <p:sp>
        <p:nvSpPr>
          <p:cNvPr id="109" name="Metin kutusu 108"/>
          <p:cNvSpPr txBox="1"/>
          <p:nvPr/>
        </p:nvSpPr>
        <p:spPr>
          <a:xfrm>
            <a:off x="3807102" y="4803537"/>
            <a:ext cx="651140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</a:rPr>
              <a:t>+</a:t>
            </a:r>
          </a:p>
        </p:txBody>
      </p:sp>
      <p:sp>
        <p:nvSpPr>
          <p:cNvPr id="110" name="Metin kutusu 109"/>
          <p:cNvSpPr txBox="1"/>
          <p:nvPr/>
        </p:nvSpPr>
        <p:spPr>
          <a:xfrm>
            <a:off x="7544454" y="4840385"/>
            <a:ext cx="885179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  <a:latin typeface="Hand writing Mutlu" panose="00002100000000000000" pitchFamily="2" charset="0"/>
              </a:rPr>
              <a:t>13</a:t>
            </a:r>
          </a:p>
        </p:txBody>
      </p:sp>
      <p:sp>
        <p:nvSpPr>
          <p:cNvPr id="111" name="Metin kutusu 110"/>
          <p:cNvSpPr txBox="1"/>
          <p:nvPr/>
        </p:nvSpPr>
        <p:spPr>
          <a:xfrm>
            <a:off x="6302760" y="4732703"/>
            <a:ext cx="651140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</a:rPr>
              <a:t>=</a:t>
            </a:r>
          </a:p>
        </p:txBody>
      </p:sp>
      <p:sp>
        <p:nvSpPr>
          <p:cNvPr id="112" name="Metin kutusu 111"/>
          <p:cNvSpPr txBox="1"/>
          <p:nvPr/>
        </p:nvSpPr>
        <p:spPr>
          <a:xfrm>
            <a:off x="5096285" y="4900605"/>
            <a:ext cx="585417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  <a:latin typeface="Hand writing Mutlu" panose="00002100000000000000" pitchFamily="2" charset="0"/>
              </a:rPr>
              <a:t>7</a:t>
            </a:r>
          </a:p>
        </p:txBody>
      </p:sp>
      <p:sp>
        <p:nvSpPr>
          <p:cNvPr id="113" name="Metin kutusu 112"/>
          <p:cNvSpPr txBox="1"/>
          <p:nvPr/>
        </p:nvSpPr>
        <p:spPr>
          <a:xfrm>
            <a:off x="10087126" y="3708473"/>
            <a:ext cx="2047419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600" dirty="0">
                <a:solidFill>
                  <a:srgbClr val="523100"/>
                </a:solidFill>
              </a:rPr>
              <a:t>Toplama İşleminde</a:t>
            </a:r>
          </a:p>
          <a:p>
            <a:pPr algn="ctr"/>
            <a:r>
              <a:rPr lang="tr-TR" sz="1600" dirty="0">
                <a:solidFill>
                  <a:srgbClr val="523100"/>
                </a:solidFill>
              </a:rPr>
              <a:t>Toplananların</a:t>
            </a:r>
          </a:p>
          <a:p>
            <a:pPr algn="ctr"/>
            <a:r>
              <a:rPr lang="tr-TR" sz="1600" dirty="0">
                <a:solidFill>
                  <a:srgbClr val="523100"/>
                </a:solidFill>
              </a:rPr>
              <a:t>Yerlerini Değiştirerek</a:t>
            </a:r>
          </a:p>
          <a:p>
            <a:pPr algn="ctr"/>
            <a:r>
              <a:rPr lang="tr-TR" sz="1600" dirty="0">
                <a:solidFill>
                  <a:srgbClr val="523100"/>
                </a:solidFill>
              </a:rPr>
              <a:t>Toplamı Bulma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2294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conveyor dir="l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oplama-islemler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6000"/>
                            </p:stCondLst>
                            <p:childTnLst>
                              <p:par>
                                <p:cTn id="1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edi-alti-dah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7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7500"/>
                            </p:stCondLst>
                            <p:childTnLst>
                              <p:par>
                                <p:cTn id="2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8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8500"/>
                            </p:stCondLst>
                            <p:childTnLst>
                              <p:par>
                                <p:cTn id="3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9000"/>
                            </p:stCondLst>
                            <p:childTnLst>
                              <p:par>
                                <p:cTn id="38" presetID="47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lti-yedi-dah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10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1500"/>
                            </p:stCondLst>
                            <p:childTnLst>
                              <p:par>
                                <p:cTn id="4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2000"/>
                            </p:stCondLst>
                            <p:childTnLst>
                              <p:par>
                                <p:cTn id="54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2500"/>
                            </p:stCondLst>
                            <p:childTnLst>
                              <p:par>
                                <p:cTn id="60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3000"/>
                            </p:stCondLst>
                            <p:childTnLst>
                              <p:par>
                                <p:cTn id="66" presetID="26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7" dur="5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8" dur="25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15" grpId="0"/>
      <p:bldP spid="47" grpId="0"/>
      <p:bldP spid="49" grpId="0"/>
      <p:bldP spid="50" grpId="0"/>
      <p:bldP spid="81" grpId="0"/>
      <p:bldP spid="108" grpId="0"/>
      <p:bldP spid="109" grpId="0"/>
      <p:bldP spid="110" grpId="0"/>
      <p:bldP spid="111" grpId="0"/>
      <p:bldP spid="1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4242" y="127405"/>
            <a:ext cx="8221710" cy="7694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Resim 27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16" y="3399298"/>
            <a:ext cx="1589676" cy="2836296"/>
          </a:xfrm>
          <a:prstGeom prst="rect">
            <a:avLst/>
          </a:prstGeom>
        </p:spPr>
      </p:pic>
      <p:pic>
        <p:nvPicPr>
          <p:cNvPr id="29" name="Picture 16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3939" y="2339610"/>
            <a:ext cx="2451426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431520" y="5419627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931" y="6110178"/>
            <a:ext cx="465223" cy="465223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10301513" y="4897419"/>
            <a:ext cx="1749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Örnek : 4 - 5</a:t>
            </a:r>
          </a:p>
        </p:txBody>
      </p:sp>
      <p:sp>
        <p:nvSpPr>
          <p:cNvPr id="15" name="Metin kutusu 14"/>
          <p:cNvSpPr txBox="1"/>
          <p:nvPr/>
        </p:nvSpPr>
        <p:spPr>
          <a:xfrm>
            <a:off x="2958652" y="1367978"/>
            <a:ext cx="606256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  <a:latin typeface="Hand writing Mutlu" panose="00002100000000000000" pitchFamily="2" charset="0"/>
              </a:rPr>
              <a:t>7</a:t>
            </a:r>
          </a:p>
        </p:txBody>
      </p:sp>
      <p:sp>
        <p:nvSpPr>
          <p:cNvPr id="47" name="Metin kutusu 46"/>
          <p:cNvSpPr txBox="1"/>
          <p:nvPr/>
        </p:nvSpPr>
        <p:spPr>
          <a:xfrm>
            <a:off x="3638508" y="1247124"/>
            <a:ext cx="651140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</a:rPr>
              <a:t>+</a:t>
            </a:r>
          </a:p>
        </p:txBody>
      </p:sp>
      <p:sp>
        <p:nvSpPr>
          <p:cNvPr id="49" name="Metin kutusu 48"/>
          <p:cNvSpPr txBox="1"/>
          <p:nvPr/>
        </p:nvSpPr>
        <p:spPr>
          <a:xfrm>
            <a:off x="5532507" y="1324152"/>
            <a:ext cx="885179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  <a:latin typeface="Hand writing Mutlu" panose="00002100000000000000" pitchFamily="2" charset="0"/>
              </a:rPr>
              <a:t>13</a:t>
            </a:r>
          </a:p>
        </p:txBody>
      </p:sp>
      <p:sp>
        <p:nvSpPr>
          <p:cNvPr id="50" name="Metin kutusu 49"/>
          <p:cNvSpPr txBox="1"/>
          <p:nvPr/>
        </p:nvSpPr>
        <p:spPr>
          <a:xfrm>
            <a:off x="4881367" y="1247124"/>
            <a:ext cx="651140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</a:rPr>
              <a:t>=</a:t>
            </a:r>
          </a:p>
        </p:txBody>
      </p:sp>
      <p:sp>
        <p:nvSpPr>
          <p:cNvPr id="81" name="Metin kutusu 80"/>
          <p:cNvSpPr txBox="1"/>
          <p:nvPr/>
        </p:nvSpPr>
        <p:spPr>
          <a:xfrm>
            <a:off x="4273735" y="1313233"/>
            <a:ext cx="617477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  <a:latin typeface="Hand writing Mutlu" panose="00002100000000000000" pitchFamily="2" charset="0"/>
              </a:rPr>
              <a:t>6</a:t>
            </a:r>
          </a:p>
        </p:txBody>
      </p:sp>
      <p:sp>
        <p:nvSpPr>
          <p:cNvPr id="82" name="Metin kutusu 81"/>
          <p:cNvSpPr txBox="1"/>
          <p:nvPr/>
        </p:nvSpPr>
        <p:spPr>
          <a:xfrm>
            <a:off x="10117646" y="2849657"/>
            <a:ext cx="201689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DOĞAL SAYILARLA</a:t>
            </a:r>
          </a:p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TOPLAMA İŞLEMİ</a:t>
            </a:r>
          </a:p>
        </p:txBody>
      </p:sp>
      <p:sp>
        <p:nvSpPr>
          <p:cNvPr id="108" name="Metin kutusu 107"/>
          <p:cNvSpPr txBox="1"/>
          <p:nvPr/>
        </p:nvSpPr>
        <p:spPr>
          <a:xfrm>
            <a:off x="2888711" y="2906175"/>
            <a:ext cx="606256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  <a:latin typeface="Hand writing Mutlu" panose="00002100000000000000" pitchFamily="2" charset="0"/>
              </a:rPr>
              <a:t>6</a:t>
            </a:r>
          </a:p>
        </p:txBody>
      </p:sp>
      <p:sp>
        <p:nvSpPr>
          <p:cNvPr id="109" name="Metin kutusu 108"/>
          <p:cNvSpPr txBox="1"/>
          <p:nvPr/>
        </p:nvSpPr>
        <p:spPr>
          <a:xfrm>
            <a:off x="3633958" y="2739720"/>
            <a:ext cx="651140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</a:rPr>
              <a:t>+</a:t>
            </a:r>
          </a:p>
        </p:txBody>
      </p:sp>
      <p:sp>
        <p:nvSpPr>
          <p:cNvPr id="110" name="Metin kutusu 109"/>
          <p:cNvSpPr txBox="1"/>
          <p:nvPr/>
        </p:nvSpPr>
        <p:spPr>
          <a:xfrm>
            <a:off x="5532507" y="2845713"/>
            <a:ext cx="885179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  <a:latin typeface="Hand writing Mutlu" panose="00002100000000000000" pitchFamily="2" charset="0"/>
              </a:rPr>
              <a:t>13</a:t>
            </a:r>
          </a:p>
        </p:txBody>
      </p:sp>
      <p:sp>
        <p:nvSpPr>
          <p:cNvPr id="111" name="Metin kutusu 110"/>
          <p:cNvSpPr txBox="1"/>
          <p:nvPr/>
        </p:nvSpPr>
        <p:spPr>
          <a:xfrm>
            <a:off x="4877919" y="2739720"/>
            <a:ext cx="651140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</a:rPr>
              <a:t>=</a:t>
            </a:r>
          </a:p>
        </p:txBody>
      </p:sp>
      <p:sp>
        <p:nvSpPr>
          <p:cNvPr id="112" name="Metin kutusu 111"/>
          <p:cNvSpPr txBox="1"/>
          <p:nvPr/>
        </p:nvSpPr>
        <p:spPr>
          <a:xfrm>
            <a:off x="4272593" y="2906175"/>
            <a:ext cx="585417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  <a:latin typeface="Hand writing Mutlu" panose="00002100000000000000" pitchFamily="2" charset="0"/>
              </a:rPr>
              <a:t>7</a:t>
            </a:r>
          </a:p>
        </p:txBody>
      </p:sp>
      <p:sp>
        <p:nvSpPr>
          <p:cNvPr id="83" name="Metin kutusu 82"/>
          <p:cNvSpPr txBox="1"/>
          <p:nvPr/>
        </p:nvSpPr>
        <p:spPr>
          <a:xfrm>
            <a:off x="2512807" y="2325904"/>
            <a:ext cx="135806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>
                <a:latin typeface="Hand writing Mutlu" panose="00002100000000000000" pitchFamily="2" charset="0"/>
              </a:rPr>
              <a:t>Toplanan</a:t>
            </a:r>
          </a:p>
        </p:txBody>
      </p:sp>
      <p:sp>
        <p:nvSpPr>
          <p:cNvPr id="84" name="Metin kutusu 83"/>
          <p:cNvSpPr txBox="1"/>
          <p:nvPr/>
        </p:nvSpPr>
        <p:spPr>
          <a:xfrm>
            <a:off x="3971931" y="2339610"/>
            <a:ext cx="135806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>
                <a:latin typeface="Hand writing Mutlu" panose="00002100000000000000" pitchFamily="2" charset="0"/>
              </a:rPr>
              <a:t>Toplanan</a:t>
            </a:r>
          </a:p>
        </p:txBody>
      </p:sp>
      <p:sp>
        <p:nvSpPr>
          <p:cNvPr id="85" name="Metin kutusu 84"/>
          <p:cNvSpPr txBox="1"/>
          <p:nvPr/>
        </p:nvSpPr>
        <p:spPr>
          <a:xfrm>
            <a:off x="5380782" y="2342780"/>
            <a:ext cx="10919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>
                <a:latin typeface="Hand writing Mutlu" panose="00002100000000000000" pitchFamily="2" charset="0"/>
              </a:rPr>
              <a:t>Toplam</a:t>
            </a:r>
          </a:p>
        </p:txBody>
      </p:sp>
      <p:sp>
        <p:nvSpPr>
          <p:cNvPr id="86" name="Metin kutusu 85"/>
          <p:cNvSpPr txBox="1"/>
          <p:nvPr/>
        </p:nvSpPr>
        <p:spPr>
          <a:xfrm>
            <a:off x="2818060" y="5402292"/>
            <a:ext cx="5957080" cy="70788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tr-TR" sz="2000" dirty="0">
                <a:latin typeface="Hand writing Mutlu" panose="00002100000000000000" pitchFamily="2" charset="0"/>
              </a:rPr>
              <a:t>Bir toplama işleminde toplananların yerleri </a:t>
            </a:r>
          </a:p>
          <a:p>
            <a:r>
              <a:rPr lang="tr-TR" sz="2000" dirty="0">
                <a:latin typeface="Hand writing Mutlu" panose="00002100000000000000" pitchFamily="2" charset="0"/>
              </a:rPr>
              <a:t>değiştiğinde toplam değişmez, aynı olur.</a:t>
            </a:r>
          </a:p>
        </p:txBody>
      </p:sp>
      <p:pic>
        <p:nvPicPr>
          <p:cNvPr id="91" name="Resim 90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085157" y="2605646"/>
            <a:ext cx="337374" cy="337374"/>
          </a:xfrm>
          <a:prstGeom prst="rect">
            <a:avLst/>
          </a:prstGeom>
        </p:spPr>
      </p:pic>
      <p:pic>
        <p:nvPicPr>
          <p:cNvPr id="92" name="Resim 91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473439" y="2605646"/>
            <a:ext cx="337374" cy="337374"/>
          </a:xfrm>
          <a:prstGeom prst="rect">
            <a:avLst/>
          </a:prstGeom>
        </p:spPr>
      </p:pic>
      <p:pic>
        <p:nvPicPr>
          <p:cNvPr id="93" name="Resim 92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810871" y="2625615"/>
            <a:ext cx="337374" cy="337374"/>
          </a:xfrm>
          <a:prstGeom prst="rect">
            <a:avLst/>
          </a:prstGeom>
        </p:spPr>
      </p:pic>
      <p:pic>
        <p:nvPicPr>
          <p:cNvPr id="94" name="Resim 93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044434" y="1997513"/>
            <a:ext cx="337374" cy="337374"/>
          </a:xfrm>
          <a:prstGeom prst="rect">
            <a:avLst/>
          </a:prstGeom>
        </p:spPr>
      </p:pic>
      <p:pic>
        <p:nvPicPr>
          <p:cNvPr id="95" name="Resim 94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441608" y="2017239"/>
            <a:ext cx="337374" cy="337374"/>
          </a:xfrm>
          <a:prstGeom prst="rect">
            <a:avLst/>
          </a:prstGeom>
        </p:spPr>
      </p:pic>
      <p:pic>
        <p:nvPicPr>
          <p:cNvPr id="113" name="Resim 112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826775" y="2017239"/>
            <a:ext cx="337374" cy="337374"/>
          </a:xfrm>
          <a:prstGeom prst="rect">
            <a:avLst/>
          </a:prstGeom>
        </p:spPr>
      </p:pic>
      <p:sp>
        <p:nvSpPr>
          <p:cNvPr id="114" name="Metin kutusu 113"/>
          <p:cNvSpPr txBox="1"/>
          <p:nvPr/>
        </p:nvSpPr>
        <p:spPr>
          <a:xfrm>
            <a:off x="10087126" y="3708473"/>
            <a:ext cx="2047419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600" dirty="0">
                <a:solidFill>
                  <a:srgbClr val="523100"/>
                </a:solidFill>
              </a:rPr>
              <a:t>Toplama İşleminde</a:t>
            </a:r>
          </a:p>
          <a:p>
            <a:pPr algn="ctr"/>
            <a:r>
              <a:rPr lang="tr-TR" sz="1600" dirty="0">
                <a:solidFill>
                  <a:srgbClr val="523100"/>
                </a:solidFill>
              </a:rPr>
              <a:t>Toplananların</a:t>
            </a:r>
          </a:p>
          <a:p>
            <a:pPr algn="ctr"/>
            <a:r>
              <a:rPr lang="tr-TR" sz="1600" dirty="0">
                <a:solidFill>
                  <a:srgbClr val="523100"/>
                </a:solidFill>
              </a:rPr>
              <a:t>Yerlerini Değiştirerek</a:t>
            </a:r>
          </a:p>
          <a:p>
            <a:pPr algn="ctr"/>
            <a:r>
              <a:rPr lang="tr-TR" sz="1600" dirty="0">
                <a:solidFill>
                  <a:srgbClr val="523100"/>
                </a:solidFill>
              </a:rPr>
              <a:t>Toplamı Bulma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02418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conveyor dir="l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yedi-alti-dah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lti-yedi-dah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7000"/>
                            </p:stCondLst>
                            <p:childTnLst>
                              <p:par>
                                <p:cTn id="45" presetID="32" presetClass="emph" presetSubtype="0" repeatCount="5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Rot by="120000">
                                      <p:cBhvr>
                                        <p:cTn id="4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ciklama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8000"/>
                            </p:stCondLst>
                            <p:childTnLst>
                              <p:par>
                                <p:cTn id="82" presetID="26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83" dur="5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4" dur="25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15" grpId="0"/>
      <p:bldP spid="47" grpId="0"/>
      <p:bldP spid="49" grpId="0"/>
      <p:bldP spid="50" grpId="0"/>
      <p:bldP spid="81" grpId="0"/>
      <p:bldP spid="108" grpId="0"/>
      <p:bldP spid="109" grpId="0"/>
      <p:bldP spid="110" grpId="0"/>
      <p:bldP spid="111" grpId="0"/>
      <p:bldP spid="112" grpId="0"/>
      <p:bldP spid="83" grpId="0"/>
      <p:bldP spid="84" grpId="0"/>
      <p:bldP spid="85" grpId="0"/>
      <p:bldP spid="8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4242" y="127405"/>
            <a:ext cx="8221710" cy="7694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Resim 27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16" y="3399298"/>
            <a:ext cx="1589676" cy="2836296"/>
          </a:xfrm>
          <a:prstGeom prst="rect">
            <a:avLst/>
          </a:prstGeom>
        </p:spPr>
      </p:pic>
      <p:pic>
        <p:nvPicPr>
          <p:cNvPr id="29" name="Picture 16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3939" y="2339610"/>
            <a:ext cx="2451426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431520" y="5419627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931" y="6110178"/>
            <a:ext cx="465223" cy="465223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10301513" y="4897419"/>
            <a:ext cx="1749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Örnek : 5 - 5</a:t>
            </a:r>
          </a:p>
        </p:txBody>
      </p:sp>
      <p:sp>
        <p:nvSpPr>
          <p:cNvPr id="15" name="Metin kutusu 14"/>
          <p:cNvSpPr txBox="1"/>
          <p:nvPr/>
        </p:nvSpPr>
        <p:spPr>
          <a:xfrm>
            <a:off x="3549911" y="2267279"/>
            <a:ext cx="606256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  <a:latin typeface="Hand writing Mutlu" panose="00002100000000000000" pitchFamily="2" charset="0"/>
              </a:rPr>
              <a:t>9</a:t>
            </a:r>
          </a:p>
        </p:txBody>
      </p:sp>
      <p:sp>
        <p:nvSpPr>
          <p:cNvPr id="47" name="Metin kutusu 46"/>
          <p:cNvSpPr txBox="1"/>
          <p:nvPr/>
        </p:nvSpPr>
        <p:spPr>
          <a:xfrm>
            <a:off x="4066210" y="2080598"/>
            <a:ext cx="651140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</a:rPr>
              <a:t>+</a:t>
            </a:r>
          </a:p>
        </p:txBody>
      </p:sp>
      <p:sp>
        <p:nvSpPr>
          <p:cNvPr id="50" name="Metin kutusu 49"/>
          <p:cNvSpPr txBox="1"/>
          <p:nvPr/>
        </p:nvSpPr>
        <p:spPr>
          <a:xfrm>
            <a:off x="5214361" y="2171133"/>
            <a:ext cx="651140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</a:rPr>
              <a:t>=</a:t>
            </a:r>
          </a:p>
        </p:txBody>
      </p:sp>
      <p:sp>
        <p:nvSpPr>
          <p:cNvPr id="81" name="Metin kutusu 80"/>
          <p:cNvSpPr txBox="1"/>
          <p:nvPr/>
        </p:nvSpPr>
        <p:spPr>
          <a:xfrm>
            <a:off x="4658439" y="2228544"/>
            <a:ext cx="591829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  <a:latin typeface="Hand writing Mutlu" panose="00002100000000000000" pitchFamily="2" charset="0"/>
              </a:rPr>
              <a:t>5</a:t>
            </a:r>
          </a:p>
        </p:txBody>
      </p:sp>
      <p:sp>
        <p:nvSpPr>
          <p:cNvPr id="82" name="Metin kutusu 81"/>
          <p:cNvSpPr txBox="1"/>
          <p:nvPr/>
        </p:nvSpPr>
        <p:spPr>
          <a:xfrm>
            <a:off x="10117646" y="2849657"/>
            <a:ext cx="201689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DOĞAL SAYILARLA</a:t>
            </a:r>
          </a:p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TOPLAMA İŞLEMİ</a:t>
            </a:r>
          </a:p>
        </p:txBody>
      </p:sp>
      <p:sp>
        <p:nvSpPr>
          <p:cNvPr id="25" name="Metin kutusu 24"/>
          <p:cNvSpPr txBox="1"/>
          <p:nvPr/>
        </p:nvSpPr>
        <p:spPr>
          <a:xfrm>
            <a:off x="6560700" y="2125622"/>
            <a:ext cx="651140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</a:rPr>
              <a:t>+</a:t>
            </a:r>
          </a:p>
        </p:txBody>
      </p:sp>
      <p:sp>
        <p:nvSpPr>
          <p:cNvPr id="26" name="Metin kutusu 25"/>
          <p:cNvSpPr txBox="1"/>
          <p:nvPr/>
        </p:nvSpPr>
        <p:spPr>
          <a:xfrm>
            <a:off x="7152929" y="2263133"/>
            <a:ext cx="617477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  <a:latin typeface="Hand writing Mutlu" panose="00002100000000000000" pitchFamily="2" charset="0"/>
              </a:rPr>
              <a:t>9</a:t>
            </a:r>
          </a:p>
        </p:txBody>
      </p:sp>
      <p:sp>
        <p:nvSpPr>
          <p:cNvPr id="2" name="Yuvarlatılmış Dikdörtgen 1"/>
          <p:cNvSpPr/>
          <p:nvPr/>
        </p:nvSpPr>
        <p:spPr>
          <a:xfrm>
            <a:off x="5853407" y="2204779"/>
            <a:ext cx="707293" cy="74506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Metin kutusu 2"/>
          <p:cNvSpPr txBox="1"/>
          <p:nvPr/>
        </p:nvSpPr>
        <p:spPr>
          <a:xfrm>
            <a:off x="5905684" y="2263133"/>
            <a:ext cx="591829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latin typeface="Hand writing Mutlu" panose="00002100000000000000" pitchFamily="2" charset="0"/>
              </a:rPr>
              <a:t>5</a:t>
            </a:r>
          </a:p>
        </p:txBody>
      </p:sp>
      <p:sp>
        <p:nvSpPr>
          <p:cNvPr id="32" name="Metin kutusu 31"/>
          <p:cNvSpPr txBox="1"/>
          <p:nvPr/>
        </p:nvSpPr>
        <p:spPr>
          <a:xfrm>
            <a:off x="10087126" y="3708473"/>
            <a:ext cx="2047419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600" dirty="0">
                <a:solidFill>
                  <a:srgbClr val="523100"/>
                </a:solidFill>
              </a:rPr>
              <a:t>Toplama İşleminde</a:t>
            </a:r>
          </a:p>
          <a:p>
            <a:pPr algn="ctr"/>
            <a:r>
              <a:rPr lang="tr-TR" sz="1600" dirty="0">
                <a:solidFill>
                  <a:srgbClr val="523100"/>
                </a:solidFill>
              </a:rPr>
              <a:t>Toplananların</a:t>
            </a:r>
          </a:p>
          <a:p>
            <a:pPr algn="ctr"/>
            <a:r>
              <a:rPr lang="tr-TR" sz="1600" dirty="0">
                <a:solidFill>
                  <a:srgbClr val="523100"/>
                </a:solidFill>
              </a:rPr>
              <a:t>Yerlerini Değiştirerek</a:t>
            </a:r>
          </a:p>
          <a:p>
            <a:pPr algn="ctr"/>
            <a:r>
              <a:rPr lang="tr-TR" sz="1600" dirty="0">
                <a:solidFill>
                  <a:srgbClr val="523100"/>
                </a:solidFill>
              </a:rPr>
              <a:t>Toplamı Bulma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24368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conveyor dir="l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8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ciklama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6000"/>
                            </p:stCondLst>
                            <p:childTnLst>
                              <p:par>
                                <p:cTn id="12" presetID="42" presetClass="path" presetSubtype="0" repeatCount="2000" accel="50000" decel="50000" autoRev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2.96296E-6 L 0.0013 0.10231 " pathEditMode="relative" rAng="0" ptsTypes="AA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" y="511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ciklama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42" presetClass="path" presetSubtype="0" repeatCount="2000" accel="50000" decel="50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4.07407E-6 L -0.00117 0.10278 " pathEditMode="relative" rAng="0" ptsTypes="AA">
                                      <p:cBhvr>
                                        <p:cTn id="1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" y="5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0"/>
                            </p:stCondLst>
                            <p:childTnLst>
                              <p:par>
                                <p:cTn id="17" presetID="42" presetClass="path" presetSubtype="0" repeatCount="2000" accel="50000" decel="50000" autoRev="1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0 -1.48148E-6 L 0.00026 0.10787 " pathEditMode="relative" rAng="0" ptsTypes="AA">
                                      <p:cBhvr>
                                        <p:cTn id="18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5394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repeatCount="2000" accel="50000" decel="50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-4.44444E-6 L -0.00143 0.11991 " pathEditMode="relative" rAng="0" ptsTypes="AA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8" y="59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4000"/>
                            </p:stCondLst>
                            <p:childTnLst>
                              <p:par>
                                <p:cTn id="22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3" dur="7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4" dur="3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5" dur="37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6" dur="375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7" dur="375" fill="hold">
                                          <p:stCondLst>
                                            <p:cond delay="1125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ciklama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500"/>
                            </p:stCondLst>
                            <p:childTnLst>
                              <p:par>
                                <p:cTn id="29" presetID="26" presetClass="emph" presetSubtype="0" repeatCount="3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7000"/>
                            </p:stCondLst>
                            <p:childTnLst>
                              <p:par>
                                <p:cTn id="33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8000"/>
                            </p:stCondLst>
                            <p:childTnLst>
                              <p:par>
                                <p:cTn id="40" presetID="26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1" dur="5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25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15" grpId="0"/>
      <p:bldP spid="81" grpId="0"/>
      <p:bldP spid="81" grpId="1"/>
      <p:bldP spid="26" grpId="0"/>
      <p:bldP spid="2" grpId="0" animBg="1"/>
      <p:bldP spid="2" grpId="1" animBg="1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6016" y="-115878"/>
            <a:ext cx="8221710" cy="7694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Resim 27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16" y="3399298"/>
            <a:ext cx="1589676" cy="2836296"/>
          </a:xfrm>
          <a:prstGeom prst="rect">
            <a:avLst/>
          </a:prstGeom>
        </p:spPr>
      </p:pic>
      <p:pic>
        <p:nvPicPr>
          <p:cNvPr id="29" name="Picture 1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3939" y="2339610"/>
            <a:ext cx="2451426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431520" y="5419627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931" y="6110178"/>
            <a:ext cx="465223" cy="465223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10301513" y="4897419"/>
            <a:ext cx="1749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Etkinlik : 1 - 2</a:t>
            </a:r>
          </a:p>
        </p:txBody>
      </p:sp>
      <p:sp>
        <p:nvSpPr>
          <p:cNvPr id="7" name="Metin kutusu 6"/>
          <p:cNvSpPr txBox="1"/>
          <p:nvPr/>
        </p:nvSpPr>
        <p:spPr>
          <a:xfrm>
            <a:off x="2436533" y="845820"/>
            <a:ext cx="7080785" cy="80021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tr-TR" sz="2300" dirty="0">
                <a:latin typeface="Hand writing Mutlu" panose="00002100000000000000" pitchFamily="2" charset="0"/>
              </a:rPr>
              <a:t>Aşağıdaki toplama işleminin sonucu hangi</a:t>
            </a:r>
          </a:p>
          <a:p>
            <a:r>
              <a:rPr lang="tr-TR" sz="2300" dirty="0">
                <a:latin typeface="Hand writing Mutlu" panose="00002100000000000000" pitchFamily="2" charset="0"/>
              </a:rPr>
              <a:t>şıktaki toplama işleminin sonucuyla aynıdır ?</a:t>
            </a:r>
          </a:p>
        </p:txBody>
      </p:sp>
      <p:sp>
        <p:nvSpPr>
          <p:cNvPr id="67" name="Metin kutusu 66"/>
          <p:cNvSpPr txBox="1"/>
          <p:nvPr/>
        </p:nvSpPr>
        <p:spPr>
          <a:xfrm>
            <a:off x="10117646" y="2849657"/>
            <a:ext cx="201689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DOĞAL SAYILARLA</a:t>
            </a:r>
          </a:p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TOPLAMA İŞLEMİ</a:t>
            </a:r>
          </a:p>
        </p:txBody>
      </p:sp>
      <p:sp>
        <p:nvSpPr>
          <p:cNvPr id="2" name="Metin kutusu 1"/>
          <p:cNvSpPr txBox="1"/>
          <p:nvPr/>
        </p:nvSpPr>
        <p:spPr>
          <a:xfrm>
            <a:off x="4297680" y="2683034"/>
            <a:ext cx="606256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latin typeface="Hand writing Mutlu" panose="00002100000000000000" pitchFamily="2" charset="0"/>
              </a:rPr>
              <a:t>8</a:t>
            </a:r>
          </a:p>
        </p:txBody>
      </p:sp>
      <p:sp>
        <p:nvSpPr>
          <p:cNvPr id="68" name="Metin kutusu 67"/>
          <p:cNvSpPr txBox="1"/>
          <p:nvPr/>
        </p:nvSpPr>
        <p:spPr>
          <a:xfrm>
            <a:off x="4950340" y="2707402"/>
            <a:ext cx="55816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dirty="0">
                <a:latin typeface="+mj-lt"/>
              </a:rPr>
              <a:t>+</a:t>
            </a:r>
          </a:p>
        </p:txBody>
      </p:sp>
      <p:sp>
        <p:nvSpPr>
          <p:cNvPr id="70" name="Metin kutusu 69"/>
          <p:cNvSpPr txBox="1"/>
          <p:nvPr/>
        </p:nvSpPr>
        <p:spPr>
          <a:xfrm>
            <a:off x="5542437" y="2683034"/>
            <a:ext cx="606256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latin typeface="Hand writing Mutlu" panose="00002100000000000000" pitchFamily="2" charset="0"/>
              </a:rPr>
              <a:t>7</a:t>
            </a:r>
          </a:p>
        </p:txBody>
      </p:sp>
      <p:sp>
        <p:nvSpPr>
          <p:cNvPr id="71" name="Metin kutusu 70"/>
          <p:cNvSpPr txBox="1"/>
          <p:nvPr/>
        </p:nvSpPr>
        <p:spPr>
          <a:xfrm>
            <a:off x="6182624" y="2680905"/>
            <a:ext cx="55816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dirty="0">
                <a:latin typeface="+mj-lt"/>
              </a:rPr>
              <a:t>=</a:t>
            </a:r>
          </a:p>
        </p:txBody>
      </p:sp>
      <p:sp>
        <p:nvSpPr>
          <p:cNvPr id="72" name="Metin kutusu 71"/>
          <p:cNvSpPr txBox="1"/>
          <p:nvPr/>
        </p:nvSpPr>
        <p:spPr>
          <a:xfrm>
            <a:off x="6746917" y="2683034"/>
            <a:ext cx="574196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latin typeface="Hand writing Mutlu" panose="00002100000000000000" pitchFamily="2" charset="0"/>
              </a:rPr>
              <a:t>?</a:t>
            </a:r>
          </a:p>
        </p:txBody>
      </p:sp>
      <p:sp>
        <p:nvSpPr>
          <p:cNvPr id="3" name="Dikdörtgen 2">
            <a:hlinkClick r:id="" action="ppaction://noaction">
              <a:snd r:embed="rId8" name="aferinyeni.wav"/>
            </a:hlinkClick>
          </p:cNvPr>
          <p:cNvSpPr/>
          <p:nvPr/>
        </p:nvSpPr>
        <p:spPr>
          <a:xfrm>
            <a:off x="2697480" y="4697730"/>
            <a:ext cx="1600200" cy="56902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/>
              <a:t>A) 7 + 8 = ?</a:t>
            </a:r>
          </a:p>
        </p:txBody>
      </p:sp>
      <p:sp>
        <p:nvSpPr>
          <p:cNvPr id="73" name="Dikdörtgen 72">
            <a:hlinkClick r:id="" action="ppaction://noaction">
              <a:snd r:embed="rId9" name="olmadiyeni.wav"/>
            </a:hlinkClick>
          </p:cNvPr>
          <p:cNvSpPr/>
          <p:nvPr/>
        </p:nvSpPr>
        <p:spPr>
          <a:xfrm>
            <a:off x="4936645" y="4682764"/>
            <a:ext cx="1600200" cy="56902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/>
              <a:t>B) 5 + 8 = ?</a:t>
            </a:r>
          </a:p>
        </p:txBody>
      </p:sp>
      <p:sp>
        <p:nvSpPr>
          <p:cNvPr id="74" name="Dikdörtgen 73">
            <a:hlinkClick r:id="" action="ppaction://noaction">
              <a:snd r:embed="rId9" name="olmadiyeni.wav"/>
            </a:hlinkClick>
          </p:cNvPr>
          <p:cNvSpPr/>
          <p:nvPr/>
        </p:nvSpPr>
        <p:spPr>
          <a:xfrm>
            <a:off x="7175810" y="4682765"/>
            <a:ext cx="1600200" cy="56902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/>
              <a:t>C) 8 + 9 = ?</a:t>
            </a:r>
          </a:p>
        </p:txBody>
      </p:sp>
      <p:sp>
        <p:nvSpPr>
          <p:cNvPr id="75" name="Metin kutusu 74"/>
          <p:cNvSpPr txBox="1"/>
          <p:nvPr/>
        </p:nvSpPr>
        <p:spPr>
          <a:xfrm>
            <a:off x="10087126" y="3708473"/>
            <a:ext cx="2047419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600" dirty="0">
                <a:solidFill>
                  <a:srgbClr val="523100"/>
                </a:solidFill>
              </a:rPr>
              <a:t>Toplama İşleminde</a:t>
            </a:r>
          </a:p>
          <a:p>
            <a:pPr algn="ctr"/>
            <a:r>
              <a:rPr lang="tr-TR" sz="1600" dirty="0">
                <a:solidFill>
                  <a:srgbClr val="523100"/>
                </a:solidFill>
              </a:rPr>
              <a:t>Toplananların</a:t>
            </a:r>
          </a:p>
          <a:p>
            <a:pPr algn="ctr"/>
            <a:r>
              <a:rPr lang="tr-TR" sz="1600" dirty="0">
                <a:solidFill>
                  <a:srgbClr val="523100"/>
                </a:solidFill>
              </a:rPr>
              <a:t>Yerlerini Değiştirerek</a:t>
            </a:r>
          </a:p>
          <a:p>
            <a:pPr algn="ctr"/>
            <a:r>
              <a:rPr lang="tr-TR" sz="1600" dirty="0">
                <a:solidFill>
                  <a:srgbClr val="523100"/>
                </a:solidFill>
              </a:rPr>
              <a:t>Toplamı Bulma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59746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conveyor dir="l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tkinlik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6016" y="-115878"/>
            <a:ext cx="8221710" cy="7694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Resim 27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16" y="3399298"/>
            <a:ext cx="1589676" cy="2836296"/>
          </a:xfrm>
          <a:prstGeom prst="rect">
            <a:avLst/>
          </a:prstGeom>
        </p:spPr>
      </p:pic>
      <p:pic>
        <p:nvPicPr>
          <p:cNvPr id="29" name="Picture 1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3939" y="2339610"/>
            <a:ext cx="2451426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431520" y="5419627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931" y="6110178"/>
            <a:ext cx="465223" cy="465223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10301513" y="4897419"/>
            <a:ext cx="1749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Etkinlik : 2 - 2</a:t>
            </a:r>
          </a:p>
        </p:txBody>
      </p:sp>
      <p:sp>
        <p:nvSpPr>
          <p:cNvPr id="7" name="Metin kutusu 6"/>
          <p:cNvSpPr txBox="1"/>
          <p:nvPr/>
        </p:nvSpPr>
        <p:spPr>
          <a:xfrm>
            <a:off x="2283623" y="813533"/>
            <a:ext cx="7566495" cy="40011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tr-TR" sz="2000" dirty="0">
                <a:solidFill>
                  <a:srgbClr val="000000"/>
                </a:solidFill>
                <a:latin typeface="Hand writing Mutlu" panose="00002100000000000000" pitchFamily="2" charset="0"/>
              </a:rPr>
              <a:t>Aşağıdaki toplama işleminde verilmeyen sayıyı bulunuz.</a:t>
            </a:r>
          </a:p>
        </p:txBody>
      </p:sp>
      <p:sp>
        <p:nvSpPr>
          <p:cNvPr id="67" name="Metin kutusu 66"/>
          <p:cNvSpPr txBox="1"/>
          <p:nvPr/>
        </p:nvSpPr>
        <p:spPr>
          <a:xfrm>
            <a:off x="10117646" y="2849657"/>
            <a:ext cx="201689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DOĞAL SAYILARLA</a:t>
            </a:r>
          </a:p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TOPLAMA İŞLEMİ</a:t>
            </a:r>
          </a:p>
        </p:txBody>
      </p:sp>
      <p:sp>
        <p:nvSpPr>
          <p:cNvPr id="12" name="Metin kutusu 11"/>
          <p:cNvSpPr txBox="1"/>
          <p:nvPr/>
        </p:nvSpPr>
        <p:spPr>
          <a:xfrm>
            <a:off x="3549911" y="2267279"/>
            <a:ext cx="606256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  <a:latin typeface="Hand writing Mutlu" panose="00002100000000000000" pitchFamily="2" charset="0"/>
              </a:rPr>
              <a:t>3</a:t>
            </a:r>
          </a:p>
        </p:txBody>
      </p:sp>
      <p:sp>
        <p:nvSpPr>
          <p:cNvPr id="13" name="Metin kutusu 12"/>
          <p:cNvSpPr txBox="1"/>
          <p:nvPr/>
        </p:nvSpPr>
        <p:spPr>
          <a:xfrm>
            <a:off x="4066210" y="2080598"/>
            <a:ext cx="651140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</a:rPr>
              <a:t>+</a:t>
            </a:r>
          </a:p>
        </p:txBody>
      </p:sp>
      <p:sp>
        <p:nvSpPr>
          <p:cNvPr id="14" name="Metin kutusu 13"/>
          <p:cNvSpPr txBox="1"/>
          <p:nvPr/>
        </p:nvSpPr>
        <p:spPr>
          <a:xfrm>
            <a:off x="5214361" y="2171133"/>
            <a:ext cx="651140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</a:rPr>
              <a:t>=</a:t>
            </a:r>
          </a:p>
        </p:txBody>
      </p:sp>
      <p:sp>
        <p:nvSpPr>
          <p:cNvPr id="15" name="Metin kutusu 14"/>
          <p:cNvSpPr txBox="1"/>
          <p:nvPr/>
        </p:nvSpPr>
        <p:spPr>
          <a:xfrm>
            <a:off x="4658439" y="2228544"/>
            <a:ext cx="591829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  <a:latin typeface="Hand writing Mutlu" panose="00002100000000000000" pitchFamily="2" charset="0"/>
              </a:rPr>
              <a:t>9</a:t>
            </a:r>
          </a:p>
        </p:txBody>
      </p:sp>
      <p:sp>
        <p:nvSpPr>
          <p:cNvPr id="16" name="Metin kutusu 15"/>
          <p:cNvSpPr txBox="1"/>
          <p:nvPr/>
        </p:nvSpPr>
        <p:spPr>
          <a:xfrm>
            <a:off x="6560700" y="2125622"/>
            <a:ext cx="651140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</a:rPr>
              <a:t>+</a:t>
            </a:r>
          </a:p>
        </p:txBody>
      </p:sp>
      <p:sp>
        <p:nvSpPr>
          <p:cNvPr id="17" name="Metin kutusu 16"/>
          <p:cNvSpPr txBox="1"/>
          <p:nvPr/>
        </p:nvSpPr>
        <p:spPr>
          <a:xfrm>
            <a:off x="7152929" y="2263133"/>
            <a:ext cx="588623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  <a:latin typeface="Hand writing Mutlu" panose="00002100000000000000" pitchFamily="2" charset="0"/>
              </a:rPr>
              <a:t>3</a:t>
            </a:r>
          </a:p>
        </p:txBody>
      </p:sp>
      <p:sp>
        <p:nvSpPr>
          <p:cNvPr id="18" name="Yuvarlatılmış Dikdörtgen 17"/>
          <p:cNvSpPr/>
          <p:nvPr/>
        </p:nvSpPr>
        <p:spPr>
          <a:xfrm>
            <a:off x="5853407" y="2204779"/>
            <a:ext cx="707293" cy="74506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9" name="Dikdörtgen 18">
            <a:hlinkClick r:id="" action="ppaction://noaction">
              <a:snd r:embed="rId8" name="olmadiyeni.wav"/>
            </a:hlinkClick>
          </p:cNvPr>
          <p:cNvSpPr/>
          <p:nvPr/>
        </p:nvSpPr>
        <p:spPr>
          <a:xfrm>
            <a:off x="3995681" y="4612908"/>
            <a:ext cx="617220" cy="56902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/>
              <a:t>3</a:t>
            </a:r>
          </a:p>
        </p:txBody>
      </p:sp>
      <p:sp>
        <p:nvSpPr>
          <p:cNvPr id="20" name="Dikdörtgen 19">
            <a:hlinkClick r:id="" action="ppaction://noaction">
              <a:snd r:embed="rId8" name="olmadiyeni.wav"/>
            </a:hlinkClick>
          </p:cNvPr>
          <p:cNvSpPr/>
          <p:nvPr/>
        </p:nvSpPr>
        <p:spPr>
          <a:xfrm>
            <a:off x="5072056" y="4612907"/>
            <a:ext cx="617220" cy="56902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/>
              <a:t>0</a:t>
            </a:r>
          </a:p>
        </p:txBody>
      </p:sp>
      <p:sp>
        <p:nvSpPr>
          <p:cNvPr id="21" name="Dikdörtgen 20">
            <a:hlinkClick r:id="" action="ppaction://noaction">
              <a:snd r:embed="rId8" name="olmadiyeni.wav"/>
            </a:hlinkClick>
          </p:cNvPr>
          <p:cNvSpPr/>
          <p:nvPr/>
        </p:nvSpPr>
        <p:spPr>
          <a:xfrm>
            <a:off x="6206796" y="4612905"/>
            <a:ext cx="617220" cy="56902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/>
              <a:t>12</a:t>
            </a:r>
          </a:p>
        </p:txBody>
      </p:sp>
      <p:sp>
        <p:nvSpPr>
          <p:cNvPr id="22" name="Dikdörtgen 21">
            <a:hlinkClick r:id="" action="ppaction://noaction">
              <a:snd r:embed="rId9" name="aferinyeni.wav"/>
            </a:hlinkClick>
          </p:cNvPr>
          <p:cNvSpPr/>
          <p:nvPr/>
        </p:nvSpPr>
        <p:spPr>
          <a:xfrm>
            <a:off x="7283171" y="4612905"/>
            <a:ext cx="617220" cy="56902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/>
              <a:t>9</a:t>
            </a:r>
          </a:p>
        </p:txBody>
      </p:sp>
      <p:sp>
        <p:nvSpPr>
          <p:cNvPr id="23" name="Metin kutusu 22"/>
          <p:cNvSpPr txBox="1"/>
          <p:nvPr/>
        </p:nvSpPr>
        <p:spPr>
          <a:xfrm>
            <a:off x="10087126" y="3708473"/>
            <a:ext cx="2047419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600" dirty="0">
                <a:solidFill>
                  <a:srgbClr val="523100"/>
                </a:solidFill>
              </a:rPr>
              <a:t>Toplama İşleminde</a:t>
            </a:r>
          </a:p>
          <a:p>
            <a:pPr algn="ctr"/>
            <a:r>
              <a:rPr lang="tr-TR" sz="1600" dirty="0">
                <a:solidFill>
                  <a:srgbClr val="523100"/>
                </a:solidFill>
              </a:rPr>
              <a:t>Toplananların</a:t>
            </a:r>
          </a:p>
          <a:p>
            <a:pPr algn="ctr"/>
            <a:r>
              <a:rPr lang="tr-TR" sz="1600" dirty="0">
                <a:solidFill>
                  <a:srgbClr val="523100"/>
                </a:solidFill>
              </a:rPr>
              <a:t>Yerlerini Değiştirerek</a:t>
            </a:r>
          </a:p>
          <a:p>
            <a:pPr algn="ctr"/>
            <a:r>
              <a:rPr lang="tr-TR" sz="1600" dirty="0">
                <a:solidFill>
                  <a:srgbClr val="523100"/>
                </a:solidFill>
              </a:rPr>
              <a:t>Toplamı Bulma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3864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conveyor dir="l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tkinlik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5152" y="-191074"/>
            <a:ext cx="8548789" cy="6658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1873" y="2047856"/>
            <a:ext cx="1589676" cy="2836296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4639118" y="684337"/>
            <a:ext cx="459234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Ses Kaynağı: Zümra BOZKURT</a:t>
            </a:r>
          </a:p>
          <a:p>
            <a:pPr algn="ctr"/>
            <a:endParaRPr lang="tr-TR" sz="2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tr-TR" sz="2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30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HAZIRLAYAN</a:t>
            </a:r>
          </a:p>
          <a:p>
            <a:pPr algn="ctr"/>
            <a:endParaRPr lang="tr-TR" sz="3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25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Muhammet BOZKURT</a:t>
            </a:r>
          </a:p>
          <a:p>
            <a:pPr algn="ctr"/>
            <a:endParaRPr lang="tr-TR" sz="2500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20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info@mebders.com</a:t>
            </a:r>
          </a:p>
          <a:p>
            <a:pPr algn="ctr"/>
            <a:endParaRPr lang="tr-TR" sz="3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30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  <a:hlinkClick r:id="rId6"/>
              </a:rPr>
              <a:t>www.mebders.com</a:t>
            </a:r>
            <a:endParaRPr lang="tr-TR" sz="3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tr-TR" sz="3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5252323" y="4884152"/>
            <a:ext cx="17748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rgbClr val="000000"/>
                </a:solidFill>
                <a:latin typeface="Tahoma"/>
              </a:rPr>
              <a:t>©mebders.com</a:t>
            </a:r>
          </a:p>
        </p:txBody>
      </p:sp>
      <p:sp>
        <p:nvSpPr>
          <p:cNvPr id="6" name="Yuvarlatılmış Dikdörtgen 5">
            <a:hlinkClick r:id="" action="ppaction://hlinkshowjump?jump=endshow"/>
          </p:cNvPr>
          <p:cNvSpPr/>
          <p:nvPr/>
        </p:nvSpPr>
        <p:spPr>
          <a:xfrm>
            <a:off x="10128738" y="5444197"/>
            <a:ext cx="1294228" cy="54864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dirty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Kapat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86698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conveyor dir="l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8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oscakal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29"/>
  <p:tag name="ISPRING_RESOURCE_PATHS_HASH_PRESENTER" val="323c9550b0e2e09bfb2d3e91bcfde7c2722964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Advertising_Booth_Display">
  <a:themeElements>
    <a:clrScheme name="advertising_booth_display">
      <a:dk1>
        <a:srgbClr val="000000"/>
      </a:dk1>
      <a:lt1>
        <a:srgbClr val="FFFFFF"/>
      </a:lt1>
      <a:dk2>
        <a:srgbClr val="6C0000"/>
      </a:dk2>
      <a:lt2>
        <a:srgbClr val="F0F3FB"/>
      </a:lt2>
      <a:accent1>
        <a:srgbClr val="1F2932"/>
      </a:accent1>
      <a:accent2>
        <a:srgbClr val="595959"/>
      </a:accent2>
      <a:accent3>
        <a:srgbClr val="53B558"/>
      </a:accent3>
      <a:accent4>
        <a:srgbClr val="2C66B2"/>
      </a:accent4>
      <a:accent5>
        <a:srgbClr val="FF9900"/>
      </a:accent5>
      <a:accent6>
        <a:srgbClr val="000000"/>
      </a:accent6>
      <a:hlink>
        <a:srgbClr val="657C95"/>
      </a:hlink>
      <a:folHlink>
        <a:srgbClr val="D8DBE4"/>
      </a:folHlink>
    </a:clrScheme>
    <a:fontScheme name="Özel 1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Advertising_Booth_Display">
  <a:themeElements>
    <a:clrScheme name="advertising_booth_display">
      <a:dk1>
        <a:srgbClr val="000000"/>
      </a:dk1>
      <a:lt1>
        <a:srgbClr val="FFFFFF"/>
      </a:lt1>
      <a:dk2>
        <a:srgbClr val="6C0000"/>
      </a:dk2>
      <a:lt2>
        <a:srgbClr val="F0F3FB"/>
      </a:lt2>
      <a:accent1>
        <a:srgbClr val="1F2932"/>
      </a:accent1>
      <a:accent2>
        <a:srgbClr val="595959"/>
      </a:accent2>
      <a:accent3>
        <a:srgbClr val="53B558"/>
      </a:accent3>
      <a:accent4>
        <a:srgbClr val="2C66B2"/>
      </a:accent4>
      <a:accent5>
        <a:srgbClr val="FF9900"/>
      </a:accent5>
      <a:accent6>
        <a:srgbClr val="000000"/>
      </a:accent6>
      <a:hlink>
        <a:srgbClr val="657C95"/>
      </a:hlink>
      <a:folHlink>
        <a:srgbClr val="D8DBE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4926</TotalTime>
  <Words>262</Words>
  <Application>Microsoft Office PowerPoint</Application>
  <PresentationFormat>Geniş ekran</PresentationFormat>
  <Paragraphs>147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9</vt:i4>
      </vt:variant>
    </vt:vector>
  </HeadingPairs>
  <TitlesOfParts>
    <vt:vector size="15" baseType="lpstr">
      <vt:lpstr>Arial</vt:lpstr>
      <vt:lpstr>Calibri</vt:lpstr>
      <vt:lpstr>Hand writing Mutlu</vt:lpstr>
      <vt:lpstr>Tahoma</vt:lpstr>
      <vt:lpstr>Advertising_Booth_Display</vt:lpstr>
      <vt:lpstr>1_Advertising_Booth_Display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SilentAll Team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Toplama İşleminde Toplananların Yerleri Değiştirildiğinde Toplamı Bulma</dc:title>
  <dc:creator>www.mebders.com</dc:creator>
  <cp:lastModifiedBy>Muhammet Bozkurt</cp:lastModifiedBy>
  <cp:revision>358</cp:revision>
  <dcterms:created xsi:type="dcterms:W3CDTF">2015-08-18T22:48:21Z</dcterms:created>
  <dcterms:modified xsi:type="dcterms:W3CDTF">2018-04-10T23:12:42Z</dcterms:modified>
  <cp:contentStatus>Tamamlandı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47CDB9D4-C571-40E4-A60F-B84C9155C95F</vt:lpwstr>
  </property>
  <property fmtid="{D5CDD505-2E9C-101B-9397-08002B2CF9AE}" pid="3" name="ArticulatePath">
    <vt:lpwstr>Sunu1</vt:lpwstr>
  </property>
  <property fmtid="{D5CDD505-2E9C-101B-9397-08002B2CF9AE}" pid="4" name="_MarkAsFinal">
    <vt:bool>true</vt:bool>
  </property>
</Properties>
</file>