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7" r:id="rId4"/>
    <p:sldId id="328" r:id="rId5"/>
    <p:sldId id="329" r:id="rId6"/>
    <p:sldId id="321" r:id="rId7"/>
    <p:sldId id="318" r:id="rId8"/>
    <p:sldId id="274" r:id="rId9"/>
  </p:sldIdLst>
  <p:sldSz cx="12192000" cy="6858000"/>
  <p:notesSz cx="6858000" cy="9144000"/>
  <p:custDataLst>
    <p:tags r:id="rId1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55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image" Target="../media/image5.png"/><Relationship Id="rId5" Type="http://schemas.openxmlformats.org/officeDocument/2006/relationships/audio" Target="../media/audio3.wav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0.wav"/><Relationship Id="rId11" Type="http://schemas.openxmlformats.org/officeDocument/2006/relationships/image" Target="../media/image2.png"/><Relationship Id="rId5" Type="http://schemas.openxmlformats.org/officeDocument/2006/relationships/audio" Target="../media/audio9.wav"/><Relationship Id="rId10" Type="http://schemas.openxmlformats.org/officeDocument/2006/relationships/image" Target="../media/image5.png"/><Relationship Id="rId4" Type="http://schemas.openxmlformats.org/officeDocument/2006/relationships/audio" Target="../media/audio8.wav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image" Target="../media/image6.png"/><Relationship Id="rId3" Type="http://schemas.openxmlformats.org/officeDocument/2006/relationships/audio" Target="../media/audio12.wav"/><Relationship Id="rId7" Type="http://schemas.openxmlformats.org/officeDocument/2006/relationships/audio" Target="../media/audio16.wav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15.wav"/><Relationship Id="rId11" Type="http://schemas.openxmlformats.org/officeDocument/2006/relationships/image" Target="../media/image5.png"/><Relationship Id="rId5" Type="http://schemas.openxmlformats.org/officeDocument/2006/relationships/audio" Target="../media/audio14.wav"/><Relationship Id="rId10" Type="http://schemas.openxmlformats.org/officeDocument/2006/relationships/image" Target="../media/image4.png"/><Relationship Id="rId4" Type="http://schemas.openxmlformats.org/officeDocument/2006/relationships/audio" Target="../media/audio13.wav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18.wav"/><Relationship Id="rId7" Type="http://schemas.openxmlformats.org/officeDocument/2006/relationships/audio" Target="../media/audio22.wav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21.wav"/><Relationship Id="rId11" Type="http://schemas.openxmlformats.org/officeDocument/2006/relationships/image" Target="../media/image5.png"/><Relationship Id="rId5" Type="http://schemas.openxmlformats.org/officeDocument/2006/relationships/audio" Target="../media/audio20.wav"/><Relationship Id="rId10" Type="http://schemas.openxmlformats.org/officeDocument/2006/relationships/image" Target="../media/image4.png"/><Relationship Id="rId4" Type="http://schemas.openxmlformats.org/officeDocument/2006/relationships/audio" Target="../media/audio19.wav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193362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DOĞAL SAYILARI, İKİ DOĞAL SAYININ</a:t>
            </a:r>
          </a:p>
          <a:p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TOPLAMI BİÇİMİNDE YAZMA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207588"/>
            <a:ext cx="617669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20’ye kadar olan doğal sayıları, iki doğal sayının toplamı biçiminde yazar.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92" y="-138698"/>
            <a:ext cx="8305334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1 - 4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065457" y="3855767"/>
            <a:ext cx="21212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Doğal sayıları, iki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doğal sayının toplamı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biçiminde yazma</a:t>
            </a: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4219562" y="705508"/>
            <a:ext cx="3438442" cy="1457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34" y="734083"/>
            <a:ext cx="724066" cy="739376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327" y="734083"/>
            <a:ext cx="724066" cy="739376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20" y="734083"/>
            <a:ext cx="724066" cy="739376"/>
          </a:xfrm>
          <a:prstGeom prst="rect">
            <a:avLst/>
          </a:prstGeom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13" y="734083"/>
            <a:ext cx="724066" cy="739376"/>
          </a:xfrm>
          <a:prstGeom prst="rect">
            <a:avLst/>
          </a:prstGeom>
        </p:spPr>
      </p:pic>
      <p:pic>
        <p:nvPicPr>
          <p:cNvPr id="52" name="Resim 5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938" y="723369"/>
            <a:ext cx="724066" cy="739376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62" y="734083"/>
            <a:ext cx="724066" cy="739376"/>
          </a:xfrm>
          <a:prstGeom prst="rect">
            <a:avLst/>
          </a:prstGeom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34" y="1393099"/>
            <a:ext cx="724066" cy="739376"/>
          </a:xfrm>
          <a:prstGeom prst="rect">
            <a:avLst/>
          </a:prstGeom>
        </p:spPr>
      </p:pic>
      <p:pic>
        <p:nvPicPr>
          <p:cNvPr id="55" name="Resim 5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327" y="1393099"/>
            <a:ext cx="724066" cy="739376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20" y="1393099"/>
            <a:ext cx="724066" cy="739376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13" y="1393099"/>
            <a:ext cx="724066" cy="739376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938" y="1382385"/>
            <a:ext cx="724066" cy="739376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62" y="1393099"/>
            <a:ext cx="724066" cy="739376"/>
          </a:xfrm>
          <a:prstGeom prst="rect">
            <a:avLst/>
          </a:prstGeom>
        </p:spPr>
      </p:pic>
      <p:sp>
        <p:nvSpPr>
          <p:cNvPr id="60" name="Yuvarlatılmış Dikdörtgen 59"/>
          <p:cNvSpPr/>
          <p:nvPr/>
        </p:nvSpPr>
        <p:spPr>
          <a:xfrm>
            <a:off x="2664889" y="2899067"/>
            <a:ext cx="2571763" cy="1457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Yuvarlatılmış Dikdörtgen 60"/>
          <p:cNvSpPr/>
          <p:nvPr/>
        </p:nvSpPr>
        <p:spPr>
          <a:xfrm>
            <a:off x="6159068" y="2899067"/>
            <a:ext cx="3223933" cy="1457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2" name="Resim 6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912" y="2957233"/>
            <a:ext cx="724066" cy="739376"/>
          </a:xfrm>
          <a:prstGeom prst="rect">
            <a:avLst/>
          </a:prstGeom>
        </p:spPr>
      </p:pic>
      <p:pic>
        <p:nvPicPr>
          <p:cNvPr id="63" name="Resim 6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926" y="2957233"/>
            <a:ext cx="724066" cy="739376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08" y="3656813"/>
            <a:ext cx="724066" cy="739376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979" y="2954893"/>
            <a:ext cx="724066" cy="739376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938" y="3647388"/>
            <a:ext cx="724066" cy="739376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55" y="2958807"/>
            <a:ext cx="724066" cy="739376"/>
          </a:xfrm>
          <a:prstGeom prst="rect">
            <a:avLst/>
          </a:prstGeom>
        </p:spPr>
      </p:pic>
      <p:pic>
        <p:nvPicPr>
          <p:cNvPr id="70" name="Resim 6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727" y="3617016"/>
            <a:ext cx="724066" cy="739376"/>
          </a:xfrm>
          <a:prstGeom prst="rect">
            <a:avLst/>
          </a:prstGeom>
        </p:spPr>
      </p:pic>
      <p:pic>
        <p:nvPicPr>
          <p:cNvPr id="71" name="Resim 70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477" y="2989179"/>
            <a:ext cx="724066" cy="739376"/>
          </a:xfrm>
          <a:prstGeom prst="rect">
            <a:avLst/>
          </a:prstGeom>
        </p:spPr>
      </p:pic>
      <p:pic>
        <p:nvPicPr>
          <p:cNvPr id="72" name="Resim 7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436" y="3656813"/>
            <a:ext cx="724066" cy="739376"/>
          </a:xfrm>
          <a:prstGeom prst="rect">
            <a:avLst/>
          </a:prstGeom>
        </p:spPr>
      </p:pic>
      <p:pic>
        <p:nvPicPr>
          <p:cNvPr id="73" name="Resim 7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104" y="3303098"/>
            <a:ext cx="724066" cy="739376"/>
          </a:xfrm>
          <a:prstGeom prst="rect">
            <a:avLst/>
          </a:prstGeom>
        </p:spPr>
      </p:pic>
      <p:sp>
        <p:nvSpPr>
          <p:cNvPr id="6" name="Yumurtaları Dağıt"/>
          <p:cNvSpPr/>
          <p:nvPr/>
        </p:nvSpPr>
        <p:spPr>
          <a:xfrm>
            <a:off x="2354696" y="6263238"/>
            <a:ext cx="1668674" cy="3886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/>
              <a:t>Yumurtaları Dağıt</a:t>
            </a:r>
          </a:p>
        </p:txBody>
      </p:sp>
      <p:pic>
        <p:nvPicPr>
          <p:cNvPr id="74" name="Resim 7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319" y="2940139"/>
            <a:ext cx="724066" cy="739376"/>
          </a:xfrm>
          <a:prstGeom prst="rect">
            <a:avLst/>
          </a:prstGeom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78" y="3632634"/>
            <a:ext cx="724066" cy="73937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5485487" y="2195733"/>
            <a:ext cx="792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76" name="Metin kutusu 75"/>
          <p:cNvSpPr txBox="1"/>
          <p:nvPr/>
        </p:nvSpPr>
        <p:spPr>
          <a:xfrm>
            <a:off x="5647195" y="2226505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436758" y="4947309"/>
            <a:ext cx="5068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77" name="Metin kutusu 76"/>
          <p:cNvSpPr txBox="1"/>
          <p:nvPr/>
        </p:nvSpPr>
        <p:spPr>
          <a:xfrm>
            <a:off x="4872737" y="4923599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+</a:t>
            </a:r>
          </a:p>
        </p:txBody>
      </p:sp>
      <p:sp>
        <p:nvSpPr>
          <p:cNvPr id="78" name="Metin kutusu 77"/>
          <p:cNvSpPr txBox="1"/>
          <p:nvPr/>
        </p:nvSpPr>
        <p:spPr>
          <a:xfrm>
            <a:off x="5236652" y="4956499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79" name="Metin kutusu 78"/>
          <p:cNvSpPr txBox="1"/>
          <p:nvPr/>
        </p:nvSpPr>
        <p:spPr>
          <a:xfrm>
            <a:off x="5672042" y="4956499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=</a:t>
            </a:r>
          </a:p>
        </p:txBody>
      </p:sp>
      <p:sp>
        <p:nvSpPr>
          <p:cNvPr id="80" name="Metin kutusu 79"/>
          <p:cNvSpPr txBox="1"/>
          <p:nvPr/>
        </p:nvSpPr>
        <p:spPr>
          <a:xfrm>
            <a:off x="6049269" y="4917389"/>
            <a:ext cx="792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3458464" y="4471588"/>
            <a:ext cx="5068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7870001" y="4425812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950770" y="6535593"/>
            <a:ext cx="7588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Zümra’nın sorusuna yeterli cevap geldikten sonra «Yumurtaları Dağıt» </a:t>
            </a:r>
            <a:r>
              <a:rPr lang="tr-TR" sz="1400" dirty="0" err="1">
                <a:solidFill>
                  <a:schemeClr val="bg1"/>
                </a:solidFill>
              </a:rPr>
              <a:t>bütonuyla</a:t>
            </a:r>
            <a:r>
              <a:rPr lang="tr-TR" sz="1400" dirty="0">
                <a:solidFill>
                  <a:schemeClr val="bg1"/>
                </a:solidFill>
              </a:rPr>
              <a:t> devam edilir.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48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uc-yumu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riye-dokuz-yumu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32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iger-tabak-dokuz-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eps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95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5" presetID="26" presetClass="emph" presetSubtype="0" repeatCount="indefinit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0" grpId="0" animBg="1"/>
      <p:bldP spid="7" grpId="0"/>
      <p:bldP spid="76" grpId="0"/>
      <p:bldP spid="76" grpId="1"/>
      <p:bldP spid="8" grpId="0"/>
      <p:bldP spid="77" grpId="0"/>
      <p:bldP spid="78" grpId="0"/>
      <p:bldP spid="79" grpId="0"/>
      <p:bldP spid="80" grpId="0"/>
      <p:bldP spid="81" grpId="0"/>
      <p:bldP spid="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92" y="-138698"/>
            <a:ext cx="8305334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2 - 4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4219562" y="705508"/>
            <a:ext cx="3438442" cy="1457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34" y="734083"/>
            <a:ext cx="724066" cy="739376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327" y="734083"/>
            <a:ext cx="724066" cy="739376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20" y="734083"/>
            <a:ext cx="724066" cy="739376"/>
          </a:xfrm>
          <a:prstGeom prst="rect">
            <a:avLst/>
          </a:prstGeom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13" y="734083"/>
            <a:ext cx="724066" cy="739376"/>
          </a:xfrm>
          <a:prstGeom prst="rect">
            <a:avLst/>
          </a:prstGeom>
        </p:spPr>
      </p:pic>
      <p:pic>
        <p:nvPicPr>
          <p:cNvPr id="52" name="Resim 5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938" y="723369"/>
            <a:ext cx="724066" cy="739376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62" y="734083"/>
            <a:ext cx="724066" cy="739376"/>
          </a:xfrm>
          <a:prstGeom prst="rect">
            <a:avLst/>
          </a:prstGeom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34" y="1393099"/>
            <a:ext cx="724066" cy="739376"/>
          </a:xfrm>
          <a:prstGeom prst="rect">
            <a:avLst/>
          </a:prstGeom>
        </p:spPr>
      </p:pic>
      <p:pic>
        <p:nvPicPr>
          <p:cNvPr id="55" name="Resim 5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327" y="1393099"/>
            <a:ext cx="724066" cy="739376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20" y="1393099"/>
            <a:ext cx="724066" cy="739376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13" y="1393099"/>
            <a:ext cx="724066" cy="739376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938" y="1382385"/>
            <a:ext cx="724066" cy="739376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62" y="1393099"/>
            <a:ext cx="724066" cy="739376"/>
          </a:xfrm>
          <a:prstGeom prst="rect">
            <a:avLst/>
          </a:prstGeom>
        </p:spPr>
      </p:pic>
      <p:sp>
        <p:nvSpPr>
          <p:cNvPr id="60" name="Yuvarlatılmış Dikdörtgen 59"/>
          <p:cNvSpPr/>
          <p:nvPr/>
        </p:nvSpPr>
        <p:spPr>
          <a:xfrm>
            <a:off x="2664889" y="2899067"/>
            <a:ext cx="2571763" cy="1457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61" name="Yuvarlatılmış Dikdörtgen 60"/>
          <p:cNvSpPr/>
          <p:nvPr/>
        </p:nvSpPr>
        <p:spPr>
          <a:xfrm>
            <a:off x="6159068" y="2899067"/>
            <a:ext cx="3223933" cy="1457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62" name="Resim 6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912" y="2957233"/>
            <a:ext cx="724066" cy="739376"/>
          </a:xfrm>
          <a:prstGeom prst="rect">
            <a:avLst/>
          </a:prstGeom>
        </p:spPr>
      </p:pic>
      <p:pic>
        <p:nvPicPr>
          <p:cNvPr id="63" name="Resim 62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926" y="2957233"/>
            <a:ext cx="724066" cy="739376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08" y="3656813"/>
            <a:ext cx="724066" cy="739376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979" y="2954893"/>
            <a:ext cx="724066" cy="739376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938" y="3647388"/>
            <a:ext cx="724066" cy="739376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55" y="2958807"/>
            <a:ext cx="724066" cy="739376"/>
          </a:xfrm>
          <a:prstGeom prst="rect">
            <a:avLst/>
          </a:prstGeom>
        </p:spPr>
      </p:pic>
      <p:pic>
        <p:nvPicPr>
          <p:cNvPr id="70" name="Resim 69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727" y="3617016"/>
            <a:ext cx="724066" cy="739376"/>
          </a:xfrm>
          <a:prstGeom prst="rect">
            <a:avLst/>
          </a:prstGeom>
        </p:spPr>
      </p:pic>
      <p:pic>
        <p:nvPicPr>
          <p:cNvPr id="71" name="Resim 70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477" y="2989179"/>
            <a:ext cx="724066" cy="739376"/>
          </a:xfrm>
          <a:prstGeom prst="rect">
            <a:avLst/>
          </a:prstGeom>
        </p:spPr>
      </p:pic>
      <p:sp>
        <p:nvSpPr>
          <p:cNvPr id="6" name="Yumurtaları Dağıt"/>
          <p:cNvSpPr/>
          <p:nvPr/>
        </p:nvSpPr>
        <p:spPr>
          <a:xfrm>
            <a:off x="2354696" y="6263238"/>
            <a:ext cx="1668674" cy="3886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FFFFFF"/>
                </a:solidFill>
              </a:rPr>
              <a:t>Yumurtaları Dağıt</a:t>
            </a:r>
          </a:p>
        </p:txBody>
      </p:sp>
      <p:pic>
        <p:nvPicPr>
          <p:cNvPr id="74" name="Resim 7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319" y="2940139"/>
            <a:ext cx="724066" cy="739376"/>
          </a:xfrm>
          <a:prstGeom prst="rect">
            <a:avLst/>
          </a:prstGeom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78" y="3632634"/>
            <a:ext cx="724066" cy="73937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5485487" y="2195733"/>
            <a:ext cx="792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76" name="Metin kutusu 75"/>
          <p:cNvSpPr txBox="1"/>
          <p:nvPr/>
        </p:nvSpPr>
        <p:spPr>
          <a:xfrm>
            <a:off x="5700176" y="2228633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436758" y="4947309"/>
            <a:ext cx="5068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77" name="Metin kutusu 76"/>
          <p:cNvSpPr txBox="1"/>
          <p:nvPr/>
        </p:nvSpPr>
        <p:spPr>
          <a:xfrm>
            <a:off x="4872737" y="4923599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78" name="Metin kutusu 77"/>
          <p:cNvSpPr txBox="1"/>
          <p:nvPr/>
        </p:nvSpPr>
        <p:spPr>
          <a:xfrm>
            <a:off x="5236652" y="4956499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79" name="Metin kutusu 78"/>
          <p:cNvSpPr txBox="1"/>
          <p:nvPr/>
        </p:nvSpPr>
        <p:spPr>
          <a:xfrm>
            <a:off x="5672042" y="4956499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80" name="Metin kutusu 79"/>
          <p:cNvSpPr txBox="1"/>
          <p:nvPr/>
        </p:nvSpPr>
        <p:spPr>
          <a:xfrm>
            <a:off x="6049269" y="4917389"/>
            <a:ext cx="792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3458464" y="4471588"/>
            <a:ext cx="5068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7870001" y="4425812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pic>
        <p:nvPicPr>
          <p:cNvPr id="47" name="Resim 4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155" y="2989179"/>
            <a:ext cx="724066" cy="739376"/>
          </a:xfrm>
          <a:prstGeom prst="rect">
            <a:avLst/>
          </a:prstGeom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358" y="3686436"/>
            <a:ext cx="724066" cy="739376"/>
          </a:xfrm>
          <a:prstGeom prst="rect">
            <a:avLst/>
          </a:prstGeom>
        </p:spPr>
      </p:pic>
      <p:sp>
        <p:nvSpPr>
          <p:cNvPr id="49" name="Metin kutusu 48"/>
          <p:cNvSpPr txBox="1"/>
          <p:nvPr/>
        </p:nvSpPr>
        <p:spPr>
          <a:xfrm>
            <a:off x="4202353" y="6301146"/>
            <a:ext cx="5046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Yönerge : «Yumurtaları Dağıt» </a:t>
            </a:r>
            <a:r>
              <a:rPr lang="tr-TR" sz="1400" dirty="0" err="1">
                <a:solidFill>
                  <a:schemeClr val="bg1"/>
                </a:solidFill>
              </a:rPr>
              <a:t>bütonuyla</a:t>
            </a:r>
            <a:r>
              <a:rPr lang="tr-TR" sz="1400" dirty="0">
                <a:solidFill>
                  <a:schemeClr val="bg1"/>
                </a:solidFill>
              </a:rPr>
              <a:t> devam edebilirsiniz.</a:t>
            </a:r>
          </a:p>
        </p:txBody>
      </p:sp>
      <p:sp>
        <p:nvSpPr>
          <p:cNvPr id="64" name="Metin kutusu 63"/>
          <p:cNvSpPr txBox="1"/>
          <p:nvPr/>
        </p:nvSpPr>
        <p:spPr>
          <a:xfrm>
            <a:off x="10065457" y="3855767"/>
            <a:ext cx="21212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Doğal sayıları, iki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doğal sayının toplamı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biçiminde yazma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74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s-yumu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eriye-yedi-yumu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32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nl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epsi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1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0" grpId="0" animBg="1"/>
      <p:bldP spid="7" grpId="0"/>
      <p:bldP spid="76" grpId="0"/>
      <p:bldP spid="76" grpId="1"/>
      <p:bldP spid="8" grpId="0"/>
      <p:bldP spid="77" grpId="0"/>
      <p:bldP spid="78" grpId="0"/>
      <p:bldP spid="79" grpId="0"/>
      <p:bldP spid="80" grpId="0"/>
      <p:bldP spid="81" grpId="0"/>
      <p:bldP spid="8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92" y="-138698"/>
            <a:ext cx="8305334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3 - 4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4219562" y="705508"/>
            <a:ext cx="3438442" cy="1457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34" y="734083"/>
            <a:ext cx="724066" cy="739376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327" y="734083"/>
            <a:ext cx="724066" cy="739376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20" y="734083"/>
            <a:ext cx="724066" cy="739376"/>
          </a:xfrm>
          <a:prstGeom prst="rect">
            <a:avLst/>
          </a:prstGeom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13" y="734083"/>
            <a:ext cx="724066" cy="739376"/>
          </a:xfrm>
          <a:prstGeom prst="rect">
            <a:avLst/>
          </a:prstGeom>
        </p:spPr>
      </p:pic>
      <p:pic>
        <p:nvPicPr>
          <p:cNvPr id="52" name="Resim 5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938" y="723369"/>
            <a:ext cx="724066" cy="739376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62" y="734083"/>
            <a:ext cx="724066" cy="739376"/>
          </a:xfrm>
          <a:prstGeom prst="rect">
            <a:avLst/>
          </a:prstGeom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34" y="1393099"/>
            <a:ext cx="724066" cy="739376"/>
          </a:xfrm>
          <a:prstGeom prst="rect">
            <a:avLst/>
          </a:prstGeom>
        </p:spPr>
      </p:pic>
      <p:pic>
        <p:nvPicPr>
          <p:cNvPr id="55" name="Resim 5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327" y="1393099"/>
            <a:ext cx="724066" cy="739376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20" y="1393099"/>
            <a:ext cx="724066" cy="739376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13" y="1393099"/>
            <a:ext cx="724066" cy="739376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938" y="1382385"/>
            <a:ext cx="724066" cy="739376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62" y="1393099"/>
            <a:ext cx="724066" cy="739376"/>
          </a:xfrm>
          <a:prstGeom prst="rect">
            <a:avLst/>
          </a:prstGeom>
        </p:spPr>
      </p:pic>
      <p:sp>
        <p:nvSpPr>
          <p:cNvPr id="60" name="Yuvarlatılmış Dikdörtgen 59"/>
          <p:cNvSpPr/>
          <p:nvPr/>
        </p:nvSpPr>
        <p:spPr>
          <a:xfrm>
            <a:off x="2664889" y="2899067"/>
            <a:ext cx="2571763" cy="1457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61" name="Yuvarlatılmış Dikdörtgen 60"/>
          <p:cNvSpPr/>
          <p:nvPr/>
        </p:nvSpPr>
        <p:spPr>
          <a:xfrm>
            <a:off x="6933937" y="2899067"/>
            <a:ext cx="1864235" cy="1457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62" name="Resim 6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912" y="2957233"/>
            <a:ext cx="724066" cy="739376"/>
          </a:xfrm>
          <a:prstGeom prst="rect">
            <a:avLst/>
          </a:prstGeom>
        </p:spPr>
      </p:pic>
      <p:pic>
        <p:nvPicPr>
          <p:cNvPr id="63" name="Resim 6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898" y="2943296"/>
            <a:ext cx="724066" cy="739376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043" y="3656813"/>
            <a:ext cx="724066" cy="739376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481" y="2954893"/>
            <a:ext cx="724066" cy="739376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440" y="3647388"/>
            <a:ext cx="724066" cy="739376"/>
          </a:xfrm>
          <a:prstGeom prst="rect">
            <a:avLst/>
          </a:prstGeom>
        </p:spPr>
      </p:pic>
      <p:sp>
        <p:nvSpPr>
          <p:cNvPr id="6" name="Yumurtaları Dağıt"/>
          <p:cNvSpPr/>
          <p:nvPr/>
        </p:nvSpPr>
        <p:spPr>
          <a:xfrm>
            <a:off x="2354696" y="6263238"/>
            <a:ext cx="1668674" cy="3886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FFFFFF"/>
                </a:solidFill>
              </a:rPr>
              <a:t>Yumurtaları Dağıt</a:t>
            </a:r>
          </a:p>
        </p:txBody>
      </p:sp>
      <p:pic>
        <p:nvPicPr>
          <p:cNvPr id="74" name="Resim 7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821" y="2940139"/>
            <a:ext cx="724066" cy="739376"/>
          </a:xfrm>
          <a:prstGeom prst="rect">
            <a:avLst/>
          </a:prstGeom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80" y="3632634"/>
            <a:ext cx="724066" cy="73937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5485487" y="2195733"/>
            <a:ext cx="792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76" name="Metin kutusu 75"/>
          <p:cNvSpPr txBox="1"/>
          <p:nvPr/>
        </p:nvSpPr>
        <p:spPr>
          <a:xfrm>
            <a:off x="5606514" y="2253122"/>
            <a:ext cx="530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436758" y="4947309"/>
            <a:ext cx="52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77" name="Metin kutusu 76"/>
          <p:cNvSpPr txBox="1"/>
          <p:nvPr/>
        </p:nvSpPr>
        <p:spPr>
          <a:xfrm>
            <a:off x="4872737" y="4923599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78" name="Metin kutusu 77"/>
          <p:cNvSpPr txBox="1"/>
          <p:nvPr/>
        </p:nvSpPr>
        <p:spPr>
          <a:xfrm>
            <a:off x="5236652" y="4956499"/>
            <a:ext cx="530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79" name="Metin kutusu 78"/>
          <p:cNvSpPr txBox="1"/>
          <p:nvPr/>
        </p:nvSpPr>
        <p:spPr>
          <a:xfrm>
            <a:off x="5672042" y="4956499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80" name="Metin kutusu 79"/>
          <p:cNvSpPr txBox="1"/>
          <p:nvPr/>
        </p:nvSpPr>
        <p:spPr>
          <a:xfrm>
            <a:off x="6049269" y="4917389"/>
            <a:ext cx="792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3458464" y="4471588"/>
            <a:ext cx="52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7644163" y="4425812"/>
            <a:ext cx="530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pic>
        <p:nvPicPr>
          <p:cNvPr id="47" name="Resim 4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573" y="2949498"/>
            <a:ext cx="724066" cy="739376"/>
          </a:xfrm>
          <a:prstGeom prst="rect">
            <a:avLst/>
          </a:prstGeom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707" y="3700729"/>
            <a:ext cx="724066" cy="739376"/>
          </a:xfrm>
          <a:prstGeom prst="rect">
            <a:avLst/>
          </a:prstGeom>
        </p:spPr>
      </p:pic>
      <p:pic>
        <p:nvPicPr>
          <p:cNvPr id="49" name="Resim 48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811" y="3686436"/>
            <a:ext cx="724066" cy="739376"/>
          </a:xfrm>
          <a:prstGeom prst="rect">
            <a:avLst/>
          </a:prstGeom>
        </p:spPr>
      </p:pic>
      <p:pic>
        <p:nvPicPr>
          <p:cNvPr id="64" name="Resim 6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011" y="2982192"/>
            <a:ext cx="724066" cy="739376"/>
          </a:xfrm>
          <a:prstGeom prst="rect">
            <a:avLst/>
          </a:prstGeom>
        </p:spPr>
      </p:pic>
      <p:pic>
        <p:nvPicPr>
          <p:cNvPr id="66" name="Resim 6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50" y="3706601"/>
            <a:ext cx="724066" cy="739376"/>
          </a:xfrm>
          <a:prstGeom prst="rect">
            <a:avLst/>
          </a:prstGeom>
        </p:spPr>
      </p:pic>
      <p:sp>
        <p:nvSpPr>
          <p:cNvPr id="72" name="Metin kutusu 71"/>
          <p:cNvSpPr txBox="1"/>
          <p:nvPr/>
        </p:nvSpPr>
        <p:spPr>
          <a:xfrm>
            <a:off x="4202353" y="6301146"/>
            <a:ext cx="5046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Yönerge : «Yumurtaları Dağıt» </a:t>
            </a:r>
            <a:r>
              <a:rPr lang="tr-TR" sz="1400" dirty="0" err="1">
                <a:solidFill>
                  <a:schemeClr val="bg1"/>
                </a:solidFill>
              </a:rPr>
              <a:t>bütonuyla</a:t>
            </a:r>
            <a:r>
              <a:rPr lang="tr-TR" sz="1400" dirty="0">
                <a:solidFill>
                  <a:schemeClr val="bg1"/>
                </a:solidFill>
              </a:rPr>
              <a:t> devam edebilirsiniz.</a:t>
            </a:r>
          </a:p>
        </p:txBody>
      </p:sp>
      <p:sp>
        <p:nvSpPr>
          <p:cNvPr id="73" name="Metin kutusu 72"/>
          <p:cNvSpPr txBox="1"/>
          <p:nvPr/>
        </p:nvSpPr>
        <p:spPr>
          <a:xfrm>
            <a:off x="10065457" y="3855767"/>
            <a:ext cx="21212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Doğal sayıları, iki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doğal sayının toplamı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biçiminde yazma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455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ekiz-yumu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eriye-dort-yumu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32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nlari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epsi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1" presetID="32" presetClass="emph" presetSubtype="0" repeatCount="5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cikla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58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0" grpId="0" animBg="1"/>
      <p:bldP spid="7" grpId="0"/>
      <p:bldP spid="76" grpId="0"/>
      <p:bldP spid="76" grpId="1"/>
      <p:bldP spid="8" grpId="0"/>
      <p:bldP spid="77" grpId="0"/>
      <p:bldP spid="78" grpId="0"/>
      <p:bldP spid="79" grpId="0"/>
      <p:bldP spid="80" grpId="0"/>
      <p:bldP spid="81" grpId="0"/>
      <p:bldP spid="8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4 - 4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2" name="Yuvarlatılmış Dikdörtgen 1"/>
          <p:cNvSpPr/>
          <p:nvPr/>
        </p:nvSpPr>
        <p:spPr>
          <a:xfrm>
            <a:off x="2200275" y="903589"/>
            <a:ext cx="2455394" cy="1355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35" name="Yuvarlatılmış Dikdörtgen 234"/>
          <p:cNvSpPr/>
          <p:nvPr/>
        </p:nvSpPr>
        <p:spPr>
          <a:xfrm>
            <a:off x="5415415" y="903589"/>
            <a:ext cx="1834242" cy="1355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36" name="Yuvarlatılmış Dikdörtgen 235"/>
          <p:cNvSpPr/>
          <p:nvPr/>
        </p:nvSpPr>
        <p:spPr>
          <a:xfrm>
            <a:off x="7474879" y="894065"/>
            <a:ext cx="1877195" cy="1355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3031626" y="2609552"/>
            <a:ext cx="747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15</a:t>
            </a:r>
          </a:p>
        </p:txBody>
      </p:sp>
      <p:sp>
        <p:nvSpPr>
          <p:cNvPr id="245" name="Metin kutusu 244"/>
          <p:cNvSpPr txBox="1"/>
          <p:nvPr/>
        </p:nvSpPr>
        <p:spPr>
          <a:xfrm>
            <a:off x="4662262" y="2610915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=</a:t>
            </a:r>
          </a:p>
        </p:txBody>
      </p:sp>
      <p:sp>
        <p:nvSpPr>
          <p:cNvPr id="246" name="Metin kutusu 245"/>
          <p:cNvSpPr txBox="1"/>
          <p:nvPr/>
        </p:nvSpPr>
        <p:spPr>
          <a:xfrm>
            <a:off x="5897905" y="2609552"/>
            <a:ext cx="52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247" name="Metin kutusu 246"/>
          <p:cNvSpPr txBox="1"/>
          <p:nvPr/>
        </p:nvSpPr>
        <p:spPr>
          <a:xfrm>
            <a:off x="8097120" y="2609552"/>
            <a:ext cx="52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248" name="Metin kutusu 247"/>
          <p:cNvSpPr txBox="1"/>
          <p:nvPr/>
        </p:nvSpPr>
        <p:spPr>
          <a:xfrm>
            <a:off x="7119432" y="2610915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+</a:t>
            </a: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4727028" y="1571977"/>
            <a:ext cx="570432" cy="95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1.Gösterim"/>
          <p:cNvSpPr/>
          <p:nvPr/>
        </p:nvSpPr>
        <p:spPr>
          <a:xfrm>
            <a:off x="2612726" y="5540188"/>
            <a:ext cx="1106666" cy="35104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/>
              <a:t>1.Gösterim</a:t>
            </a:r>
          </a:p>
        </p:txBody>
      </p:sp>
      <p:sp>
        <p:nvSpPr>
          <p:cNvPr id="249" name="2.Gösterim"/>
          <p:cNvSpPr/>
          <p:nvPr/>
        </p:nvSpPr>
        <p:spPr>
          <a:xfrm>
            <a:off x="3932999" y="5540188"/>
            <a:ext cx="1106666" cy="35104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/>
              <a:t>2.Gösterim</a:t>
            </a:r>
          </a:p>
        </p:txBody>
      </p:sp>
      <p:sp>
        <p:nvSpPr>
          <p:cNvPr id="250" name="3.Gösterim"/>
          <p:cNvSpPr/>
          <p:nvPr/>
        </p:nvSpPr>
        <p:spPr>
          <a:xfrm>
            <a:off x="5256444" y="5527452"/>
            <a:ext cx="1106666" cy="35104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/>
              <a:t>3.Gösterim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3143813" y="894065"/>
            <a:ext cx="1518449" cy="1365350"/>
            <a:chOff x="3143813" y="894065"/>
            <a:chExt cx="1518449" cy="1365350"/>
          </a:xfrm>
        </p:grpSpPr>
        <p:pic>
          <p:nvPicPr>
            <p:cNvPr id="138" name="Resim 137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2544" y="894065"/>
              <a:ext cx="582172" cy="507606"/>
            </a:xfrm>
            <a:prstGeom prst="rect">
              <a:avLst/>
            </a:prstGeom>
          </p:spPr>
        </p:pic>
        <p:pic>
          <p:nvPicPr>
            <p:cNvPr id="211" name="Resim 210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5564" y="1322937"/>
              <a:ext cx="582172" cy="507606"/>
            </a:xfrm>
            <a:prstGeom prst="rect">
              <a:avLst/>
            </a:prstGeom>
          </p:spPr>
        </p:pic>
        <p:pic>
          <p:nvPicPr>
            <p:cNvPr id="222" name="Resim 221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3813" y="1751809"/>
              <a:ext cx="582172" cy="507606"/>
            </a:xfrm>
            <a:prstGeom prst="rect">
              <a:avLst/>
            </a:prstGeom>
          </p:spPr>
        </p:pic>
        <p:pic>
          <p:nvPicPr>
            <p:cNvPr id="223" name="Resim 222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2157" y="1751809"/>
              <a:ext cx="582172" cy="507606"/>
            </a:xfrm>
            <a:prstGeom prst="rect">
              <a:avLst/>
            </a:prstGeom>
          </p:spPr>
        </p:pic>
        <p:pic>
          <p:nvPicPr>
            <p:cNvPr id="232" name="Resim 231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0477" y="894065"/>
              <a:ext cx="582172" cy="507606"/>
            </a:xfrm>
            <a:prstGeom prst="rect">
              <a:avLst/>
            </a:prstGeom>
          </p:spPr>
        </p:pic>
        <p:pic>
          <p:nvPicPr>
            <p:cNvPr id="233" name="Resim 232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497" y="1322937"/>
              <a:ext cx="582172" cy="507606"/>
            </a:xfrm>
            <a:prstGeom prst="rect">
              <a:avLst/>
            </a:prstGeom>
          </p:spPr>
        </p:pic>
        <p:pic>
          <p:nvPicPr>
            <p:cNvPr id="234" name="Resim 233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0090" y="1751809"/>
              <a:ext cx="582172" cy="507606"/>
            </a:xfrm>
            <a:prstGeom prst="rect">
              <a:avLst/>
            </a:prstGeom>
          </p:spPr>
        </p:pic>
      </p:grpSp>
      <p:grpSp>
        <p:nvGrpSpPr>
          <p:cNvPr id="5" name="Grup 4"/>
          <p:cNvGrpSpPr/>
          <p:nvPr/>
        </p:nvGrpSpPr>
        <p:grpSpPr>
          <a:xfrm>
            <a:off x="2191385" y="894065"/>
            <a:ext cx="1528007" cy="1365350"/>
            <a:chOff x="2191385" y="894065"/>
            <a:chExt cx="1528007" cy="136535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1385" y="894065"/>
              <a:ext cx="582172" cy="507606"/>
            </a:xfrm>
            <a:prstGeom prst="rect">
              <a:avLst/>
            </a:prstGeom>
          </p:spPr>
        </p:pic>
        <p:pic>
          <p:nvPicPr>
            <p:cNvPr id="136" name="Resim 135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179" y="894065"/>
              <a:ext cx="582172" cy="507606"/>
            </a:xfrm>
            <a:prstGeom prst="rect">
              <a:avLst/>
            </a:prstGeom>
          </p:spPr>
        </p:pic>
        <p:pic>
          <p:nvPicPr>
            <p:cNvPr id="137" name="Resim 136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4200" y="894065"/>
              <a:ext cx="582172" cy="507606"/>
            </a:xfrm>
            <a:prstGeom prst="rect">
              <a:avLst/>
            </a:prstGeom>
          </p:spPr>
        </p:pic>
        <p:pic>
          <p:nvPicPr>
            <p:cNvPr id="177" name="Resim 176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4405" y="1322937"/>
              <a:ext cx="582172" cy="507606"/>
            </a:xfrm>
            <a:prstGeom prst="rect">
              <a:avLst/>
            </a:prstGeom>
          </p:spPr>
        </p:pic>
        <p:pic>
          <p:nvPicPr>
            <p:cNvPr id="184" name="Resim 183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4199" y="1322937"/>
              <a:ext cx="582172" cy="507606"/>
            </a:xfrm>
            <a:prstGeom prst="rect">
              <a:avLst/>
            </a:prstGeom>
          </p:spPr>
        </p:pic>
        <p:pic>
          <p:nvPicPr>
            <p:cNvPr id="208" name="Resim 207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7220" y="1322937"/>
              <a:ext cx="582172" cy="507606"/>
            </a:xfrm>
            <a:prstGeom prst="rect">
              <a:avLst/>
            </a:prstGeom>
          </p:spPr>
        </p:pic>
        <p:pic>
          <p:nvPicPr>
            <p:cNvPr id="215" name="Resim 214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0998" y="1751809"/>
              <a:ext cx="582172" cy="507606"/>
            </a:xfrm>
            <a:prstGeom prst="rect">
              <a:avLst/>
            </a:prstGeom>
          </p:spPr>
        </p:pic>
        <p:pic>
          <p:nvPicPr>
            <p:cNvPr id="221" name="Resim 220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0792" y="1751809"/>
              <a:ext cx="582172" cy="507606"/>
            </a:xfrm>
            <a:prstGeom prst="rect">
              <a:avLst/>
            </a:prstGeom>
          </p:spPr>
        </p:pic>
      </p:grpSp>
      <p:grpSp>
        <p:nvGrpSpPr>
          <p:cNvPr id="19" name="Grup 18"/>
          <p:cNvGrpSpPr/>
          <p:nvPr/>
        </p:nvGrpSpPr>
        <p:grpSpPr>
          <a:xfrm>
            <a:off x="3602434" y="909894"/>
            <a:ext cx="1056698" cy="1365350"/>
            <a:chOff x="3598971" y="-1132006"/>
            <a:chExt cx="1056698" cy="1365350"/>
          </a:xfrm>
        </p:grpSpPr>
        <p:pic>
          <p:nvPicPr>
            <p:cNvPr id="262" name="Resim 261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8971" y="-703134"/>
              <a:ext cx="582172" cy="507606"/>
            </a:xfrm>
            <a:prstGeom prst="rect">
              <a:avLst/>
            </a:prstGeom>
          </p:spPr>
        </p:pic>
        <p:pic>
          <p:nvPicPr>
            <p:cNvPr id="264" name="Resim 263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5564" y="-274262"/>
              <a:ext cx="582172" cy="507606"/>
            </a:xfrm>
            <a:prstGeom prst="rect">
              <a:avLst/>
            </a:prstGeom>
          </p:spPr>
        </p:pic>
        <p:pic>
          <p:nvPicPr>
            <p:cNvPr id="265" name="Resim 264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3884" y="-1132006"/>
              <a:ext cx="582172" cy="507606"/>
            </a:xfrm>
            <a:prstGeom prst="rect">
              <a:avLst/>
            </a:prstGeom>
          </p:spPr>
        </p:pic>
        <p:pic>
          <p:nvPicPr>
            <p:cNvPr id="266" name="Resim 265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6904" y="-703134"/>
              <a:ext cx="582172" cy="507606"/>
            </a:xfrm>
            <a:prstGeom prst="rect">
              <a:avLst/>
            </a:prstGeom>
          </p:spPr>
        </p:pic>
        <p:pic>
          <p:nvPicPr>
            <p:cNvPr id="267" name="Resim 266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497" y="-274262"/>
              <a:ext cx="582172" cy="507606"/>
            </a:xfrm>
            <a:prstGeom prst="rect">
              <a:avLst/>
            </a:prstGeom>
          </p:spPr>
        </p:pic>
      </p:grpSp>
      <p:grpSp>
        <p:nvGrpSpPr>
          <p:cNvPr id="18" name="Grup 17"/>
          <p:cNvGrpSpPr/>
          <p:nvPr/>
        </p:nvGrpSpPr>
        <p:grpSpPr>
          <a:xfrm>
            <a:off x="2188255" y="909894"/>
            <a:ext cx="1973331" cy="1365350"/>
            <a:chOff x="2184792" y="-1132006"/>
            <a:chExt cx="1973331" cy="1365350"/>
          </a:xfrm>
        </p:grpSpPr>
        <p:pic>
          <p:nvPicPr>
            <p:cNvPr id="252" name="Resim 251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4792" y="-1132006"/>
              <a:ext cx="582172" cy="507606"/>
            </a:xfrm>
            <a:prstGeom prst="rect">
              <a:avLst/>
            </a:prstGeom>
          </p:spPr>
        </p:pic>
        <p:pic>
          <p:nvPicPr>
            <p:cNvPr id="253" name="Resim 252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4586" y="-1132006"/>
              <a:ext cx="582172" cy="507606"/>
            </a:xfrm>
            <a:prstGeom prst="rect">
              <a:avLst/>
            </a:prstGeom>
          </p:spPr>
        </p:pic>
        <p:pic>
          <p:nvPicPr>
            <p:cNvPr id="254" name="Resim 253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7607" y="-1132006"/>
              <a:ext cx="582172" cy="507606"/>
            </a:xfrm>
            <a:prstGeom prst="rect">
              <a:avLst/>
            </a:prstGeom>
          </p:spPr>
        </p:pic>
        <p:pic>
          <p:nvPicPr>
            <p:cNvPr id="255" name="Resim 254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7812" y="-703134"/>
              <a:ext cx="582172" cy="507606"/>
            </a:xfrm>
            <a:prstGeom prst="rect">
              <a:avLst/>
            </a:prstGeom>
          </p:spPr>
        </p:pic>
        <p:pic>
          <p:nvPicPr>
            <p:cNvPr id="256" name="Resim 255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606" y="-703134"/>
              <a:ext cx="582172" cy="507606"/>
            </a:xfrm>
            <a:prstGeom prst="rect">
              <a:avLst/>
            </a:prstGeom>
          </p:spPr>
        </p:pic>
        <p:pic>
          <p:nvPicPr>
            <p:cNvPr id="257" name="Resim 256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627" y="-703134"/>
              <a:ext cx="582172" cy="507606"/>
            </a:xfrm>
            <a:prstGeom prst="rect">
              <a:avLst/>
            </a:prstGeom>
          </p:spPr>
        </p:pic>
        <p:pic>
          <p:nvPicPr>
            <p:cNvPr id="258" name="Resim 257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4405" y="-274262"/>
              <a:ext cx="582172" cy="507606"/>
            </a:xfrm>
            <a:prstGeom prst="rect">
              <a:avLst/>
            </a:prstGeom>
          </p:spPr>
        </p:pic>
        <p:pic>
          <p:nvPicPr>
            <p:cNvPr id="259" name="Resim 258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4199" y="-274262"/>
              <a:ext cx="582172" cy="507606"/>
            </a:xfrm>
            <a:prstGeom prst="rect">
              <a:avLst/>
            </a:prstGeom>
          </p:spPr>
        </p:pic>
        <p:pic>
          <p:nvPicPr>
            <p:cNvPr id="261" name="Resim 260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5951" y="-1132006"/>
              <a:ext cx="582172" cy="507606"/>
            </a:xfrm>
            <a:prstGeom prst="rect">
              <a:avLst/>
            </a:prstGeom>
          </p:spPr>
        </p:pic>
        <p:pic>
          <p:nvPicPr>
            <p:cNvPr id="263" name="Resim 262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7220" y="-274262"/>
              <a:ext cx="582172" cy="507606"/>
            </a:xfrm>
            <a:prstGeom prst="rect">
              <a:avLst/>
            </a:prstGeom>
          </p:spPr>
        </p:pic>
      </p:grpSp>
      <p:sp>
        <p:nvSpPr>
          <p:cNvPr id="268" name="Metin kutusu 267"/>
          <p:cNvSpPr txBox="1"/>
          <p:nvPr/>
        </p:nvSpPr>
        <p:spPr>
          <a:xfrm>
            <a:off x="4662262" y="2628107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=</a:t>
            </a:r>
          </a:p>
        </p:txBody>
      </p:sp>
      <p:sp>
        <p:nvSpPr>
          <p:cNvPr id="269" name="Metin kutusu 268"/>
          <p:cNvSpPr txBox="1"/>
          <p:nvPr/>
        </p:nvSpPr>
        <p:spPr>
          <a:xfrm>
            <a:off x="5897905" y="2626744"/>
            <a:ext cx="7665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270" name="Metin kutusu 269"/>
          <p:cNvSpPr txBox="1"/>
          <p:nvPr/>
        </p:nvSpPr>
        <p:spPr>
          <a:xfrm>
            <a:off x="8097120" y="2626744"/>
            <a:ext cx="52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271" name="Metin kutusu 270"/>
          <p:cNvSpPr txBox="1"/>
          <p:nvPr/>
        </p:nvSpPr>
        <p:spPr>
          <a:xfrm>
            <a:off x="7119432" y="2628107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+</a:t>
            </a:r>
          </a:p>
        </p:txBody>
      </p:sp>
      <p:grpSp>
        <p:nvGrpSpPr>
          <p:cNvPr id="21" name="Grup 20"/>
          <p:cNvGrpSpPr/>
          <p:nvPr/>
        </p:nvGrpSpPr>
        <p:grpSpPr>
          <a:xfrm>
            <a:off x="3589137" y="894064"/>
            <a:ext cx="1079718" cy="1365350"/>
            <a:chOff x="3495978" y="-1391454"/>
            <a:chExt cx="1079718" cy="1365350"/>
          </a:xfrm>
        </p:grpSpPr>
        <p:pic>
          <p:nvPicPr>
            <p:cNvPr id="273" name="Resim 272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998" y="-962582"/>
              <a:ext cx="582172" cy="507606"/>
            </a:xfrm>
            <a:prstGeom prst="rect">
              <a:avLst/>
            </a:prstGeom>
          </p:spPr>
        </p:pic>
        <p:pic>
          <p:nvPicPr>
            <p:cNvPr id="274" name="Resim 273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5591" y="-533710"/>
              <a:ext cx="582172" cy="507606"/>
            </a:xfrm>
            <a:prstGeom prst="rect">
              <a:avLst/>
            </a:prstGeom>
          </p:spPr>
        </p:pic>
        <p:pic>
          <p:nvPicPr>
            <p:cNvPr id="275" name="Resim 274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911" y="-1391454"/>
              <a:ext cx="582172" cy="507606"/>
            </a:xfrm>
            <a:prstGeom prst="rect">
              <a:avLst/>
            </a:prstGeom>
          </p:spPr>
        </p:pic>
        <p:pic>
          <p:nvPicPr>
            <p:cNvPr id="276" name="Resim 275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6931" y="-962582"/>
              <a:ext cx="582172" cy="507606"/>
            </a:xfrm>
            <a:prstGeom prst="rect">
              <a:avLst/>
            </a:prstGeom>
          </p:spPr>
        </p:pic>
        <p:pic>
          <p:nvPicPr>
            <p:cNvPr id="277" name="Resim 276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3524" y="-533710"/>
              <a:ext cx="582172" cy="507606"/>
            </a:xfrm>
            <a:prstGeom prst="rect">
              <a:avLst/>
            </a:prstGeom>
          </p:spPr>
        </p:pic>
        <p:pic>
          <p:nvPicPr>
            <p:cNvPr id="287" name="Resim 286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5978" y="-1391454"/>
              <a:ext cx="582172" cy="507606"/>
            </a:xfrm>
            <a:prstGeom prst="rect">
              <a:avLst/>
            </a:prstGeom>
          </p:spPr>
        </p:pic>
      </p:grpSp>
      <p:grpSp>
        <p:nvGrpSpPr>
          <p:cNvPr id="20" name="Grup 19"/>
          <p:cNvGrpSpPr/>
          <p:nvPr/>
        </p:nvGrpSpPr>
        <p:grpSpPr>
          <a:xfrm>
            <a:off x="2197978" y="894064"/>
            <a:ext cx="1534600" cy="1365350"/>
            <a:chOff x="2104819" y="-1391454"/>
            <a:chExt cx="1534600" cy="1365350"/>
          </a:xfrm>
        </p:grpSpPr>
        <p:pic>
          <p:nvPicPr>
            <p:cNvPr id="279" name="Resim 278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4819" y="-1391454"/>
              <a:ext cx="582172" cy="507606"/>
            </a:xfrm>
            <a:prstGeom prst="rect">
              <a:avLst/>
            </a:prstGeom>
          </p:spPr>
        </p:pic>
        <p:pic>
          <p:nvPicPr>
            <p:cNvPr id="280" name="Resim 279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613" y="-1391454"/>
              <a:ext cx="582172" cy="507606"/>
            </a:xfrm>
            <a:prstGeom prst="rect">
              <a:avLst/>
            </a:prstGeom>
          </p:spPr>
        </p:pic>
        <p:pic>
          <p:nvPicPr>
            <p:cNvPr id="281" name="Resim 280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7634" y="-1391454"/>
              <a:ext cx="582172" cy="507606"/>
            </a:xfrm>
            <a:prstGeom prst="rect">
              <a:avLst/>
            </a:prstGeom>
          </p:spPr>
        </p:pic>
        <p:pic>
          <p:nvPicPr>
            <p:cNvPr id="282" name="Resim 281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7839" y="-962582"/>
              <a:ext cx="582172" cy="507606"/>
            </a:xfrm>
            <a:prstGeom prst="rect">
              <a:avLst/>
            </a:prstGeom>
          </p:spPr>
        </p:pic>
        <p:pic>
          <p:nvPicPr>
            <p:cNvPr id="283" name="Resim 282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7633" y="-962582"/>
              <a:ext cx="582172" cy="507606"/>
            </a:xfrm>
            <a:prstGeom prst="rect">
              <a:avLst/>
            </a:prstGeom>
          </p:spPr>
        </p:pic>
        <p:pic>
          <p:nvPicPr>
            <p:cNvPr id="284" name="Resim 283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0654" y="-962582"/>
              <a:ext cx="582172" cy="507606"/>
            </a:xfrm>
            <a:prstGeom prst="rect">
              <a:avLst/>
            </a:prstGeom>
          </p:spPr>
        </p:pic>
        <p:pic>
          <p:nvPicPr>
            <p:cNvPr id="285" name="Resim 284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4432" y="-533710"/>
              <a:ext cx="582172" cy="507606"/>
            </a:xfrm>
            <a:prstGeom prst="rect">
              <a:avLst/>
            </a:prstGeom>
          </p:spPr>
        </p:pic>
        <p:pic>
          <p:nvPicPr>
            <p:cNvPr id="286" name="Resim 285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4226" y="-533710"/>
              <a:ext cx="582172" cy="507606"/>
            </a:xfrm>
            <a:prstGeom prst="rect">
              <a:avLst/>
            </a:prstGeom>
          </p:spPr>
        </p:pic>
        <p:pic>
          <p:nvPicPr>
            <p:cNvPr id="288" name="Resim 287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7247" y="-533710"/>
              <a:ext cx="582172" cy="507606"/>
            </a:xfrm>
            <a:prstGeom prst="rect">
              <a:avLst/>
            </a:prstGeom>
          </p:spPr>
        </p:pic>
      </p:grpSp>
      <p:sp>
        <p:nvSpPr>
          <p:cNvPr id="289" name="Metin kutusu 288"/>
          <p:cNvSpPr txBox="1"/>
          <p:nvPr/>
        </p:nvSpPr>
        <p:spPr>
          <a:xfrm>
            <a:off x="4662262" y="2635724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=</a:t>
            </a:r>
          </a:p>
        </p:txBody>
      </p:sp>
      <p:sp>
        <p:nvSpPr>
          <p:cNvPr id="290" name="Metin kutusu 289"/>
          <p:cNvSpPr txBox="1"/>
          <p:nvPr/>
        </p:nvSpPr>
        <p:spPr>
          <a:xfrm>
            <a:off x="5897905" y="2634361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291" name="Metin kutusu 290"/>
          <p:cNvSpPr txBox="1"/>
          <p:nvPr/>
        </p:nvSpPr>
        <p:spPr>
          <a:xfrm>
            <a:off x="8097120" y="2634361"/>
            <a:ext cx="52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292" name="Metin kutusu 291"/>
          <p:cNvSpPr txBox="1"/>
          <p:nvPr/>
        </p:nvSpPr>
        <p:spPr>
          <a:xfrm>
            <a:off x="7119432" y="2635724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+</a:t>
            </a:r>
          </a:p>
        </p:txBody>
      </p:sp>
      <p:sp>
        <p:nvSpPr>
          <p:cNvPr id="293" name="Metin kutusu 292"/>
          <p:cNvSpPr txBox="1"/>
          <p:nvPr/>
        </p:nvSpPr>
        <p:spPr>
          <a:xfrm>
            <a:off x="4076960" y="6342789"/>
            <a:ext cx="41722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Yönerge : Gösterim </a:t>
            </a:r>
            <a:r>
              <a:rPr lang="tr-TR" sz="1400" dirty="0" err="1">
                <a:solidFill>
                  <a:schemeClr val="bg1"/>
                </a:solidFill>
              </a:rPr>
              <a:t>bütonuyla</a:t>
            </a:r>
            <a:r>
              <a:rPr lang="tr-TR" sz="1400" dirty="0">
                <a:solidFill>
                  <a:schemeClr val="bg1"/>
                </a:solidFill>
              </a:rPr>
              <a:t> devam edebilirsiniz.</a:t>
            </a:r>
          </a:p>
        </p:txBody>
      </p:sp>
      <p:sp>
        <p:nvSpPr>
          <p:cNvPr id="294" name="Metin kutusu 293"/>
          <p:cNvSpPr txBox="1"/>
          <p:nvPr/>
        </p:nvSpPr>
        <p:spPr>
          <a:xfrm>
            <a:off x="10065457" y="3855767"/>
            <a:ext cx="21212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Doğal sayıları, iki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doğal sayının toplamı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biçiminde yazma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84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lma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0.07096 0.04005 C 0.08567 0.04908 0.10794 0.05394 0.13125 0.05394 C 0.15768 0.05394 0.17903 0.04908 0.19375 0.04005 L 0.26484 -1.11111E-6 " pathEditMode="relative" rAng="0" ptsTypes="AAA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2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0.0974 0.04005 C 0.11771 0.04908 0.14818 0.05394 0.18008 0.05394 C 0.21641 0.05394 0.24558 0.04908 0.26589 0.04005 L 0.36341 -1.11111E-6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64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ekiz-arti-yed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7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4167E-6 4.07407E-6 L 0.07005 0.04004 C 0.08463 0.04907 0.10664 0.05393 0.12968 0.05393 C 0.15586 0.05393 0.17682 0.04907 0.1914 0.04004 L 0.26159 4.07407E-6 " pathEditMode="relative" rAng="0" ptsTypes="AAAAA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73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0.0931 0.04004 C 0.11237 0.04907 0.14154 0.05393 0.17214 0.05393 C 0.2069 0.05393 0.23477 0.04907 0.25404 0.04004 L 0.34727 4.07407E-6 " pathEditMode="relative" rAng="0" ptsTypes="AAAAA">
                                      <p:cBhvr>
                                        <p:cTn id="8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57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n-arti-b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37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8.33333E-7 -1.11111E-6 L 0.07474 0.04005 C 0.09023 0.04908 0.11354 0.05394 0.13815 0.05394 C 0.16601 0.05394 0.18828 0.04908 0.20378 0.04005 L 0.27865 -1.11111E-6 " pathEditMode="relative" rAng="0" ptsTypes="AAAAA">
                                      <p:cBhvr>
                                        <p:cTn id="1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32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0"/>
                            </p:stCondLst>
                            <p:childTnLst>
                              <p:par>
                                <p:cTn id="140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09284 0.04005 C 0.11211 0.04908 0.14115 0.05394 0.17162 0.05394 C 0.20625 0.05394 0.23399 0.04908 0.25326 0.04005 L 0.34623 -1.11111E-6 " pathEditMode="relative" rAng="0" ptsTypes="AAAAA">
                                      <p:cBhvr>
                                        <p:cTn id="1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5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000"/>
                            </p:stCondLst>
                            <p:childTnLst>
                              <p:par>
                                <p:cTn id="1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kuz-arti-al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0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8000"/>
                            </p:stCondLst>
                            <p:childTnLst>
                              <p:par>
                                <p:cTn id="1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00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9500"/>
                            </p:stCondLst>
                            <p:childTnLst>
                              <p:par>
                                <p:cTn id="163" presetID="32" presetClass="emph" presetSubtype="0" repeatCount="5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6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ciklam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500"/>
                            </p:stCondLst>
                            <p:childTnLst>
                              <p:par>
                                <p:cTn id="170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0"/>
                  </p:tgtEl>
                </p:cond>
              </p:nextCondLst>
            </p:seq>
          </p:childTnLst>
        </p:cTn>
      </p:par>
    </p:tnLst>
    <p:bldLst>
      <p:bldP spid="30" grpId="0" animBg="1"/>
      <p:bldP spid="12" grpId="0"/>
      <p:bldP spid="245" grpId="0"/>
      <p:bldP spid="245" grpId="1"/>
      <p:bldP spid="246" grpId="0"/>
      <p:bldP spid="246" grpId="1"/>
      <p:bldP spid="247" grpId="0"/>
      <p:bldP spid="247" grpId="1"/>
      <p:bldP spid="248" grpId="0"/>
      <p:bldP spid="248" grpId="1"/>
      <p:bldP spid="16" grpId="0" animBg="1"/>
      <p:bldP spid="249" grpId="0" animBg="1"/>
      <p:bldP spid="249" grpId="1" animBg="1"/>
      <p:bldP spid="250" grpId="0" animBg="1"/>
      <p:bldP spid="268" grpId="0"/>
      <p:bldP spid="268" grpId="1"/>
      <p:bldP spid="269" grpId="0"/>
      <p:bldP spid="269" grpId="1"/>
      <p:bldP spid="270" grpId="0"/>
      <p:bldP spid="270" grpId="1"/>
      <p:bldP spid="271" grpId="0"/>
      <p:bldP spid="271" grpId="1"/>
      <p:bldP spid="289" grpId="0"/>
      <p:bldP spid="290" grpId="0"/>
      <p:bldP spid="291" grpId="0"/>
      <p:bldP spid="2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1 - 1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426179" y="795927"/>
            <a:ext cx="6689652" cy="8002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300" dirty="0">
                <a:latin typeface="Hand writing Mutlu" panose="00002100000000000000" pitchFamily="2" charset="0"/>
              </a:rPr>
              <a:t>Kutucuklarda verilen sayıları , iki sayının</a:t>
            </a:r>
          </a:p>
          <a:p>
            <a:r>
              <a:rPr lang="tr-TR" sz="2300" dirty="0">
                <a:latin typeface="Hand writing Mutlu" panose="00002100000000000000" pitchFamily="2" charset="0"/>
              </a:rPr>
              <a:t>toplamı olacak şekilde yazınız.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10010661" y="3855767"/>
            <a:ext cx="2230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Toplamları 10 veya 20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olan sayılar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859306" y="2097564"/>
            <a:ext cx="645459" cy="63219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Dikdörtgen 47"/>
          <p:cNvSpPr/>
          <p:nvPr/>
        </p:nvSpPr>
        <p:spPr>
          <a:xfrm>
            <a:off x="5023125" y="2097564"/>
            <a:ext cx="645459" cy="63219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Dikdörtgen 48"/>
          <p:cNvSpPr/>
          <p:nvPr/>
        </p:nvSpPr>
        <p:spPr>
          <a:xfrm>
            <a:off x="2695486" y="2097564"/>
            <a:ext cx="645459" cy="63219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/>
              <a:t>8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354081" y="2136660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=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4516121" y="2136660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+</a:t>
            </a:r>
          </a:p>
        </p:txBody>
      </p:sp>
      <p:sp>
        <p:nvSpPr>
          <p:cNvPr id="51" name="Dikdörtgen 50"/>
          <p:cNvSpPr/>
          <p:nvPr/>
        </p:nvSpPr>
        <p:spPr>
          <a:xfrm>
            <a:off x="3859306" y="2837456"/>
            <a:ext cx="645459" cy="63219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Dikdörtgen 51"/>
          <p:cNvSpPr/>
          <p:nvPr/>
        </p:nvSpPr>
        <p:spPr>
          <a:xfrm>
            <a:off x="5023125" y="2837456"/>
            <a:ext cx="645459" cy="63219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" name="Dikdörtgen 52"/>
          <p:cNvSpPr/>
          <p:nvPr/>
        </p:nvSpPr>
        <p:spPr>
          <a:xfrm>
            <a:off x="2695486" y="2837456"/>
            <a:ext cx="645459" cy="63219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/>
              <a:t>8</a:t>
            </a:r>
          </a:p>
        </p:txBody>
      </p:sp>
      <p:sp>
        <p:nvSpPr>
          <p:cNvPr id="54" name="Metin kutusu 53"/>
          <p:cNvSpPr txBox="1"/>
          <p:nvPr/>
        </p:nvSpPr>
        <p:spPr>
          <a:xfrm>
            <a:off x="3354081" y="2876552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=</a:t>
            </a:r>
          </a:p>
        </p:txBody>
      </p:sp>
      <p:sp>
        <p:nvSpPr>
          <p:cNvPr id="55" name="Metin kutusu 54"/>
          <p:cNvSpPr txBox="1"/>
          <p:nvPr/>
        </p:nvSpPr>
        <p:spPr>
          <a:xfrm>
            <a:off x="4516121" y="2876552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+</a:t>
            </a:r>
          </a:p>
        </p:txBody>
      </p:sp>
      <p:sp>
        <p:nvSpPr>
          <p:cNvPr id="56" name="Dikdörtgen 55"/>
          <p:cNvSpPr/>
          <p:nvPr/>
        </p:nvSpPr>
        <p:spPr>
          <a:xfrm>
            <a:off x="3859306" y="3577349"/>
            <a:ext cx="645459" cy="63219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Dikdörtgen 56"/>
          <p:cNvSpPr/>
          <p:nvPr/>
        </p:nvSpPr>
        <p:spPr>
          <a:xfrm>
            <a:off x="5023125" y="3577349"/>
            <a:ext cx="645459" cy="63219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Dikdörtgen 57"/>
          <p:cNvSpPr/>
          <p:nvPr/>
        </p:nvSpPr>
        <p:spPr>
          <a:xfrm>
            <a:off x="2695486" y="3577349"/>
            <a:ext cx="645459" cy="63219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/>
              <a:t>8</a:t>
            </a:r>
          </a:p>
        </p:txBody>
      </p:sp>
      <p:sp>
        <p:nvSpPr>
          <p:cNvPr id="59" name="Metin kutusu 58"/>
          <p:cNvSpPr txBox="1"/>
          <p:nvPr/>
        </p:nvSpPr>
        <p:spPr>
          <a:xfrm>
            <a:off x="3354081" y="3616445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=</a:t>
            </a:r>
          </a:p>
        </p:txBody>
      </p:sp>
      <p:sp>
        <p:nvSpPr>
          <p:cNvPr id="60" name="Metin kutusu 59"/>
          <p:cNvSpPr txBox="1"/>
          <p:nvPr/>
        </p:nvSpPr>
        <p:spPr>
          <a:xfrm>
            <a:off x="4516121" y="3616445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+</a:t>
            </a:r>
          </a:p>
        </p:txBody>
      </p:sp>
      <p:sp>
        <p:nvSpPr>
          <p:cNvPr id="61" name="Dikdörtgen 60"/>
          <p:cNvSpPr/>
          <p:nvPr/>
        </p:nvSpPr>
        <p:spPr>
          <a:xfrm>
            <a:off x="7766333" y="2059713"/>
            <a:ext cx="645459" cy="6321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Dikdörtgen 61"/>
          <p:cNvSpPr/>
          <p:nvPr/>
        </p:nvSpPr>
        <p:spPr>
          <a:xfrm>
            <a:off x="8930152" y="2059713"/>
            <a:ext cx="645459" cy="6321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3" name="Dikdörtgen 62"/>
          <p:cNvSpPr/>
          <p:nvPr/>
        </p:nvSpPr>
        <p:spPr>
          <a:xfrm>
            <a:off x="6602513" y="2059713"/>
            <a:ext cx="645459" cy="6321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/>
              <a:t>16</a:t>
            </a:r>
          </a:p>
        </p:txBody>
      </p:sp>
      <p:sp>
        <p:nvSpPr>
          <p:cNvPr id="66" name="Metin kutusu 65"/>
          <p:cNvSpPr txBox="1"/>
          <p:nvPr/>
        </p:nvSpPr>
        <p:spPr>
          <a:xfrm>
            <a:off x="7269951" y="2062611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=</a:t>
            </a:r>
          </a:p>
        </p:txBody>
      </p:sp>
      <p:sp>
        <p:nvSpPr>
          <p:cNvPr id="68" name="Metin kutusu 67"/>
          <p:cNvSpPr txBox="1"/>
          <p:nvPr/>
        </p:nvSpPr>
        <p:spPr>
          <a:xfrm>
            <a:off x="8431991" y="2062611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+</a:t>
            </a:r>
          </a:p>
        </p:txBody>
      </p:sp>
      <p:sp>
        <p:nvSpPr>
          <p:cNvPr id="75" name="Dikdörtgen 74"/>
          <p:cNvSpPr/>
          <p:nvPr/>
        </p:nvSpPr>
        <p:spPr>
          <a:xfrm>
            <a:off x="7766333" y="2834558"/>
            <a:ext cx="645459" cy="6321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Dikdörtgen 75"/>
          <p:cNvSpPr/>
          <p:nvPr/>
        </p:nvSpPr>
        <p:spPr>
          <a:xfrm>
            <a:off x="8930152" y="2834558"/>
            <a:ext cx="645459" cy="6321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7" name="Dikdörtgen 76"/>
          <p:cNvSpPr/>
          <p:nvPr/>
        </p:nvSpPr>
        <p:spPr>
          <a:xfrm>
            <a:off x="6602513" y="2834558"/>
            <a:ext cx="645459" cy="6321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/>
              <a:t>16</a:t>
            </a:r>
          </a:p>
        </p:txBody>
      </p:sp>
      <p:sp>
        <p:nvSpPr>
          <p:cNvPr id="78" name="Metin kutusu 77"/>
          <p:cNvSpPr txBox="1"/>
          <p:nvPr/>
        </p:nvSpPr>
        <p:spPr>
          <a:xfrm>
            <a:off x="7269951" y="2837456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=</a:t>
            </a:r>
          </a:p>
        </p:txBody>
      </p:sp>
      <p:sp>
        <p:nvSpPr>
          <p:cNvPr id="79" name="Metin kutusu 78"/>
          <p:cNvSpPr txBox="1"/>
          <p:nvPr/>
        </p:nvSpPr>
        <p:spPr>
          <a:xfrm>
            <a:off x="8431991" y="2837456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+</a:t>
            </a:r>
          </a:p>
        </p:txBody>
      </p:sp>
      <p:sp>
        <p:nvSpPr>
          <p:cNvPr id="80" name="Dikdörtgen 79"/>
          <p:cNvSpPr/>
          <p:nvPr/>
        </p:nvSpPr>
        <p:spPr>
          <a:xfrm>
            <a:off x="7766333" y="3577349"/>
            <a:ext cx="645459" cy="6321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1" name="Dikdörtgen 80"/>
          <p:cNvSpPr/>
          <p:nvPr/>
        </p:nvSpPr>
        <p:spPr>
          <a:xfrm>
            <a:off x="8930152" y="3577349"/>
            <a:ext cx="645459" cy="6321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2" name="Dikdörtgen 81"/>
          <p:cNvSpPr/>
          <p:nvPr/>
        </p:nvSpPr>
        <p:spPr>
          <a:xfrm>
            <a:off x="6602513" y="3577349"/>
            <a:ext cx="645459" cy="6321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/>
              <a:t>16</a:t>
            </a:r>
          </a:p>
        </p:txBody>
      </p:sp>
      <p:sp>
        <p:nvSpPr>
          <p:cNvPr id="83" name="Metin kutusu 82"/>
          <p:cNvSpPr txBox="1"/>
          <p:nvPr/>
        </p:nvSpPr>
        <p:spPr>
          <a:xfrm>
            <a:off x="7269951" y="3580247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=</a:t>
            </a:r>
          </a:p>
        </p:txBody>
      </p:sp>
      <p:sp>
        <p:nvSpPr>
          <p:cNvPr id="84" name="Metin kutusu 83"/>
          <p:cNvSpPr txBox="1"/>
          <p:nvPr/>
        </p:nvSpPr>
        <p:spPr>
          <a:xfrm>
            <a:off x="8431991" y="3580247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+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97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ac4838d638916a976b12895543c5365b433eb9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5812</TotalTime>
  <Words>242</Words>
  <Application>Microsoft Office PowerPoint</Application>
  <PresentationFormat>Geniş ekran</PresentationFormat>
  <Paragraphs>119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Doğal Sayıları, iki Doğal Sayının Toplamı Biçiminde Yazma</dc:title>
  <dc:creator>www.mebders.com</dc:creator>
  <cp:lastModifiedBy>Muhammet Bozkurt</cp:lastModifiedBy>
  <cp:revision>409</cp:revision>
  <dcterms:created xsi:type="dcterms:W3CDTF">2015-08-18T22:48:21Z</dcterms:created>
  <dcterms:modified xsi:type="dcterms:W3CDTF">2018-04-10T23:17:52Z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