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Default Extension="wav" ContentType="audio/x-wav"/>
  <Default Extension="jpg" ContentType="image/gif"/>
  <Override PartName="/ppt/presentation.xml" ContentType="application/vnd.openxmlformats-officedocument.presentationml.slideshow.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media/image7.jpg" ContentType="image/jpeg"/>
  <Override PartName="/ppt/media/image8.jpg" ContentType="image/jpeg"/>
  <Override PartName="/ppt/media/image11.jpg" ContentType="image/jpeg"/>
  <Override PartName="/ppt/media/image13.jpg" ContentType="image/jpeg"/>
  <Override PartName="/ppt/media/image25.jpg" ContentType="image/jpeg"/>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6" r:id="rId2"/>
    <p:sldId id="269" r:id="rId3"/>
    <p:sldId id="270" r:id="rId4"/>
    <p:sldId id="267" r:id="rId5"/>
    <p:sldId id="271" r:id="rId6"/>
    <p:sldId id="272" r:id="rId7"/>
    <p:sldId id="273" r:id="rId8"/>
    <p:sldId id="274" r:id="rId9"/>
  </p:sldIdLst>
  <p:sldSz cx="9144000" cy="6858000" type="screen4x3"/>
  <p:notesSz cx="6858000" cy="9144000"/>
  <p:custDataLst>
    <p:tags r:id="rId10"/>
  </p:custDataLst>
  <p:defaultTextStyle>
    <a:defPPr>
      <a:defRPr lang="en-US"/>
    </a:defPPr>
    <a:lvl1pPr algn="l" rtl="0" fontAlgn="base">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8EEFE"/>
    <a:srgbClr val="96EAFE"/>
    <a:srgbClr val="7C5989"/>
    <a:srgbClr val="000066"/>
    <a:srgbClr val="663300"/>
    <a:srgbClr val="CC3300"/>
    <a:srgbClr val="3366CC"/>
    <a:srgbClr val="996633"/>
  </p:clrMru>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15" autoAdjust="0"/>
    <p:restoredTop sz="94660" autoAdjust="0"/>
  </p:normalViewPr>
  <p:slideViewPr>
    <p:cSldViewPr>
      <p:cViewPr varScale="1">
        <p:scale>
          <a:sx n="106" d="100"/>
          <a:sy n="106" d="100"/>
        </p:scale>
        <p:origin x="1200"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0" y="2743200"/>
            <a:ext cx="9144000" cy="533400"/>
          </a:xfrm>
        </p:spPr>
        <p:txBody>
          <a:bodyPr/>
          <a:lstStyle>
            <a:lvl1pPr>
              <a:defRPr sz="3900"/>
            </a:lvl1pPr>
          </a:lstStyle>
          <a:p>
            <a:pPr lvl="0"/>
            <a:r>
              <a:rPr lang="en-US" noProof="0" smtClean="0"/>
              <a:t>Click to edit Master title style</a:t>
            </a:r>
          </a:p>
        </p:txBody>
      </p:sp>
      <p:sp>
        <p:nvSpPr>
          <p:cNvPr id="3075" name="Rectangle 3"/>
          <p:cNvSpPr>
            <a:spLocks noGrp="1" noChangeArrowheads="1"/>
          </p:cNvSpPr>
          <p:nvPr>
            <p:ph type="subTitle" idx="1"/>
          </p:nvPr>
        </p:nvSpPr>
        <p:spPr>
          <a:xfrm>
            <a:off x="0" y="3276600"/>
            <a:ext cx="9144000" cy="304800"/>
          </a:xfrm>
        </p:spPr>
        <p:txBody>
          <a:bodyPr/>
          <a:lstStyle>
            <a:lvl1pPr marL="0" indent="0">
              <a:defRPr>
                <a:solidFill>
                  <a:schemeClr val="bg1"/>
                </a:solidFill>
              </a:defRPr>
            </a:lvl1pPr>
          </a:lstStyle>
          <a:p>
            <a:pPr lvl="0"/>
            <a:r>
              <a:rPr lang="en-US" noProof="0" smtClean="0"/>
              <a:t>Click to edit Master subtitle style</a:t>
            </a:r>
          </a:p>
        </p:txBody>
      </p:sp>
      <p:sp>
        <p:nvSpPr>
          <p:cNvPr id="3076" name="Rectangle 4"/>
          <p:cNvSpPr>
            <a:spLocks noGrp="1" noChangeArrowheads="1"/>
          </p:cNvSpPr>
          <p:nvPr>
            <p:ph type="dt" sz="half" idx="2"/>
          </p:nvPr>
        </p:nvSpPr>
        <p:spPr/>
        <p:txBody>
          <a:bodyPr/>
          <a:lstStyle>
            <a:lvl1pPr>
              <a:defRPr/>
            </a:lvl1pPr>
          </a:lstStyle>
          <a:p>
            <a:endParaRPr lang="en-US"/>
          </a:p>
        </p:txBody>
      </p:sp>
      <p:sp>
        <p:nvSpPr>
          <p:cNvPr id="3077" name="Rectangle 5"/>
          <p:cNvSpPr>
            <a:spLocks noGrp="1" noChangeArrowheads="1"/>
          </p:cNvSpPr>
          <p:nvPr>
            <p:ph type="ftr" sz="quarter" idx="3"/>
          </p:nvPr>
        </p:nvSpPr>
        <p:spPr/>
        <p:txBody>
          <a:bodyPr/>
          <a:lstStyle>
            <a:lvl1pPr>
              <a:defRPr/>
            </a:lvl1pPr>
          </a:lstStyle>
          <a:p>
            <a:endParaRPr lang="en-US"/>
          </a:p>
        </p:txBody>
      </p:sp>
      <p:sp>
        <p:nvSpPr>
          <p:cNvPr id="4" name="Dikdörtgen 3"/>
          <p:cNvSpPr/>
          <p:nvPr userDrawn="1"/>
        </p:nvSpPr>
        <p:spPr>
          <a:xfrm>
            <a:off x="7002000" y="6527800"/>
            <a:ext cx="2106000" cy="288000"/>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cSld>
  <p:clrMapOvr>
    <a:masterClrMapping/>
  </p:clrMapOvr>
  <p:transition>
    <p:fade thruBlk="1"/>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en-US"/>
          </a:p>
        </p:txBody>
      </p:sp>
      <p:sp>
        <p:nvSpPr>
          <p:cNvPr id="5" name="Altbilgi Yer Tutucusu 4"/>
          <p:cNvSpPr>
            <a:spLocks noGrp="1"/>
          </p:cNvSpPr>
          <p:nvPr>
            <p:ph type="ftr" sz="quarter" idx="11"/>
          </p:nvPr>
        </p:nvSpPr>
        <p:spPr/>
        <p:txBody>
          <a:bodyPr/>
          <a:lstStyle>
            <a:lvl1pPr>
              <a:defRPr/>
            </a:lvl1pPr>
          </a:lstStyle>
          <a:p>
            <a:endParaRPr lang="en-US"/>
          </a:p>
        </p:txBody>
      </p:sp>
    </p:spTree>
    <p:extLst>
      <p:ext uri="{BB962C8B-B14F-4D97-AF65-F5344CB8AC3E}">
        <p14:creationId xmlns:p14="http://schemas.microsoft.com/office/powerpoint/2010/main" val="1091537349"/>
      </p:ext>
    </p:extLst>
  </p:cSld>
  <p:clrMapOvr>
    <a:masterClrMapping/>
  </p:clrMapOvr>
  <p:transition>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5143500" y="0"/>
            <a:ext cx="1714500" cy="6248400"/>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0" y="0"/>
            <a:ext cx="4991100" cy="62484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en-US"/>
          </a:p>
        </p:txBody>
      </p:sp>
      <p:sp>
        <p:nvSpPr>
          <p:cNvPr id="5" name="Altbilgi Yer Tutucusu 4"/>
          <p:cNvSpPr>
            <a:spLocks noGrp="1"/>
          </p:cNvSpPr>
          <p:nvPr>
            <p:ph type="ftr" sz="quarter" idx="11"/>
          </p:nvPr>
        </p:nvSpPr>
        <p:spPr/>
        <p:txBody>
          <a:bodyPr/>
          <a:lstStyle>
            <a:lvl1pPr>
              <a:defRPr/>
            </a:lvl1pPr>
          </a:lstStyle>
          <a:p>
            <a:endParaRPr lang="en-US"/>
          </a:p>
        </p:txBody>
      </p:sp>
    </p:spTree>
    <p:extLst>
      <p:ext uri="{BB962C8B-B14F-4D97-AF65-F5344CB8AC3E}">
        <p14:creationId xmlns:p14="http://schemas.microsoft.com/office/powerpoint/2010/main" val="43520658"/>
      </p:ext>
    </p:extLst>
  </p:cSld>
  <p:clrMapOvr>
    <a:masterClrMapping/>
  </p:clrMapOvr>
  <p:transition>
    <p:fade thruBlk="1"/>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Unvan 1"/>
          <p:cNvSpPr>
            <a:spLocks noGrp="1"/>
          </p:cNvSpPr>
          <p:nvPr>
            <p:ph type="title"/>
          </p:nvPr>
        </p:nvSpPr>
        <p:spPr>
          <a:xfrm>
            <a:off x="0" y="0"/>
            <a:ext cx="6858000" cy="5334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0" y="685800"/>
            <a:ext cx="3314700" cy="5562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3467100" y="685800"/>
            <a:ext cx="3314700" cy="5562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a:xfrm>
            <a:off x="0" y="6629400"/>
            <a:ext cx="1905000" cy="228600"/>
          </a:xfrm>
        </p:spPr>
        <p:txBody>
          <a:bodyPr/>
          <a:lstStyle>
            <a:lvl1pPr>
              <a:defRPr/>
            </a:lvl1pPr>
          </a:lstStyle>
          <a:p>
            <a:endParaRPr lang="en-US"/>
          </a:p>
        </p:txBody>
      </p:sp>
      <p:sp>
        <p:nvSpPr>
          <p:cNvPr id="6" name="Altbilgi Yer Tutucusu 5"/>
          <p:cNvSpPr>
            <a:spLocks noGrp="1"/>
          </p:cNvSpPr>
          <p:nvPr>
            <p:ph type="ftr" sz="quarter" idx="11"/>
          </p:nvPr>
        </p:nvSpPr>
        <p:spPr>
          <a:xfrm>
            <a:off x="3124200" y="6629400"/>
            <a:ext cx="2895600" cy="228600"/>
          </a:xfrm>
        </p:spPr>
        <p:txBody>
          <a:bodyPr/>
          <a:lstStyle>
            <a:lvl1pPr>
              <a:defRPr/>
            </a:lvl1pPr>
          </a:lstStyle>
          <a:p>
            <a:endParaRPr lang="en-US"/>
          </a:p>
        </p:txBody>
      </p:sp>
      <p:sp>
        <p:nvSpPr>
          <p:cNvPr id="7" name="Dikdörtgen 6"/>
          <p:cNvSpPr/>
          <p:nvPr userDrawn="1"/>
        </p:nvSpPr>
        <p:spPr>
          <a:xfrm>
            <a:off x="7002000" y="6527800"/>
            <a:ext cx="2106000" cy="288000"/>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843764527"/>
      </p:ext>
    </p:extLst>
  </p:cSld>
  <p:clrMapOvr>
    <a:masterClrMapping/>
  </p:clrMapOvr>
  <p:transition>
    <p:fade thruBlk="1"/>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en-US"/>
          </a:p>
        </p:txBody>
      </p:sp>
      <p:sp>
        <p:nvSpPr>
          <p:cNvPr id="5" name="Altbilgi Yer Tutucusu 4"/>
          <p:cNvSpPr>
            <a:spLocks noGrp="1"/>
          </p:cNvSpPr>
          <p:nvPr>
            <p:ph type="ftr" sz="quarter" idx="11"/>
          </p:nvPr>
        </p:nvSpPr>
        <p:spPr/>
        <p:txBody>
          <a:bodyPr/>
          <a:lstStyle>
            <a:lvl1pPr>
              <a:defRPr/>
            </a:lvl1pPr>
          </a:lstStyle>
          <a:p>
            <a:endParaRPr lang="en-US"/>
          </a:p>
        </p:txBody>
      </p:sp>
      <p:sp>
        <p:nvSpPr>
          <p:cNvPr id="6" name="Dikdörtgen 5"/>
          <p:cNvSpPr/>
          <p:nvPr userDrawn="1"/>
        </p:nvSpPr>
        <p:spPr>
          <a:xfrm>
            <a:off x="7002000" y="6527800"/>
            <a:ext cx="2106000" cy="288000"/>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639472083"/>
      </p:ext>
    </p:extLst>
  </p:cSld>
  <p:clrMapOvr>
    <a:masterClrMapping/>
  </p:clrMapOvr>
  <p:transition>
    <p:fade thruBlk="1"/>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623888" y="1709738"/>
            <a:ext cx="78867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457200" y="3276600"/>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lvl1pPr>
              <a:defRPr/>
            </a:lvl1pPr>
          </a:lstStyle>
          <a:p>
            <a:endParaRPr lang="en-US"/>
          </a:p>
        </p:txBody>
      </p:sp>
      <p:sp>
        <p:nvSpPr>
          <p:cNvPr id="5" name="Altbilgi Yer Tutucusu 4"/>
          <p:cNvSpPr>
            <a:spLocks noGrp="1"/>
          </p:cNvSpPr>
          <p:nvPr>
            <p:ph type="ftr" sz="quarter" idx="11"/>
          </p:nvPr>
        </p:nvSpPr>
        <p:spPr/>
        <p:txBody>
          <a:bodyPr/>
          <a:lstStyle>
            <a:lvl1pPr>
              <a:defRPr/>
            </a:lvl1pPr>
          </a:lstStyle>
          <a:p>
            <a:endParaRPr lang="en-US"/>
          </a:p>
        </p:txBody>
      </p:sp>
    </p:spTree>
    <p:extLst>
      <p:ext uri="{BB962C8B-B14F-4D97-AF65-F5344CB8AC3E}">
        <p14:creationId xmlns:p14="http://schemas.microsoft.com/office/powerpoint/2010/main" val="4205361236"/>
      </p:ext>
    </p:extLst>
  </p:cSld>
  <p:clrMapOvr>
    <a:masterClrMapping/>
  </p:clrMapOvr>
  <p:transition>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0" y="685800"/>
            <a:ext cx="3314700" cy="5562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3467100" y="685800"/>
            <a:ext cx="3314700" cy="5562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lvl1pPr>
              <a:defRPr/>
            </a:lvl1pPr>
          </a:lstStyle>
          <a:p>
            <a:endParaRPr lang="en-US"/>
          </a:p>
        </p:txBody>
      </p:sp>
      <p:sp>
        <p:nvSpPr>
          <p:cNvPr id="6" name="Altbilgi Yer Tutucusu 5"/>
          <p:cNvSpPr>
            <a:spLocks noGrp="1"/>
          </p:cNvSpPr>
          <p:nvPr>
            <p:ph type="ftr" sz="quarter" idx="11"/>
          </p:nvPr>
        </p:nvSpPr>
        <p:spPr/>
        <p:txBody>
          <a:bodyPr/>
          <a:lstStyle>
            <a:lvl1pPr>
              <a:defRPr/>
            </a:lvl1pPr>
          </a:lstStyle>
          <a:p>
            <a:endParaRPr lang="en-US"/>
          </a:p>
        </p:txBody>
      </p:sp>
    </p:spTree>
    <p:extLst>
      <p:ext uri="{BB962C8B-B14F-4D97-AF65-F5344CB8AC3E}">
        <p14:creationId xmlns:p14="http://schemas.microsoft.com/office/powerpoint/2010/main" val="3943970219"/>
      </p:ext>
    </p:extLst>
  </p:cSld>
  <p:clrMapOvr>
    <a:masterClrMapping/>
  </p:clrMapOvr>
  <p:transition>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630238" y="365125"/>
            <a:ext cx="78867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630238" y="2505075"/>
            <a:ext cx="386873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03750" y="2505075"/>
            <a:ext cx="38877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lvl1pPr>
              <a:defRPr/>
            </a:lvl1pPr>
          </a:lstStyle>
          <a:p>
            <a:endParaRPr lang="en-US"/>
          </a:p>
        </p:txBody>
      </p:sp>
      <p:sp>
        <p:nvSpPr>
          <p:cNvPr id="8" name="Altbilgi Yer Tutucusu 7"/>
          <p:cNvSpPr>
            <a:spLocks noGrp="1"/>
          </p:cNvSpPr>
          <p:nvPr>
            <p:ph type="ftr" sz="quarter" idx="11"/>
          </p:nvPr>
        </p:nvSpPr>
        <p:spPr/>
        <p:txBody>
          <a:bodyPr/>
          <a:lstStyle>
            <a:lvl1pPr>
              <a:defRPr/>
            </a:lvl1pPr>
          </a:lstStyle>
          <a:p>
            <a:endParaRPr lang="en-US"/>
          </a:p>
        </p:txBody>
      </p:sp>
    </p:spTree>
    <p:extLst>
      <p:ext uri="{BB962C8B-B14F-4D97-AF65-F5344CB8AC3E}">
        <p14:creationId xmlns:p14="http://schemas.microsoft.com/office/powerpoint/2010/main" val="2531393418"/>
      </p:ext>
    </p:extLst>
  </p:cSld>
  <p:clrMapOvr>
    <a:masterClrMapping/>
  </p:clrMapOvr>
  <p:transition>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lvl1pPr>
              <a:defRPr/>
            </a:lvl1pPr>
          </a:lstStyle>
          <a:p>
            <a:endParaRPr lang="en-US"/>
          </a:p>
        </p:txBody>
      </p:sp>
      <p:sp>
        <p:nvSpPr>
          <p:cNvPr id="4" name="Altbilgi Yer Tutucusu 3"/>
          <p:cNvSpPr>
            <a:spLocks noGrp="1"/>
          </p:cNvSpPr>
          <p:nvPr>
            <p:ph type="ftr" sz="quarter" idx="11"/>
          </p:nvPr>
        </p:nvSpPr>
        <p:spPr/>
        <p:txBody>
          <a:bodyPr/>
          <a:lstStyle>
            <a:lvl1pPr>
              <a:defRPr/>
            </a:lvl1pPr>
          </a:lstStyle>
          <a:p>
            <a:endParaRPr lang="en-US"/>
          </a:p>
        </p:txBody>
      </p:sp>
    </p:spTree>
    <p:extLst>
      <p:ext uri="{BB962C8B-B14F-4D97-AF65-F5344CB8AC3E}">
        <p14:creationId xmlns:p14="http://schemas.microsoft.com/office/powerpoint/2010/main" val="3445399657"/>
      </p:ext>
    </p:extLst>
  </p:cSld>
  <p:clrMapOvr>
    <a:masterClrMapping/>
  </p:clrMapOvr>
  <p:transition>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lvl1pPr>
              <a:defRPr/>
            </a:lvl1pPr>
          </a:lstStyle>
          <a:p>
            <a:endParaRPr lang="en-US"/>
          </a:p>
        </p:txBody>
      </p:sp>
      <p:sp>
        <p:nvSpPr>
          <p:cNvPr id="3" name="Altbilgi Yer Tutucusu 2"/>
          <p:cNvSpPr>
            <a:spLocks noGrp="1"/>
          </p:cNvSpPr>
          <p:nvPr>
            <p:ph type="ftr" sz="quarter" idx="11"/>
          </p:nvPr>
        </p:nvSpPr>
        <p:spPr/>
        <p:txBody>
          <a:bodyPr/>
          <a:lstStyle>
            <a:lvl1pPr>
              <a:defRPr/>
            </a:lvl1pPr>
          </a:lstStyle>
          <a:p>
            <a:endParaRPr lang="en-US"/>
          </a:p>
        </p:txBody>
      </p:sp>
    </p:spTree>
    <p:extLst>
      <p:ext uri="{BB962C8B-B14F-4D97-AF65-F5344CB8AC3E}">
        <p14:creationId xmlns:p14="http://schemas.microsoft.com/office/powerpoint/2010/main" val="1989871643"/>
      </p:ext>
    </p:extLst>
  </p:cSld>
  <p:clrMapOvr>
    <a:masterClrMapping/>
  </p:clrMapOvr>
  <p:transition>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630238" y="457200"/>
            <a:ext cx="2949575"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lvl1pPr>
              <a:defRPr/>
            </a:lvl1pPr>
          </a:lstStyle>
          <a:p>
            <a:endParaRPr lang="en-US"/>
          </a:p>
        </p:txBody>
      </p:sp>
      <p:sp>
        <p:nvSpPr>
          <p:cNvPr id="6" name="Altbilgi Yer Tutucusu 5"/>
          <p:cNvSpPr>
            <a:spLocks noGrp="1"/>
          </p:cNvSpPr>
          <p:nvPr>
            <p:ph type="ftr" sz="quarter" idx="11"/>
          </p:nvPr>
        </p:nvSpPr>
        <p:spPr/>
        <p:txBody>
          <a:bodyPr/>
          <a:lstStyle>
            <a:lvl1pPr>
              <a:defRPr/>
            </a:lvl1pPr>
          </a:lstStyle>
          <a:p>
            <a:endParaRPr lang="en-US"/>
          </a:p>
        </p:txBody>
      </p:sp>
    </p:spTree>
    <p:extLst>
      <p:ext uri="{BB962C8B-B14F-4D97-AF65-F5344CB8AC3E}">
        <p14:creationId xmlns:p14="http://schemas.microsoft.com/office/powerpoint/2010/main" val="259257392"/>
      </p:ext>
    </p:extLst>
  </p:cSld>
  <p:clrMapOvr>
    <a:masterClrMapping/>
  </p:clrMapOvr>
  <p:transition>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630238" y="457200"/>
            <a:ext cx="2949575"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lvl1pPr>
              <a:defRPr/>
            </a:lvl1pPr>
          </a:lstStyle>
          <a:p>
            <a:endParaRPr lang="en-US"/>
          </a:p>
        </p:txBody>
      </p:sp>
      <p:sp>
        <p:nvSpPr>
          <p:cNvPr id="6" name="Altbilgi Yer Tutucusu 5"/>
          <p:cNvSpPr>
            <a:spLocks noGrp="1"/>
          </p:cNvSpPr>
          <p:nvPr>
            <p:ph type="ftr" sz="quarter" idx="11"/>
          </p:nvPr>
        </p:nvSpPr>
        <p:spPr/>
        <p:txBody>
          <a:bodyPr/>
          <a:lstStyle>
            <a:lvl1pPr>
              <a:defRPr/>
            </a:lvl1pPr>
          </a:lstStyle>
          <a:p>
            <a:endParaRPr lang="en-US"/>
          </a:p>
        </p:txBody>
      </p:sp>
    </p:spTree>
    <p:extLst>
      <p:ext uri="{BB962C8B-B14F-4D97-AF65-F5344CB8AC3E}">
        <p14:creationId xmlns:p14="http://schemas.microsoft.com/office/powerpoint/2010/main" val="2796095595"/>
      </p:ext>
    </p:extLst>
  </p:cSld>
  <p:clrMapOvr>
    <a:masterClrMapping/>
  </p:clrMapOvr>
  <p:transition>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0" y="685800"/>
            <a:ext cx="6781800" cy="556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6" name="Rectangle 2"/>
          <p:cNvSpPr>
            <a:spLocks noGrp="1" noChangeArrowheads="1"/>
          </p:cNvSpPr>
          <p:nvPr>
            <p:ph type="title"/>
          </p:nvPr>
        </p:nvSpPr>
        <p:spPr bwMode="auto">
          <a:xfrm>
            <a:off x="0" y="0"/>
            <a:ext cx="68580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4"/>
          <p:cNvSpPr>
            <a:spLocks noGrp="1" noChangeArrowheads="1"/>
          </p:cNvSpPr>
          <p:nvPr>
            <p:ph type="dt" sz="half" idx="2"/>
          </p:nvPr>
        </p:nvSpPr>
        <p:spPr bwMode="auto">
          <a:xfrm>
            <a:off x="0" y="6629400"/>
            <a:ext cx="19050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solidFill>
                  <a:schemeClr val="bg1"/>
                </a:solidFill>
                <a:latin typeface="Eras Demi ITC" panose="020B0805030504020804" pitchFamily="34" charset="0"/>
              </a:defRPr>
            </a:lvl1pPr>
          </a:lstStyle>
          <a:p>
            <a:endParaRPr lang="en-US"/>
          </a:p>
        </p:txBody>
      </p:sp>
      <p:sp>
        <p:nvSpPr>
          <p:cNvPr id="1029" name="Rectangle 5"/>
          <p:cNvSpPr>
            <a:spLocks noGrp="1" noChangeArrowheads="1"/>
          </p:cNvSpPr>
          <p:nvPr>
            <p:ph type="ftr" sz="quarter" idx="3"/>
          </p:nvPr>
        </p:nvSpPr>
        <p:spPr bwMode="auto">
          <a:xfrm>
            <a:off x="3124200" y="6629400"/>
            <a:ext cx="28956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solidFill>
                  <a:schemeClr val="bg1"/>
                </a:solidFill>
                <a:latin typeface="Eras Demi ITC" panose="020B0805030504020804" pitchFamily="34" charset="0"/>
              </a:defRPr>
            </a:lvl1pPr>
          </a:lstStyle>
          <a:p>
            <a:endParaRPr lang="en-US"/>
          </a:p>
        </p:txBody>
      </p:sp>
      <p:sp>
        <p:nvSpPr>
          <p:cNvPr id="10" name="Dikdörtgen 9"/>
          <p:cNvSpPr/>
          <p:nvPr userDrawn="1"/>
        </p:nvSpPr>
        <p:spPr>
          <a:xfrm>
            <a:off x="7002000" y="6527800"/>
            <a:ext cx="2106000" cy="288000"/>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p:fade thruBlk="1"/>
  </p:transition>
  <p:timing>
    <p:tnLst>
      <p:par>
        <p:cTn id="1" dur="indefinite" restart="never" nodeType="tmRoot"/>
      </p:par>
    </p:tnLst>
  </p:timing>
  <p:txStyles>
    <p:titleStyle>
      <a:lvl1pPr algn="l" rtl="0" fontAlgn="base">
        <a:spcBef>
          <a:spcPct val="0"/>
        </a:spcBef>
        <a:spcAft>
          <a:spcPct val="0"/>
        </a:spcAft>
        <a:defRPr sz="3600" b="1" kern="1200">
          <a:solidFill>
            <a:schemeClr val="bg1"/>
          </a:solidFill>
          <a:latin typeface="+mj-lt"/>
          <a:ea typeface="+mj-ea"/>
          <a:cs typeface="+mj-cs"/>
        </a:defRPr>
      </a:lvl1pPr>
      <a:lvl2pPr algn="l" rtl="0" fontAlgn="base">
        <a:spcBef>
          <a:spcPct val="0"/>
        </a:spcBef>
        <a:spcAft>
          <a:spcPct val="0"/>
        </a:spcAft>
        <a:defRPr sz="3600" b="1">
          <a:solidFill>
            <a:schemeClr val="bg1"/>
          </a:solidFill>
          <a:latin typeface="Tahoma" panose="020B0604030504040204" pitchFamily="34" charset="0"/>
        </a:defRPr>
      </a:lvl2pPr>
      <a:lvl3pPr algn="l" rtl="0" fontAlgn="base">
        <a:spcBef>
          <a:spcPct val="0"/>
        </a:spcBef>
        <a:spcAft>
          <a:spcPct val="0"/>
        </a:spcAft>
        <a:defRPr sz="3600" b="1">
          <a:solidFill>
            <a:schemeClr val="bg1"/>
          </a:solidFill>
          <a:latin typeface="Tahoma" panose="020B0604030504040204" pitchFamily="34" charset="0"/>
        </a:defRPr>
      </a:lvl3pPr>
      <a:lvl4pPr algn="l" rtl="0" fontAlgn="base">
        <a:spcBef>
          <a:spcPct val="0"/>
        </a:spcBef>
        <a:spcAft>
          <a:spcPct val="0"/>
        </a:spcAft>
        <a:defRPr sz="3600" b="1">
          <a:solidFill>
            <a:schemeClr val="bg1"/>
          </a:solidFill>
          <a:latin typeface="Tahoma" panose="020B0604030504040204" pitchFamily="34" charset="0"/>
        </a:defRPr>
      </a:lvl4pPr>
      <a:lvl5pPr algn="l" rtl="0" fontAlgn="base">
        <a:spcBef>
          <a:spcPct val="0"/>
        </a:spcBef>
        <a:spcAft>
          <a:spcPct val="0"/>
        </a:spcAft>
        <a:defRPr sz="3600" b="1">
          <a:solidFill>
            <a:schemeClr val="bg1"/>
          </a:solidFill>
          <a:latin typeface="Tahoma" panose="020B0604030504040204" pitchFamily="34" charset="0"/>
        </a:defRPr>
      </a:lvl5pPr>
      <a:lvl6pPr marL="457200" algn="l" rtl="0" fontAlgn="base">
        <a:spcBef>
          <a:spcPct val="0"/>
        </a:spcBef>
        <a:spcAft>
          <a:spcPct val="0"/>
        </a:spcAft>
        <a:defRPr sz="3600" b="1">
          <a:solidFill>
            <a:schemeClr val="bg1"/>
          </a:solidFill>
          <a:latin typeface="Tahoma" panose="020B0604030504040204" pitchFamily="34" charset="0"/>
        </a:defRPr>
      </a:lvl6pPr>
      <a:lvl7pPr marL="914400" algn="l" rtl="0" fontAlgn="base">
        <a:spcBef>
          <a:spcPct val="0"/>
        </a:spcBef>
        <a:spcAft>
          <a:spcPct val="0"/>
        </a:spcAft>
        <a:defRPr sz="3600" b="1">
          <a:solidFill>
            <a:schemeClr val="bg1"/>
          </a:solidFill>
          <a:latin typeface="Tahoma" panose="020B0604030504040204" pitchFamily="34" charset="0"/>
        </a:defRPr>
      </a:lvl7pPr>
      <a:lvl8pPr marL="1371600" algn="l" rtl="0" fontAlgn="base">
        <a:spcBef>
          <a:spcPct val="0"/>
        </a:spcBef>
        <a:spcAft>
          <a:spcPct val="0"/>
        </a:spcAft>
        <a:defRPr sz="3600" b="1">
          <a:solidFill>
            <a:schemeClr val="bg1"/>
          </a:solidFill>
          <a:latin typeface="Tahoma" panose="020B0604030504040204" pitchFamily="34" charset="0"/>
        </a:defRPr>
      </a:lvl8pPr>
      <a:lvl9pPr marL="1828800" algn="l" rtl="0" fontAlgn="base">
        <a:spcBef>
          <a:spcPct val="0"/>
        </a:spcBef>
        <a:spcAft>
          <a:spcPct val="0"/>
        </a:spcAft>
        <a:defRPr sz="3600" b="1">
          <a:solidFill>
            <a:schemeClr val="bg1"/>
          </a:solidFill>
          <a:latin typeface="Tahoma" panose="020B0604030504040204" pitchFamily="34" charset="0"/>
        </a:defRPr>
      </a:lvl9pPr>
    </p:titleStyle>
    <p:bodyStyle>
      <a:lvl1pPr marL="342900" indent="-342900" algn="l" rtl="0" fontAlgn="base">
        <a:spcBef>
          <a:spcPct val="20000"/>
        </a:spcBef>
        <a:spcAft>
          <a:spcPct val="0"/>
        </a:spcAft>
        <a:defRPr sz="2400" kern="1200">
          <a:solidFill>
            <a:schemeClr val="tx1"/>
          </a:solidFill>
          <a:latin typeface="+mn-lt"/>
          <a:ea typeface="+mn-ea"/>
          <a:cs typeface="+mn-cs"/>
        </a:defRPr>
      </a:lvl1pPr>
      <a:lvl2pPr marL="742950" indent="-285750" algn="l" rtl="0" fontAlgn="base">
        <a:spcBef>
          <a:spcPct val="20000"/>
        </a:spcBef>
        <a:spcAft>
          <a:spcPct val="0"/>
        </a:spcAft>
        <a:defRPr sz="2000" kern="1200">
          <a:solidFill>
            <a:schemeClr val="tx1"/>
          </a:solidFill>
          <a:latin typeface="+mn-lt"/>
          <a:ea typeface="+mn-ea"/>
          <a:cs typeface="+mn-cs"/>
        </a:defRPr>
      </a:lvl2pPr>
      <a:lvl3pPr marL="1143000" indent="-228600" algn="l" rtl="0" fontAlgn="base">
        <a:spcBef>
          <a:spcPct val="20000"/>
        </a:spcBef>
        <a:spcAft>
          <a:spcPct val="0"/>
        </a:spcAft>
        <a:defRPr kern="1200">
          <a:solidFill>
            <a:schemeClr val="tx1"/>
          </a:solidFill>
          <a:latin typeface="+mn-lt"/>
          <a:ea typeface="+mn-ea"/>
          <a:cs typeface="+mn-cs"/>
        </a:defRPr>
      </a:lvl3pPr>
      <a:lvl4pPr marL="1600200" indent="-228600" algn="l" rtl="0" fontAlgn="base">
        <a:spcBef>
          <a:spcPct val="20000"/>
        </a:spcBef>
        <a:spcAft>
          <a:spcPct val="0"/>
        </a:spcAft>
        <a:defRPr sz="1600" kern="1200">
          <a:solidFill>
            <a:schemeClr val="tx1"/>
          </a:solidFill>
          <a:latin typeface="+mn-lt"/>
          <a:ea typeface="+mn-ea"/>
          <a:cs typeface="+mn-cs"/>
        </a:defRPr>
      </a:lvl4pPr>
      <a:lvl5pPr marL="2057400" indent="-228600" algn="l" rtl="0" fontAlgn="base">
        <a:spcBef>
          <a:spcPct val="20000"/>
        </a:spcBef>
        <a:spcAft>
          <a:spcPct val="0"/>
        </a:spcAft>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2.xml.rels><?xml version="1.0" encoding="UTF-8" standalone="yes"?>
<Relationships xmlns="http://schemas.openxmlformats.org/package/2006/relationships"><Relationship Id="rId8" Type="http://schemas.openxmlformats.org/officeDocument/2006/relationships/image" Target="../media/image11.jpg"/><Relationship Id="rId13" Type="http://schemas.openxmlformats.org/officeDocument/2006/relationships/audio" Target="../media/audio1.wav"/><Relationship Id="rId3" Type="http://schemas.openxmlformats.org/officeDocument/2006/relationships/image" Target="../media/image6.jpeg"/><Relationship Id="rId7" Type="http://schemas.openxmlformats.org/officeDocument/2006/relationships/image" Target="../media/image10.jpeg"/><Relationship Id="rId12" Type="http://schemas.openxmlformats.org/officeDocument/2006/relationships/image" Target="../media/image15.jpeg"/><Relationship Id="rId2"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image" Target="../media/image9.jpeg"/><Relationship Id="rId11" Type="http://schemas.openxmlformats.org/officeDocument/2006/relationships/image" Target="../media/image14.jpeg"/><Relationship Id="rId5" Type="http://schemas.openxmlformats.org/officeDocument/2006/relationships/image" Target="../media/image8.jpg"/><Relationship Id="rId10" Type="http://schemas.openxmlformats.org/officeDocument/2006/relationships/image" Target="../media/image13.jpg"/><Relationship Id="rId4" Type="http://schemas.openxmlformats.org/officeDocument/2006/relationships/image" Target="../media/image7.jpg"/><Relationship Id="rId9" Type="http://schemas.openxmlformats.org/officeDocument/2006/relationships/image" Target="../media/image12.jpeg"/></Relationships>
</file>

<file path=ppt/slides/_rels/slide3.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8" Type="http://schemas.openxmlformats.org/officeDocument/2006/relationships/image" Target="../media/image22.jpeg"/><Relationship Id="rId3" Type="http://schemas.openxmlformats.org/officeDocument/2006/relationships/image" Target="../media/image17.jpeg"/><Relationship Id="rId7" Type="http://schemas.openxmlformats.org/officeDocument/2006/relationships/image" Target="../media/image21.jpeg"/><Relationship Id="rId2" Type="http://schemas.openxmlformats.org/officeDocument/2006/relationships/image" Target="../media/image15.jpeg"/><Relationship Id="rId1" Type="http://schemas.openxmlformats.org/officeDocument/2006/relationships/slideLayout" Target="../slideLayouts/slideLayout12.xml"/><Relationship Id="rId6" Type="http://schemas.openxmlformats.org/officeDocument/2006/relationships/image" Target="../media/image20.jpeg"/><Relationship Id="rId11" Type="http://schemas.openxmlformats.org/officeDocument/2006/relationships/image" Target="../media/image25.jpg"/><Relationship Id="rId5" Type="http://schemas.openxmlformats.org/officeDocument/2006/relationships/image" Target="../media/image19.jpeg"/><Relationship Id="rId10" Type="http://schemas.openxmlformats.org/officeDocument/2006/relationships/image" Target="../media/image24.jpeg"/><Relationship Id="rId4" Type="http://schemas.openxmlformats.org/officeDocument/2006/relationships/image" Target="../media/image18.jpeg"/><Relationship Id="rId9" Type="http://schemas.openxmlformats.org/officeDocument/2006/relationships/image" Target="../media/image23.jpeg"/></Relationships>
</file>

<file path=ppt/slides/_rels/slide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hyperlink" Target="http://www.mebders.com/" TargetMode="External"/><Relationship Id="rId1" Type="http://schemas.openxmlformats.org/officeDocument/2006/relationships/slideLayout" Target="../slideLayouts/slideLayout1.xm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ctrTitle"/>
          </p:nvPr>
        </p:nvSpPr>
        <p:spPr>
          <a:xfrm>
            <a:off x="0" y="2743200"/>
            <a:ext cx="3962400" cy="533400"/>
          </a:xfrm>
        </p:spPr>
        <p:txBody>
          <a:bodyPr/>
          <a:lstStyle/>
          <a:p>
            <a:r>
              <a:rPr lang="tr-TR" sz="3500" dirty="0" smtClean="0"/>
              <a:t>10 KASIM 1938</a:t>
            </a:r>
            <a:endParaRPr lang="en-US" sz="3500" dirty="0"/>
          </a:p>
        </p:txBody>
      </p:sp>
      <p:sp>
        <p:nvSpPr>
          <p:cNvPr id="59395" name="Rectangle 3"/>
          <p:cNvSpPr>
            <a:spLocks noGrp="1" noChangeArrowheads="1"/>
          </p:cNvSpPr>
          <p:nvPr>
            <p:ph type="subTitle" idx="1"/>
          </p:nvPr>
        </p:nvSpPr>
        <p:spPr>
          <a:xfrm>
            <a:off x="0" y="3276600"/>
            <a:ext cx="2743200" cy="304800"/>
          </a:xfrm>
        </p:spPr>
        <p:txBody>
          <a:bodyPr/>
          <a:lstStyle/>
          <a:p>
            <a:r>
              <a:rPr lang="tr-TR" dirty="0" smtClean="0"/>
              <a:t>Saat 9 ‘u 5 geçerken</a:t>
            </a:r>
            <a:endParaRPr lang="en-US" dirty="0"/>
          </a:p>
        </p:txBody>
      </p:sp>
      <p:pic>
        <p:nvPicPr>
          <p:cNvPr id="2" name="Resim 1"/>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7316414" y="522782"/>
            <a:ext cx="1526458" cy="1533525"/>
          </a:xfrm>
          <a:prstGeom prst="ellipse">
            <a:avLst/>
          </a:prstGeom>
          <a:ln>
            <a:noFill/>
          </a:ln>
          <a:effectLst>
            <a:softEdge rad="112500"/>
          </a:effectLst>
        </p:spPr>
      </p:pic>
      <p:pic>
        <p:nvPicPr>
          <p:cNvPr id="8" name="İçerik Yer Tutucusu 3"/>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bwMode="auto">
          <a:xfrm>
            <a:off x="7086600" y="4800600"/>
            <a:ext cx="1447800" cy="1474711"/>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Yuvarlatılmış Dikdörtgen 2"/>
          <p:cNvSpPr/>
          <p:nvPr/>
        </p:nvSpPr>
        <p:spPr>
          <a:xfrm>
            <a:off x="6858000" y="6467947"/>
            <a:ext cx="2286000" cy="381000"/>
          </a:xfrm>
          <a:prstGeom prst="round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400" dirty="0" smtClean="0">
                <a:solidFill>
                  <a:schemeClr val="tx1">
                    <a:lumMod val="95000"/>
                    <a:lumOff val="5000"/>
                  </a:schemeClr>
                </a:solidFill>
              </a:rPr>
              <a:t>Sesli ve tıklamadan izleyiniz</a:t>
            </a:r>
            <a:endParaRPr lang="tr-TR" sz="1400" dirty="0">
              <a:solidFill>
                <a:schemeClr val="tx1">
                  <a:lumMod val="95000"/>
                  <a:lumOff val="5000"/>
                </a:schemeClr>
              </a:solidFill>
            </a:endParaRPr>
          </a:p>
        </p:txBody>
      </p:sp>
      <p:pic>
        <p:nvPicPr>
          <p:cNvPr id="7" name="Resim 6"/>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7158385" y="2152625"/>
            <a:ext cx="1842516" cy="2247950"/>
          </a:xfrm>
          <a:prstGeom prst="rect">
            <a:avLst/>
          </a:prstGeom>
        </p:spPr>
      </p:pic>
    </p:spTree>
  </p:cSld>
  <p:clrMapOvr>
    <a:masterClrMapping/>
  </p:clrMapOvr>
  <p:transition advClick="0" advTm="5000">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pic>
        <p:nvPicPr>
          <p:cNvPr id="3" name="Resim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6934200" cy="6553200"/>
          </a:xfrm>
          <a:prstGeom prst="rect">
            <a:avLst/>
          </a:prstGeom>
        </p:spPr>
      </p:pic>
      <p:pic>
        <p:nvPicPr>
          <p:cNvPr id="8" name="Resim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055394" y="1143000"/>
            <a:ext cx="2823411" cy="393031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9" name="Resim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rot="20771413">
            <a:off x="306355" y="276839"/>
            <a:ext cx="2788513" cy="371569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10" name="Resim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rot="1042670">
            <a:off x="3740029" y="367466"/>
            <a:ext cx="2798791" cy="3799359"/>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11" name="Resim 10"/>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897376" y="2892914"/>
            <a:ext cx="2835727" cy="355912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12" name="Resim 11"/>
          <p:cNvPicPr>
            <a:picLocks noChangeAspect="1"/>
          </p:cNvPicPr>
          <p:nvPr/>
        </p:nvPicPr>
        <p:blipFill>
          <a:blip r:embed="rId9" cstate="email">
            <a:extLst>
              <a:ext uri="{28A0092B-C50C-407E-A947-70E740481C1C}">
                <a14:useLocalDpi xmlns:a14="http://schemas.microsoft.com/office/drawing/2010/main" val="0"/>
              </a:ext>
            </a:extLst>
          </a:blip>
          <a:stretch>
            <a:fillRect/>
          </a:stretch>
        </p:blipFill>
        <p:spPr>
          <a:xfrm rot="20700619">
            <a:off x="313946" y="2505319"/>
            <a:ext cx="2709240" cy="353263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14" name="Resim 13"/>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rot="1177934">
            <a:off x="3713994" y="2496752"/>
            <a:ext cx="2806262" cy="379949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15" name="Resim 14"/>
          <p:cNvPicPr>
            <a:picLocks noChangeAspect="1"/>
          </p:cNvPicPr>
          <p:nvPr/>
        </p:nvPicPr>
        <p:blipFill>
          <a:blip r:embed="rId11" cstate="email">
            <a:extLst>
              <a:ext uri="{28A0092B-C50C-407E-A947-70E740481C1C}">
                <a14:useLocalDpi xmlns:a14="http://schemas.microsoft.com/office/drawing/2010/main" val="0"/>
              </a:ext>
            </a:extLst>
          </a:blip>
          <a:stretch>
            <a:fillRect/>
          </a:stretch>
        </p:blipFill>
        <p:spPr>
          <a:xfrm>
            <a:off x="1790699" y="993435"/>
            <a:ext cx="3352800" cy="435025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17" name="Dikdörtgen 16"/>
          <p:cNvSpPr/>
          <p:nvPr/>
        </p:nvSpPr>
        <p:spPr>
          <a:xfrm>
            <a:off x="7245009" y="838200"/>
            <a:ext cx="1654619" cy="830997"/>
          </a:xfrm>
          <a:prstGeom prst="rect">
            <a:avLst/>
          </a:prstGeom>
          <a:noFill/>
        </p:spPr>
        <p:txBody>
          <a:bodyPr wrap="non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tr-TR" sz="4800" b="1" dirty="0" smtClean="0">
                <a:ln/>
                <a:solidFill>
                  <a:schemeClr val="accent3"/>
                </a:solidFill>
              </a:rPr>
              <a:t>Böyle</a:t>
            </a:r>
            <a:endParaRPr lang="tr-TR" sz="4800" b="1" dirty="0">
              <a:ln/>
              <a:solidFill>
                <a:schemeClr val="accent3"/>
              </a:solidFill>
            </a:endParaRPr>
          </a:p>
        </p:txBody>
      </p:sp>
      <p:sp>
        <p:nvSpPr>
          <p:cNvPr id="18" name="Dikdörtgen 17"/>
          <p:cNvSpPr/>
          <p:nvPr/>
        </p:nvSpPr>
        <p:spPr>
          <a:xfrm rot="20531413">
            <a:off x="7209818" y="2077900"/>
            <a:ext cx="1862370" cy="761381"/>
          </a:xfrm>
          <a:prstGeom prst="rect">
            <a:avLst/>
          </a:prstGeom>
          <a:noFill/>
        </p:spPr>
        <p:txBody>
          <a:bodyPr wrap="none" lIns="91440" tIns="45720" rIns="91440" bIns="45720">
            <a:prstTxWarp prst="textCurveUp">
              <a:avLst/>
            </a:prstTxWarp>
            <a:spAutoFit/>
            <a:scene3d>
              <a:camera prst="orthographicFront"/>
              <a:lightRig rig="harsh" dir="t"/>
            </a:scene3d>
            <a:sp3d extrusionH="57150" prstMaterial="matte">
              <a:bevelT w="63500" h="12700" prst="angle"/>
              <a:contourClr>
                <a:schemeClr val="bg1">
                  <a:lumMod val="65000"/>
                </a:schemeClr>
              </a:contourClr>
            </a:sp3d>
          </a:bodyPr>
          <a:lstStyle/>
          <a:p>
            <a:pPr algn="ctr"/>
            <a:r>
              <a:rPr lang="tr-TR" sz="5400" b="1" dirty="0" smtClean="0">
                <a:ln/>
                <a:solidFill>
                  <a:schemeClr val="accent3"/>
                </a:solidFill>
              </a:rPr>
              <a:t>Duyuruldu</a:t>
            </a:r>
            <a:endParaRPr lang="tr-TR" sz="5400" b="1" dirty="0">
              <a:ln/>
              <a:solidFill>
                <a:schemeClr val="accent3"/>
              </a:solidFill>
            </a:endParaRPr>
          </a:p>
        </p:txBody>
      </p:sp>
      <p:pic>
        <p:nvPicPr>
          <p:cNvPr id="21" name="İçerik Yer Tutucusu 3"/>
          <p:cNvPicPr>
            <a:picLocks noChangeAspect="1"/>
          </p:cNvPicPr>
          <p:nvPr/>
        </p:nvPicPr>
        <p:blipFill>
          <a:blip r:embed="rId12" cstate="email">
            <a:extLst>
              <a:ext uri="{28A0092B-C50C-407E-A947-70E740481C1C}">
                <a14:useLocalDpi xmlns:a14="http://schemas.microsoft.com/office/drawing/2010/main" val="0"/>
              </a:ext>
            </a:extLst>
          </a:blip>
          <a:stretch>
            <a:fillRect/>
          </a:stretch>
        </p:blipFill>
        <p:spPr bwMode="auto">
          <a:xfrm>
            <a:off x="7076970" y="4800600"/>
            <a:ext cx="1421380" cy="1447800"/>
          </a:xfrm>
          <a:prstGeom prst="ellipse">
            <a:avLst/>
          </a:prstGeom>
          <a:noFill/>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advClick="0" advTm="37000">
        <p15:prstTrans prst="fallOver"/>
        <p:sndAc>
          <p:stSnd loop="1">
            <p:snd r:embed="rId2" name="10-kasim.wav"/>
          </p:stSnd>
        </p:sndAc>
      </p:transition>
    </mc:Choice>
    <mc:Fallback xmlns="">
      <p:transition spd="slow" advClick="0" advTm="37000">
        <p:fade/>
        <p:sndAc>
          <p:stSnd loop="1">
            <p:snd r:embed="rId13" name="10-kasim.wav"/>
          </p:st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32" fill="hold" nodeType="withEffect">
                                  <p:stCondLst>
                                    <p:cond delay="3000"/>
                                  </p:stCondLst>
                                  <p:childTnLst>
                                    <p:set>
                                      <p:cBhvr>
                                        <p:cTn id="6" dur="1" fill="hold">
                                          <p:stCondLst>
                                            <p:cond delay="0"/>
                                          </p:stCondLst>
                                        </p:cTn>
                                        <p:tgtEl>
                                          <p:spTgt spid="8"/>
                                        </p:tgtEl>
                                        <p:attrNameLst>
                                          <p:attrName>style.visibility</p:attrName>
                                        </p:attrNameLst>
                                      </p:cBhvr>
                                      <p:to>
                                        <p:strVal val="visible"/>
                                      </p:to>
                                    </p:set>
                                    <p:anim calcmode="lin" valueType="num">
                                      <p:cBhvr>
                                        <p:cTn id="7" dur="1000" fill="hold"/>
                                        <p:tgtEl>
                                          <p:spTgt spid="8"/>
                                        </p:tgtEl>
                                        <p:attrNameLst>
                                          <p:attrName>ppt_w</p:attrName>
                                        </p:attrNameLst>
                                      </p:cBhvr>
                                      <p:tavLst>
                                        <p:tav tm="0">
                                          <p:val>
                                            <p:strVal val="4*#ppt_w"/>
                                          </p:val>
                                        </p:tav>
                                        <p:tav tm="100000">
                                          <p:val>
                                            <p:strVal val="#ppt_w"/>
                                          </p:val>
                                        </p:tav>
                                      </p:tavLst>
                                    </p:anim>
                                    <p:anim calcmode="lin" valueType="num">
                                      <p:cBhvr>
                                        <p:cTn id="8" dur="1000" fill="hold"/>
                                        <p:tgtEl>
                                          <p:spTgt spid="8"/>
                                        </p:tgtEl>
                                        <p:attrNameLst>
                                          <p:attrName>ppt_h</p:attrName>
                                        </p:attrNameLst>
                                      </p:cBhvr>
                                      <p:tavLst>
                                        <p:tav tm="0">
                                          <p:val>
                                            <p:strVal val="4*#ppt_h"/>
                                          </p:val>
                                        </p:tav>
                                        <p:tav tm="100000">
                                          <p:val>
                                            <p:strVal val="#ppt_h"/>
                                          </p:val>
                                        </p:tav>
                                      </p:tavLst>
                                    </p:anim>
                                  </p:childTnLst>
                                </p:cTn>
                              </p:par>
                            </p:childTnLst>
                          </p:cTn>
                        </p:par>
                        <p:par>
                          <p:cTn id="9" fill="hold">
                            <p:stCondLst>
                              <p:cond delay="4000"/>
                            </p:stCondLst>
                            <p:childTnLst>
                              <p:par>
                                <p:cTn id="10" presetID="23" presetClass="entr" presetSubtype="32" fill="hold" nodeType="afterEffect">
                                  <p:stCondLst>
                                    <p:cond delay="4000"/>
                                  </p:stCondLst>
                                  <p:childTnLst>
                                    <p:set>
                                      <p:cBhvr>
                                        <p:cTn id="11" dur="1" fill="hold">
                                          <p:stCondLst>
                                            <p:cond delay="0"/>
                                          </p:stCondLst>
                                        </p:cTn>
                                        <p:tgtEl>
                                          <p:spTgt spid="9"/>
                                        </p:tgtEl>
                                        <p:attrNameLst>
                                          <p:attrName>style.visibility</p:attrName>
                                        </p:attrNameLst>
                                      </p:cBhvr>
                                      <p:to>
                                        <p:strVal val="visible"/>
                                      </p:to>
                                    </p:set>
                                    <p:anim calcmode="lin" valueType="num">
                                      <p:cBhvr>
                                        <p:cTn id="12" dur="1000" fill="hold"/>
                                        <p:tgtEl>
                                          <p:spTgt spid="9"/>
                                        </p:tgtEl>
                                        <p:attrNameLst>
                                          <p:attrName>ppt_w</p:attrName>
                                        </p:attrNameLst>
                                      </p:cBhvr>
                                      <p:tavLst>
                                        <p:tav tm="0">
                                          <p:val>
                                            <p:strVal val="4*#ppt_w"/>
                                          </p:val>
                                        </p:tav>
                                        <p:tav tm="100000">
                                          <p:val>
                                            <p:strVal val="#ppt_w"/>
                                          </p:val>
                                        </p:tav>
                                      </p:tavLst>
                                    </p:anim>
                                    <p:anim calcmode="lin" valueType="num">
                                      <p:cBhvr>
                                        <p:cTn id="13" dur="1000" fill="hold"/>
                                        <p:tgtEl>
                                          <p:spTgt spid="9"/>
                                        </p:tgtEl>
                                        <p:attrNameLst>
                                          <p:attrName>ppt_h</p:attrName>
                                        </p:attrNameLst>
                                      </p:cBhvr>
                                      <p:tavLst>
                                        <p:tav tm="0">
                                          <p:val>
                                            <p:strVal val="4*#ppt_h"/>
                                          </p:val>
                                        </p:tav>
                                        <p:tav tm="100000">
                                          <p:val>
                                            <p:strVal val="#ppt_h"/>
                                          </p:val>
                                        </p:tav>
                                      </p:tavLst>
                                    </p:anim>
                                  </p:childTnLst>
                                </p:cTn>
                              </p:par>
                            </p:childTnLst>
                          </p:cTn>
                        </p:par>
                        <p:par>
                          <p:cTn id="14" fill="hold">
                            <p:stCondLst>
                              <p:cond delay="9000"/>
                            </p:stCondLst>
                            <p:childTnLst>
                              <p:par>
                                <p:cTn id="15" presetID="23" presetClass="entr" presetSubtype="32" fill="hold" nodeType="afterEffect">
                                  <p:stCondLst>
                                    <p:cond delay="4000"/>
                                  </p:stCondLst>
                                  <p:childTnLst>
                                    <p:set>
                                      <p:cBhvr>
                                        <p:cTn id="16" dur="1" fill="hold">
                                          <p:stCondLst>
                                            <p:cond delay="0"/>
                                          </p:stCondLst>
                                        </p:cTn>
                                        <p:tgtEl>
                                          <p:spTgt spid="10"/>
                                        </p:tgtEl>
                                        <p:attrNameLst>
                                          <p:attrName>style.visibility</p:attrName>
                                        </p:attrNameLst>
                                      </p:cBhvr>
                                      <p:to>
                                        <p:strVal val="visible"/>
                                      </p:to>
                                    </p:set>
                                    <p:anim calcmode="lin" valueType="num">
                                      <p:cBhvr>
                                        <p:cTn id="17" dur="1000" fill="hold"/>
                                        <p:tgtEl>
                                          <p:spTgt spid="10"/>
                                        </p:tgtEl>
                                        <p:attrNameLst>
                                          <p:attrName>ppt_w</p:attrName>
                                        </p:attrNameLst>
                                      </p:cBhvr>
                                      <p:tavLst>
                                        <p:tav tm="0">
                                          <p:val>
                                            <p:strVal val="4*#ppt_w"/>
                                          </p:val>
                                        </p:tav>
                                        <p:tav tm="100000">
                                          <p:val>
                                            <p:strVal val="#ppt_w"/>
                                          </p:val>
                                        </p:tav>
                                      </p:tavLst>
                                    </p:anim>
                                    <p:anim calcmode="lin" valueType="num">
                                      <p:cBhvr>
                                        <p:cTn id="18" dur="1000" fill="hold"/>
                                        <p:tgtEl>
                                          <p:spTgt spid="10"/>
                                        </p:tgtEl>
                                        <p:attrNameLst>
                                          <p:attrName>ppt_h</p:attrName>
                                        </p:attrNameLst>
                                      </p:cBhvr>
                                      <p:tavLst>
                                        <p:tav tm="0">
                                          <p:val>
                                            <p:strVal val="4*#ppt_h"/>
                                          </p:val>
                                        </p:tav>
                                        <p:tav tm="100000">
                                          <p:val>
                                            <p:strVal val="#ppt_h"/>
                                          </p:val>
                                        </p:tav>
                                      </p:tavLst>
                                    </p:anim>
                                  </p:childTnLst>
                                </p:cTn>
                              </p:par>
                            </p:childTnLst>
                          </p:cTn>
                        </p:par>
                        <p:par>
                          <p:cTn id="19" fill="hold">
                            <p:stCondLst>
                              <p:cond delay="14000"/>
                            </p:stCondLst>
                            <p:childTnLst>
                              <p:par>
                                <p:cTn id="20" presetID="23" presetClass="entr" presetSubtype="32" fill="hold" nodeType="afterEffect">
                                  <p:stCondLst>
                                    <p:cond delay="4000"/>
                                  </p:stCondLst>
                                  <p:childTnLst>
                                    <p:set>
                                      <p:cBhvr>
                                        <p:cTn id="21" dur="1" fill="hold">
                                          <p:stCondLst>
                                            <p:cond delay="0"/>
                                          </p:stCondLst>
                                        </p:cTn>
                                        <p:tgtEl>
                                          <p:spTgt spid="11"/>
                                        </p:tgtEl>
                                        <p:attrNameLst>
                                          <p:attrName>style.visibility</p:attrName>
                                        </p:attrNameLst>
                                      </p:cBhvr>
                                      <p:to>
                                        <p:strVal val="visible"/>
                                      </p:to>
                                    </p:set>
                                    <p:anim calcmode="lin" valueType="num">
                                      <p:cBhvr>
                                        <p:cTn id="22" dur="1000" fill="hold"/>
                                        <p:tgtEl>
                                          <p:spTgt spid="11"/>
                                        </p:tgtEl>
                                        <p:attrNameLst>
                                          <p:attrName>ppt_w</p:attrName>
                                        </p:attrNameLst>
                                      </p:cBhvr>
                                      <p:tavLst>
                                        <p:tav tm="0">
                                          <p:val>
                                            <p:strVal val="4*#ppt_w"/>
                                          </p:val>
                                        </p:tav>
                                        <p:tav tm="100000">
                                          <p:val>
                                            <p:strVal val="#ppt_w"/>
                                          </p:val>
                                        </p:tav>
                                      </p:tavLst>
                                    </p:anim>
                                    <p:anim calcmode="lin" valueType="num">
                                      <p:cBhvr>
                                        <p:cTn id="23" dur="1000" fill="hold"/>
                                        <p:tgtEl>
                                          <p:spTgt spid="11"/>
                                        </p:tgtEl>
                                        <p:attrNameLst>
                                          <p:attrName>ppt_h</p:attrName>
                                        </p:attrNameLst>
                                      </p:cBhvr>
                                      <p:tavLst>
                                        <p:tav tm="0">
                                          <p:val>
                                            <p:strVal val="4*#ppt_h"/>
                                          </p:val>
                                        </p:tav>
                                        <p:tav tm="100000">
                                          <p:val>
                                            <p:strVal val="#ppt_h"/>
                                          </p:val>
                                        </p:tav>
                                      </p:tavLst>
                                    </p:anim>
                                  </p:childTnLst>
                                </p:cTn>
                              </p:par>
                            </p:childTnLst>
                          </p:cTn>
                        </p:par>
                        <p:par>
                          <p:cTn id="24" fill="hold">
                            <p:stCondLst>
                              <p:cond delay="19000"/>
                            </p:stCondLst>
                            <p:childTnLst>
                              <p:par>
                                <p:cTn id="25" presetID="23" presetClass="entr" presetSubtype="32" fill="hold" nodeType="afterEffect">
                                  <p:stCondLst>
                                    <p:cond delay="4000"/>
                                  </p:stCondLst>
                                  <p:childTnLst>
                                    <p:set>
                                      <p:cBhvr>
                                        <p:cTn id="26" dur="1" fill="hold">
                                          <p:stCondLst>
                                            <p:cond delay="0"/>
                                          </p:stCondLst>
                                        </p:cTn>
                                        <p:tgtEl>
                                          <p:spTgt spid="12"/>
                                        </p:tgtEl>
                                        <p:attrNameLst>
                                          <p:attrName>style.visibility</p:attrName>
                                        </p:attrNameLst>
                                      </p:cBhvr>
                                      <p:to>
                                        <p:strVal val="visible"/>
                                      </p:to>
                                    </p:set>
                                    <p:anim calcmode="lin" valueType="num">
                                      <p:cBhvr>
                                        <p:cTn id="27" dur="1000" fill="hold"/>
                                        <p:tgtEl>
                                          <p:spTgt spid="12"/>
                                        </p:tgtEl>
                                        <p:attrNameLst>
                                          <p:attrName>ppt_w</p:attrName>
                                        </p:attrNameLst>
                                      </p:cBhvr>
                                      <p:tavLst>
                                        <p:tav tm="0">
                                          <p:val>
                                            <p:strVal val="4*#ppt_w"/>
                                          </p:val>
                                        </p:tav>
                                        <p:tav tm="100000">
                                          <p:val>
                                            <p:strVal val="#ppt_w"/>
                                          </p:val>
                                        </p:tav>
                                      </p:tavLst>
                                    </p:anim>
                                    <p:anim calcmode="lin" valueType="num">
                                      <p:cBhvr>
                                        <p:cTn id="28" dur="1000" fill="hold"/>
                                        <p:tgtEl>
                                          <p:spTgt spid="12"/>
                                        </p:tgtEl>
                                        <p:attrNameLst>
                                          <p:attrName>ppt_h</p:attrName>
                                        </p:attrNameLst>
                                      </p:cBhvr>
                                      <p:tavLst>
                                        <p:tav tm="0">
                                          <p:val>
                                            <p:strVal val="4*#ppt_h"/>
                                          </p:val>
                                        </p:tav>
                                        <p:tav tm="100000">
                                          <p:val>
                                            <p:strVal val="#ppt_h"/>
                                          </p:val>
                                        </p:tav>
                                      </p:tavLst>
                                    </p:anim>
                                  </p:childTnLst>
                                </p:cTn>
                              </p:par>
                            </p:childTnLst>
                          </p:cTn>
                        </p:par>
                        <p:par>
                          <p:cTn id="29" fill="hold">
                            <p:stCondLst>
                              <p:cond delay="24000"/>
                            </p:stCondLst>
                            <p:childTnLst>
                              <p:par>
                                <p:cTn id="30" presetID="23" presetClass="entr" presetSubtype="32" fill="hold" nodeType="afterEffect">
                                  <p:stCondLst>
                                    <p:cond delay="4000"/>
                                  </p:stCondLst>
                                  <p:childTnLst>
                                    <p:set>
                                      <p:cBhvr>
                                        <p:cTn id="31" dur="1" fill="hold">
                                          <p:stCondLst>
                                            <p:cond delay="0"/>
                                          </p:stCondLst>
                                        </p:cTn>
                                        <p:tgtEl>
                                          <p:spTgt spid="14"/>
                                        </p:tgtEl>
                                        <p:attrNameLst>
                                          <p:attrName>style.visibility</p:attrName>
                                        </p:attrNameLst>
                                      </p:cBhvr>
                                      <p:to>
                                        <p:strVal val="visible"/>
                                      </p:to>
                                    </p:set>
                                    <p:anim calcmode="lin" valueType="num">
                                      <p:cBhvr>
                                        <p:cTn id="32" dur="1000" fill="hold"/>
                                        <p:tgtEl>
                                          <p:spTgt spid="14"/>
                                        </p:tgtEl>
                                        <p:attrNameLst>
                                          <p:attrName>ppt_w</p:attrName>
                                        </p:attrNameLst>
                                      </p:cBhvr>
                                      <p:tavLst>
                                        <p:tav tm="0">
                                          <p:val>
                                            <p:strVal val="4*#ppt_w"/>
                                          </p:val>
                                        </p:tav>
                                        <p:tav tm="100000">
                                          <p:val>
                                            <p:strVal val="#ppt_w"/>
                                          </p:val>
                                        </p:tav>
                                      </p:tavLst>
                                    </p:anim>
                                    <p:anim calcmode="lin" valueType="num">
                                      <p:cBhvr>
                                        <p:cTn id="33" dur="1000" fill="hold"/>
                                        <p:tgtEl>
                                          <p:spTgt spid="14"/>
                                        </p:tgtEl>
                                        <p:attrNameLst>
                                          <p:attrName>ppt_h</p:attrName>
                                        </p:attrNameLst>
                                      </p:cBhvr>
                                      <p:tavLst>
                                        <p:tav tm="0">
                                          <p:val>
                                            <p:strVal val="4*#ppt_h"/>
                                          </p:val>
                                        </p:tav>
                                        <p:tav tm="100000">
                                          <p:val>
                                            <p:strVal val="#ppt_h"/>
                                          </p:val>
                                        </p:tav>
                                      </p:tavLst>
                                    </p:anim>
                                  </p:childTnLst>
                                </p:cTn>
                              </p:par>
                            </p:childTnLst>
                          </p:cTn>
                        </p:par>
                        <p:par>
                          <p:cTn id="34" fill="hold">
                            <p:stCondLst>
                              <p:cond delay="29000"/>
                            </p:stCondLst>
                            <p:childTnLst>
                              <p:par>
                                <p:cTn id="35" presetID="23" presetClass="entr" presetSubtype="32" fill="hold" nodeType="afterEffect">
                                  <p:stCondLst>
                                    <p:cond delay="4000"/>
                                  </p:stCondLst>
                                  <p:childTnLst>
                                    <p:set>
                                      <p:cBhvr>
                                        <p:cTn id="36" dur="1" fill="hold">
                                          <p:stCondLst>
                                            <p:cond delay="0"/>
                                          </p:stCondLst>
                                        </p:cTn>
                                        <p:tgtEl>
                                          <p:spTgt spid="15"/>
                                        </p:tgtEl>
                                        <p:attrNameLst>
                                          <p:attrName>style.visibility</p:attrName>
                                        </p:attrNameLst>
                                      </p:cBhvr>
                                      <p:to>
                                        <p:strVal val="visible"/>
                                      </p:to>
                                    </p:set>
                                    <p:anim calcmode="lin" valueType="num">
                                      <p:cBhvr>
                                        <p:cTn id="37" dur="1000" fill="hold"/>
                                        <p:tgtEl>
                                          <p:spTgt spid="15"/>
                                        </p:tgtEl>
                                        <p:attrNameLst>
                                          <p:attrName>ppt_w</p:attrName>
                                        </p:attrNameLst>
                                      </p:cBhvr>
                                      <p:tavLst>
                                        <p:tav tm="0">
                                          <p:val>
                                            <p:strVal val="4*#ppt_w"/>
                                          </p:val>
                                        </p:tav>
                                        <p:tav tm="100000">
                                          <p:val>
                                            <p:strVal val="#ppt_w"/>
                                          </p:val>
                                        </p:tav>
                                      </p:tavLst>
                                    </p:anim>
                                    <p:anim calcmode="lin" valueType="num">
                                      <p:cBhvr>
                                        <p:cTn id="38" dur="1000" fill="hold"/>
                                        <p:tgtEl>
                                          <p:spTgt spid="15"/>
                                        </p:tgtEl>
                                        <p:attrNameLst>
                                          <p:attrName>ppt_h</p:attrName>
                                        </p:attrNameLst>
                                      </p:cBhvr>
                                      <p:tavLst>
                                        <p:tav tm="0">
                                          <p:val>
                                            <p:strVal val="4*#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10 Kasım 1938</a:t>
            </a:r>
            <a:endParaRPr lang="tr-TR" dirty="0"/>
          </a:p>
        </p:txBody>
      </p:sp>
      <p:pic>
        <p:nvPicPr>
          <p:cNvPr id="4" name="İçerik Yer Tutucusu 3"/>
          <p:cNvPicPr>
            <a:picLocks noGrp="1" noChangeAspect="1"/>
          </p:cNvPicPr>
          <p:nvPr>
            <p:ph idx="1"/>
          </p:nvPr>
        </p:nvPicPr>
        <p:blipFill>
          <a:blip r:embed="rId2" cstate="email">
            <a:extLst>
              <a:ext uri="{28A0092B-C50C-407E-A947-70E740481C1C}">
                <a14:useLocalDpi xmlns:a14="http://schemas.microsoft.com/office/drawing/2010/main" val="0"/>
              </a:ext>
            </a:extLst>
          </a:blip>
          <a:stretch>
            <a:fillRect/>
          </a:stretch>
        </p:blipFill>
        <p:spPr>
          <a:xfrm>
            <a:off x="7086600" y="4800600"/>
            <a:ext cx="1421380" cy="1447800"/>
          </a:xfrm>
          <a:prstGeom prst="ellipse">
            <a:avLst/>
          </a:prstGeom>
          <a:ln>
            <a:noFill/>
          </a:ln>
          <a:effectLst>
            <a:softEdge rad="112500"/>
          </a:effectLst>
        </p:spPr>
      </p:pic>
      <p:pic>
        <p:nvPicPr>
          <p:cNvPr id="5" name="Resim 4"/>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11545" y="685800"/>
            <a:ext cx="4114800" cy="5562600"/>
          </a:xfrm>
          <a:prstGeom prst="rect">
            <a:avLst/>
          </a:prstGeom>
        </p:spPr>
      </p:pic>
      <p:sp>
        <p:nvSpPr>
          <p:cNvPr id="6" name="Metin kutusu 5"/>
          <p:cNvSpPr txBox="1"/>
          <p:nvPr/>
        </p:nvSpPr>
        <p:spPr>
          <a:xfrm>
            <a:off x="4047067" y="1295400"/>
            <a:ext cx="2810933" cy="3733800"/>
          </a:xfrm>
          <a:prstGeom prst="rect">
            <a:avLst/>
          </a:prstGeom>
          <a:noFill/>
        </p:spPr>
        <p:txBody>
          <a:bodyPr wrap="square" rtlCol="0">
            <a:normAutofit/>
          </a:bodyPr>
          <a:lstStyle/>
          <a:p>
            <a:pPr algn="ctr"/>
            <a:r>
              <a:rPr lang="tr-TR" sz="1800" dirty="0" smtClean="0"/>
              <a:t>Reisicumhur Atatürk’ün umumî hâllerindeki </a:t>
            </a:r>
            <a:r>
              <a:rPr lang="tr-TR" sz="1800" dirty="0" err="1" smtClean="0"/>
              <a:t>vehamet</a:t>
            </a:r>
            <a:r>
              <a:rPr lang="tr-TR" sz="1800" dirty="0" smtClean="0"/>
              <a:t> dün gece saat 24’te neşir edilen tebliğden sonra her an artarak bugün, 10 İkinci teşrin 1938 perşembe sabahı saat dokuzu beş geçe büyük şefimiz derin koma içinde terki hayat etmişlerdir. </a:t>
            </a:r>
          </a:p>
          <a:p>
            <a:pPr algn="ctr"/>
            <a:r>
              <a:rPr lang="tr-TR" sz="1800" dirty="0" smtClean="0"/>
              <a:t>10 İkinci teşrin 1938</a:t>
            </a:r>
          </a:p>
        </p:txBody>
      </p:sp>
      <p:sp>
        <p:nvSpPr>
          <p:cNvPr id="7" name="Dikdörtgen 6"/>
          <p:cNvSpPr/>
          <p:nvPr/>
        </p:nvSpPr>
        <p:spPr>
          <a:xfrm>
            <a:off x="7160050" y="838200"/>
            <a:ext cx="1824538" cy="830997"/>
          </a:xfrm>
          <a:prstGeom prst="rect">
            <a:avLst/>
          </a:prstGeom>
          <a:noFill/>
        </p:spPr>
        <p:txBody>
          <a:bodyPr wrap="non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tr-TR" sz="4800" b="1" dirty="0" smtClean="0">
                <a:ln/>
                <a:solidFill>
                  <a:schemeClr val="accent3"/>
                </a:solidFill>
              </a:rPr>
              <a:t>Resmi</a:t>
            </a:r>
            <a:endParaRPr lang="tr-TR" sz="4800" b="1" dirty="0">
              <a:ln/>
              <a:solidFill>
                <a:schemeClr val="accent3"/>
              </a:solidFill>
            </a:endParaRPr>
          </a:p>
        </p:txBody>
      </p:sp>
      <p:sp>
        <p:nvSpPr>
          <p:cNvPr id="8" name="Dikdörtgen 7"/>
          <p:cNvSpPr/>
          <p:nvPr/>
        </p:nvSpPr>
        <p:spPr>
          <a:xfrm rot="20531413">
            <a:off x="7209818" y="2077900"/>
            <a:ext cx="1862370" cy="761381"/>
          </a:xfrm>
          <a:prstGeom prst="rect">
            <a:avLst/>
          </a:prstGeom>
          <a:noFill/>
        </p:spPr>
        <p:txBody>
          <a:bodyPr wrap="none" lIns="91440" tIns="45720" rIns="91440" bIns="45720">
            <a:prstTxWarp prst="textCurveUp">
              <a:avLst/>
            </a:prstTxWarp>
            <a:spAutoFit/>
            <a:scene3d>
              <a:camera prst="orthographicFront"/>
              <a:lightRig rig="harsh" dir="t"/>
            </a:scene3d>
            <a:sp3d extrusionH="57150" prstMaterial="matte">
              <a:bevelT w="63500" h="12700" prst="angle"/>
              <a:contourClr>
                <a:schemeClr val="bg1">
                  <a:lumMod val="65000"/>
                </a:schemeClr>
              </a:contourClr>
            </a:sp3d>
          </a:bodyPr>
          <a:lstStyle/>
          <a:p>
            <a:pPr algn="ctr"/>
            <a:r>
              <a:rPr lang="tr-TR" sz="5400" b="1" dirty="0" smtClean="0">
                <a:ln/>
                <a:solidFill>
                  <a:schemeClr val="accent3"/>
                </a:solidFill>
              </a:rPr>
              <a:t>Ölüm Raporu</a:t>
            </a:r>
            <a:endParaRPr lang="tr-TR" sz="5400" b="1" dirty="0">
              <a:ln/>
              <a:solidFill>
                <a:schemeClr val="accent3"/>
              </a:solidFill>
            </a:endParaRPr>
          </a:p>
        </p:txBody>
      </p:sp>
    </p:spTree>
    <p:extLst>
      <p:ext uri="{BB962C8B-B14F-4D97-AF65-F5344CB8AC3E}">
        <p14:creationId xmlns:p14="http://schemas.microsoft.com/office/powerpoint/2010/main" val="358632412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advClick="0" advTm="8000">
        <p15:prstTrans prst="fallOver"/>
      </p:transition>
    </mc:Choice>
    <mc:Fallback xmlns="">
      <p:transition spd="slow" advClick="0" advTm="8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2000"/>
                                        <p:tgtEl>
                                          <p:spTgt spid="5"/>
                                        </p:tgtEl>
                                      </p:cBhvr>
                                    </p:animEffect>
                                  </p:childTnLst>
                                </p:cTn>
                              </p:par>
                            </p:childTnLst>
                          </p:cTn>
                        </p:par>
                        <p:par>
                          <p:cTn id="8" fill="hold">
                            <p:stCondLst>
                              <p:cond delay="2000"/>
                            </p:stCondLst>
                            <p:childTnLst>
                              <p:par>
                                <p:cTn id="9" presetID="47" presetClass="entr" presetSubtype="0"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1000"/>
                                        <p:tgtEl>
                                          <p:spTgt spid="6"/>
                                        </p:tgtEl>
                                      </p:cBhvr>
                                    </p:animEffect>
                                    <p:anim calcmode="lin" valueType="num">
                                      <p:cBhvr>
                                        <p:cTn id="12" dur="1000" fill="hold"/>
                                        <p:tgtEl>
                                          <p:spTgt spid="6"/>
                                        </p:tgtEl>
                                        <p:attrNameLst>
                                          <p:attrName>ppt_x</p:attrName>
                                        </p:attrNameLst>
                                      </p:cBhvr>
                                      <p:tavLst>
                                        <p:tav tm="0">
                                          <p:val>
                                            <p:strVal val="#ppt_x"/>
                                          </p:val>
                                        </p:tav>
                                        <p:tav tm="100000">
                                          <p:val>
                                            <p:strVal val="#ppt_x"/>
                                          </p:val>
                                        </p:tav>
                                      </p:tavLst>
                                    </p:anim>
                                    <p:anim calcmode="lin" valueType="num">
                                      <p:cBhvr>
                                        <p:cTn id="1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çerik Yer Tutucusu 3"/>
          <p:cNvPicPr>
            <a:picLocks noGrp="1" noChangeAspect="1"/>
          </p:cNvPicPr>
          <p:nvPr>
            <p:ph idx="1"/>
          </p:nvPr>
        </p:nvPicPr>
        <p:blipFill>
          <a:blip r:embed="rId2" cstate="email">
            <a:extLst>
              <a:ext uri="{28A0092B-C50C-407E-A947-70E740481C1C}">
                <a14:useLocalDpi xmlns:a14="http://schemas.microsoft.com/office/drawing/2010/main" val="0"/>
              </a:ext>
            </a:extLst>
          </a:blip>
          <a:stretch>
            <a:fillRect/>
          </a:stretch>
        </p:blipFill>
        <p:spPr>
          <a:xfrm>
            <a:off x="7086600" y="4800600"/>
            <a:ext cx="1421380" cy="1447800"/>
          </a:xfrm>
          <a:prstGeom prst="ellipse">
            <a:avLst/>
          </a:prstGeom>
          <a:ln>
            <a:noFill/>
          </a:ln>
          <a:effectLst>
            <a:softEdge rad="112500"/>
          </a:effectLst>
        </p:spPr>
      </p:pic>
      <p:sp>
        <p:nvSpPr>
          <p:cNvPr id="7" name="Dikdörtgen 6"/>
          <p:cNvSpPr/>
          <p:nvPr/>
        </p:nvSpPr>
        <p:spPr>
          <a:xfrm>
            <a:off x="7107152" y="838200"/>
            <a:ext cx="1930337" cy="830997"/>
          </a:xfrm>
          <a:prstGeom prst="rect">
            <a:avLst/>
          </a:prstGeom>
          <a:noFill/>
        </p:spPr>
        <p:txBody>
          <a:bodyPr wrap="non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tr-TR" sz="4800" b="1" dirty="0" smtClean="0">
                <a:ln/>
                <a:solidFill>
                  <a:schemeClr val="accent3"/>
                </a:solidFill>
              </a:rPr>
              <a:t>Dünya</a:t>
            </a:r>
            <a:endParaRPr lang="tr-TR" sz="4800" b="1" dirty="0">
              <a:ln/>
              <a:solidFill>
                <a:schemeClr val="accent3"/>
              </a:solidFill>
            </a:endParaRPr>
          </a:p>
        </p:txBody>
      </p:sp>
      <p:sp>
        <p:nvSpPr>
          <p:cNvPr id="8" name="Dikdörtgen 7"/>
          <p:cNvSpPr/>
          <p:nvPr/>
        </p:nvSpPr>
        <p:spPr>
          <a:xfrm>
            <a:off x="6908379" y="1524000"/>
            <a:ext cx="2327881" cy="584775"/>
          </a:xfrm>
          <a:prstGeom prst="rect">
            <a:avLst/>
          </a:prstGeom>
          <a:noFill/>
        </p:spPr>
        <p:txBody>
          <a:bodyPr wrap="non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tr-TR" sz="3200" b="1" dirty="0" smtClean="0">
                <a:ln/>
                <a:solidFill>
                  <a:schemeClr val="accent3"/>
                </a:solidFill>
              </a:rPr>
              <a:t>Liderlerinin</a:t>
            </a:r>
            <a:endParaRPr lang="tr-TR" sz="3200" b="1" dirty="0">
              <a:ln/>
              <a:solidFill>
                <a:schemeClr val="accent3"/>
              </a:solidFill>
            </a:endParaRPr>
          </a:p>
        </p:txBody>
      </p:sp>
      <p:sp>
        <p:nvSpPr>
          <p:cNvPr id="9" name="Dikdörtgen 8"/>
          <p:cNvSpPr/>
          <p:nvPr/>
        </p:nvSpPr>
        <p:spPr>
          <a:xfrm rot="20531413">
            <a:off x="7158413" y="2375341"/>
            <a:ext cx="1862370" cy="761381"/>
          </a:xfrm>
          <a:prstGeom prst="rect">
            <a:avLst/>
          </a:prstGeom>
          <a:noFill/>
        </p:spPr>
        <p:txBody>
          <a:bodyPr wrap="none" lIns="91440" tIns="45720" rIns="91440" bIns="45720">
            <a:prstTxWarp prst="textCurveUp">
              <a:avLst/>
            </a:prstTxWarp>
            <a:spAutoFit/>
            <a:scene3d>
              <a:camera prst="orthographicFront"/>
              <a:lightRig rig="harsh" dir="t"/>
            </a:scene3d>
            <a:sp3d extrusionH="57150" prstMaterial="matte">
              <a:bevelT w="63500" h="12700" prst="angle"/>
              <a:contourClr>
                <a:schemeClr val="bg1">
                  <a:lumMod val="65000"/>
                </a:schemeClr>
              </a:contourClr>
            </a:sp3d>
          </a:bodyPr>
          <a:lstStyle/>
          <a:p>
            <a:pPr algn="ctr"/>
            <a:r>
              <a:rPr lang="tr-TR" sz="5400" b="1" dirty="0" smtClean="0">
                <a:ln/>
                <a:solidFill>
                  <a:schemeClr val="accent3"/>
                </a:solidFill>
              </a:rPr>
              <a:t>Söyledikleri</a:t>
            </a:r>
            <a:endParaRPr lang="tr-TR" sz="5400" b="1" dirty="0">
              <a:ln/>
              <a:solidFill>
                <a:schemeClr val="accent3"/>
              </a:solidFill>
            </a:endParaRPr>
          </a:p>
        </p:txBody>
      </p:sp>
      <p:sp>
        <p:nvSpPr>
          <p:cNvPr id="3" name="Metin kutusu 2"/>
          <p:cNvSpPr txBox="1"/>
          <p:nvPr/>
        </p:nvSpPr>
        <p:spPr>
          <a:xfrm>
            <a:off x="385091" y="1246089"/>
            <a:ext cx="6023808" cy="3539430"/>
          </a:xfrm>
          <a:prstGeom prst="rect">
            <a:avLst/>
          </a:prstGeom>
          <a:noFill/>
        </p:spPr>
        <p:txBody>
          <a:bodyPr wrap="square" rtlCol="0">
            <a:spAutoFit/>
          </a:bodyPr>
          <a:lstStyle/>
          <a:p>
            <a:r>
              <a:rPr lang="tr-TR" sz="1600" dirty="0" smtClean="0"/>
              <a:t>AMERIKA</a:t>
            </a:r>
          </a:p>
          <a:p>
            <a:endParaRPr lang="tr-TR" sz="1600" dirty="0" smtClean="0"/>
          </a:p>
          <a:p>
            <a:r>
              <a:rPr lang="tr-TR" sz="1600" dirty="0" smtClean="0"/>
              <a:t>Atatürk bu yüzyılın büyük insanlarından birinin tarihi başarılarını, Türk halkına ilham veren liderliğini, modern dünyanın ileri görüşlü anlayışını ve bir askeri lider olarak kudret ve yüksek cesaretini hatırlatmaktadır... Çöküntü halinde bulunan bir imparatorluktan özgür Türkiye'nin doğması yeni Türkiye'nin özgürlük ve bağımsızlığını şerefli bir şekilde ilan ve o zamandan beri koruması, Atatürk'ün Türk halkının işidir. Şüphesiz ki, Türkiye'de giriştiği derin ve geniş inkılaplar kadar bir kitlenin kendisine olan güvenini daha </a:t>
            </a:r>
            <a:r>
              <a:rPr lang="tr-TR" sz="1600" dirty="0" err="1" smtClean="0"/>
              <a:t>basarı</a:t>
            </a:r>
            <a:r>
              <a:rPr lang="tr-TR" sz="1600" dirty="0" smtClean="0"/>
              <a:t> ile gösteren bir örnek yoktur.</a:t>
            </a:r>
          </a:p>
          <a:p>
            <a:endParaRPr lang="tr-TR" sz="1600" dirty="0" smtClean="0"/>
          </a:p>
          <a:p>
            <a:r>
              <a:rPr lang="tr-TR" sz="1600" dirty="0" smtClean="0"/>
              <a:t>John F.KENNEDY</a:t>
            </a:r>
          </a:p>
          <a:p>
            <a:r>
              <a:rPr lang="tr-TR" sz="1600" dirty="0" smtClean="0"/>
              <a:t>   (</a:t>
            </a:r>
            <a:r>
              <a:rPr lang="tr-TR" sz="1600" dirty="0" err="1" smtClean="0"/>
              <a:t>A.B.D.Başkanı</a:t>
            </a:r>
            <a:r>
              <a:rPr lang="tr-TR" sz="1600" dirty="0" smtClean="0"/>
              <a:t>, 10 Kasım 1963)</a:t>
            </a:r>
            <a:endParaRPr lang="tr-TR" sz="1600" dirty="0"/>
          </a:p>
        </p:txBody>
      </p:sp>
      <p:sp>
        <p:nvSpPr>
          <p:cNvPr id="10" name="Unvan 9"/>
          <p:cNvSpPr>
            <a:spLocks noGrp="1"/>
          </p:cNvSpPr>
          <p:nvPr>
            <p:ph type="title"/>
          </p:nvPr>
        </p:nvSpPr>
        <p:spPr/>
        <p:txBody>
          <a:bodyPr/>
          <a:lstStyle/>
          <a:p>
            <a:r>
              <a:rPr lang="tr-TR" dirty="0" smtClean="0"/>
              <a:t>10 Kasım 1938</a:t>
            </a:r>
            <a:endParaRPr lang="tr-TR" dirty="0"/>
          </a:p>
        </p:txBody>
      </p:sp>
      <p:sp>
        <p:nvSpPr>
          <p:cNvPr id="13" name="Metin kutusu 12"/>
          <p:cNvSpPr txBox="1"/>
          <p:nvPr/>
        </p:nvSpPr>
        <p:spPr>
          <a:xfrm>
            <a:off x="417096" y="1253698"/>
            <a:ext cx="6023808" cy="1569660"/>
          </a:xfrm>
          <a:prstGeom prst="rect">
            <a:avLst/>
          </a:prstGeom>
          <a:noFill/>
        </p:spPr>
        <p:txBody>
          <a:bodyPr wrap="square" rtlCol="0">
            <a:spAutoFit/>
          </a:bodyPr>
          <a:lstStyle/>
          <a:p>
            <a:r>
              <a:rPr lang="tr-TR" sz="1600" dirty="0" smtClean="0"/>
              <a:t>ALMANYA</a:t>
            </a:r>
          </a:p>
          <a:p>
            <a:endParaRPr lang="tr-TR" sz="1600" dirty="0" smtClean="0"/>
          </a:p>
          <a:p>
            <a:r>
              <a:rPr lang="tr-TR" sz="1600" dirty="0" smtClean="0"/>
              <a:t>O, kişisel kazanç ve ün peşinde koşan basit bir diktatör değil, gelecek kuşaklar için sağlam temeller atmaya uğraşan bir kahramandı.</a:t>
            </a:r>
          </a:p>
          <a:p>
            <a:endParaRPr lang="tr-TR" sz="1600" dirty="0" smtClean="0"/>
          </a:p>
          <a:p>
            <a:r>
              <a:rPr lang="tr-TR" sz="1600" dirty="0" err="1" smtClean="0"/>
              <a:t>Prof.Walter</a:t>
            </a:r>
            <a:r>
              <a:rPr lang="tr-TR" sz="1600" dirty="0" smtClean="0"/>
              <a:t> L.WRIHT </a:t>
            </a:r>
            <a:r>
              <a:rPr lang="tr-TR" sz="1600" dirty="0" err="1" smtClean="0"/>
              <a:t>Jr</a:t>
            </a:r>
            <a:r>
              <a:rPr lang="tr-TR" sz="1600" dirty="0" smtClean="0"/>
              <a:t>.</a:t>
            </a:r>
            <a:endParaRPr lang="tr-TR" sz="1600" dirty="0"/>
          </a:p>
        </p:txBody>
      </p:sp>
      <p:sp>
        <p:nvSpPr>
          <p:cNvPr id="11" name="Metin kutusu 10"/>
          <p:cNvSpPr txBox="1"/>
          <p:nvPr/>
        </p:nvSpPr>
        <p:spPr>
          <a:xfrm>
            <a:off x="3962400" y="6519446"/>
            <a:ext cx="2111475" cy="338554"/>
          </a:xfrm>
          <a:prstGeom prst="rect">
            <a:avLst/>
          </a:prstGeom>
          <a:noFill/>
        </p:spPr>
        <p:txBody>
          <a:bodyPr wrap="none" rtlCol="0">
            <a:spAutoFit/>
          </a:bodyPr>
          <a:lstStyle/>
          <a:p>
            <a:r>
              <a:rPr lang="tr-TR" sz="1600" dirty="0" smtClean="0"/>
              <a:t>Sözler arası 5 saniyedir</a:t>
            </a:r>
            <a:endParaRPr lang="tr-TR" sz="1600" dirty="0"/>
          </a:p>
        </p:txBody>
      </p:sp>
      <p:sp>
        <p:nvSpPr>
          <p:cNvPr id="12" name="Dikdörtgen 11">
            <a:hlinkClick r:id="" action="ppaction://hlinkshowjump?jump=nextslide"/>
          </p:cNvPr>
          <p:cNvSpPr/>
          <p:nvPr/>
        </p:nvSpPr>
        <p:spPr>
          <a:xfrm>
            <a:off x="7467600" y="6534000"/>
            <a:ext cx="1116580" cy="262354"/>
          </a:xfrm>
          <a:prstGeom prst="rect">
            <a:avLst/>
          </a:prstGeom>
          <a:solidFill>
            <a:schemeClr val="bg1">
              <a:lumMod val="75000"/>
            </a:schemeClr>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800" dirty="0" smtClean="0">
                <a:solidFill>
                  <a:schemeClr val="tx1">
                    <a:lumMod val="95000"/>
                    <a:lumOff val="5000"/>
                  </a:schemeClr>
                </a:solidFill>
              </a:rPr>
              <a:t>Devam et</a:t>
            </a:r>
            <a:endParaRPr lang="tr-TR" sz="1800" dirty="0">
              <a:solidFill>
                <a:schemeClr val="tx1">
                  <a:lumMod val="95000"/>
                  <a:lumOff val="5000"/>
                </a:schemeClr>
              </a:solidFill>
            </a:endParaRPr>
          </a:p>
        </p:txBody>
      </p:sp>
      <p:sp>
        <p:nvSpPr>
          <p:cNvPr id="16" name="Metin kutusu 15"/>
          <p:cNvSpPr txBox="1"/>
          <p:nvPr/>
        </p:nvSpPr>
        <p:spPr>
          <a:xfrm>
            <a:off x="479715" y="1246089"/>
            <a:ext cx="6023808" cy="1323439"/>
          </a:xfrm>
          <a:prstGeom prst="rect">
            <a:avLst/>
          </a:prstGeom>
          <a:noFill/>
        </p:spPr>
        <p:txBody>
          <a:bodyPr wrap="square" rtlCol="0">
            <a:spAutoFit/>
          </a:bodyPr>
          <a:lstStyle/>
          <a:p>
            <a:r>
              <a:rPr lang="tr-TR" sz="1600" dirty="0" smtClean="0"/>
              <a:t>FRANSA</a:t>
            </a:r>
          </a:p>
          <a:p>
            <a:endParaRPr lang="tr-TR" sz="1600" dirty="0" smtClean="0"/>
          </a:p>
          <a:p>
            <a:r>
              <a:rPr lang="tr-TR" sz="1600" dirty="0" smtClean="0"/>
              <a:t>İnsanlığın bütün belirtileri O'nda kendini hemen gösteriyor.</a:t>
            </a:r>
          </a:p>
          <a:p>
            <a:endParaRPr lang="tr-TR" sz="1600" dirty="0" smtClean="0"/>
          </a:p>
          <a:p>
            <a:r>
              <a:rPr lang="tr-TR" sz="1600" dirty="0" err="1" smtClean="0"/>
              <a:t>Noelle</a:t>
            </a:r>
            <a:r>
              <a:rPr lang="tr-TR" sz="1600" dirty="0" smtClean="0"/>
              <a:t> Gazetesi</a:t>
            </a:r>
            <a:endParaRPr lang="tr-TR" sz="1600" dirty="0"/>
          </a:p>
        </p:txBody>
      </p:sp>
      <p:sp>
        <p:nvSpPr>
          <p:cNvPr id="17" name="Metin kutusu 16"/>
          <p:cNvSpPr txBox="1"/>
          <p:nvPr/>
        </p:nvSpPr>
        <p:spPr>
          <a:xfrm>
            <a:off x="418488" y="1246089"/>
            <a:ext cx="6023808" cy="2554545"/>
          </a:xfrm>
          <a:prstGeom prst="rect">
            <a:avLst/>
          </a:prstGeom>
          <a:noFill/>
        </p:spPr>
        <p:txBody>
          <a:bodyPr wrap="square" rtlCol="0">
            <a:spAutoFit/>
          </a:bodyPr>
          <a:lstStyle/>
          <a:p>
            <a:r>
              <a:rPr lang="tr-TR" sz="1600" dirty="0" smtClean="0"/>
              <a:t>İNGİLTERE</a:t>
            </a:r>
          </a:p>
          <a:p>
            <a:endParaRPr lang="tr-TR" sz="1600" dirty="0" smtClean="0"/>
          </a:p>
          <a:p>
            <a:r>
              <a:rPr lang="tr-TR" sz="1600" dirty="0" smtClean="0"/>
              <a:t>Savaşta Türkiye'yi kurtaran, Savaştan sonra da Türk Milletini yeniden dirilten Atatürk'ün ölümü, yalnız yurdu için değil, Avrupa için de büyük kayıptır. Her sınıf halkın O'nun ardından döktükleri içten gözyaşları bu büyük kahraman ve modern Türkiye'nin Ata'sına değer bir görünümden başka bir şey değildir.(1938)</a:t>
            </a:r>
          </a:p>
          <a:p>
            <a:endParaRPr lang="tr-TR" sz="1600" dirty="0" smtClean="0"/>
          </a:p>
          <a:p>
            <a:r>
              <a:rPr lang="tr-TR" sz="1600" dirty="0" smtClean="0"/>
              <a:t>   Winston CHURCHILL</a:t>
            </a:r>
          </a:p>
          <a:p>
            <a:r>
              <a:rPr lang="tr-TR" sz="1600" dirty="0" smtClean="0"/>
              <a:t>   İngiltere Başbakanı</a:t>
            </a:r>
            <a:endParaRPr lang="tr-TR" sz="1600" dirty="0"/>
          </a:p>
        </p:txBody>
      </p:sp>
      <p:sp>
        <p:nvSpPr>
          <p:cNvPr id="18" name="Metin kutusu 17"/>
          <p:cNvSpPr txBox="1"/>
          <p:nvPr/>
        </p:nvSpPr>
        <p:spPr>
          <a:xfrm>
            <a:off x="383699" y="1278724"/>
            <a:ext cx="6023808" cy="1815882"/>
          </a:xfrm>
          <a:prstGeom prst="rect">
            <a:avLst/>
          </a:prstGeom>
          <a:noFill/>
        </p:spPr>
        <p:txBody>
          <a:bodyPr wrap="square" rtlCol="0">
            <a:spAutoFit/>
          </a:bodyPr>
          <a:lstStyle/>
          <a:p>
            <a:r>
              <a:rPr lang="tr-TR" sz="1600" dirty="0" smtClean="0"/>
              <a:t>AFGANİSTAN</a:t>
            </a:r>
          </a:p>
          <a:p>
            <a:endParaRPr lang="tr-TR" sz="1600" dirty="0" smtClean="0"/>
          </a:p>
          <a:p>
            <a:r>
              <a:rPr lang="tr-TR" sz="1600" dirty="0" smtClean="0"/>
              <a:t>O büyük insan yalnız Türkiye için değil, bütün doğu milletleri için de en büyük önderdi.</a:t>
            </a:r>
          </a:p>
          <a:p>
            <a:endParaRPr lang="tr-TR" sz="1600" dirty="0" smtClean="0"/>
          </a:p>
          <a:p>
            <a:r>
              <a:rPr lang="tr-TR" sz="1600" dirty="0" err="1" smtClean="0"/>
              <a:t>Emanullah</a:t>
            </a:r>
            <a:r>
              <a:rPr lang="tr-TR" sz="1600" dirty="0" smtClean="0"/>
              <a:t> HAN</a:t>
            </a:r>
          </a:p>
          <a:p>
            <a:r>
              <a:rPr lang="tr-TR" sz="1600" dirty="0" smtClean="0"/>
              <a:t>   Afgan Kralı</a:t>
            </a:r>
            <a:endParaRPr lang="tr-TR" sz="1600" dirty="0"/>
          </a:p>
        </p:txBody>
      </p:sp>
      <p:sp>
        <p:nvSpPr>
          <p:cNvPr id="19" name="Metin kutusu 18"/>
          <p:cNvSpPr txBox="1"/>
          <p:nvPr/>
        </p:nvSpPr>
        <p:spPr>
          <a:xfrm>
            <a:off x="384771" y="1246089"/>
            <a:ext cx="6023808" cy="1569660"/>
          </a:xfrm>
          <a:prstGeom prst="rect">
            <a:avLst/>
          </a:prstGeom>
          <a:noFill/>
        </p:spPr>
        <p:txBody>
          <a:bodyPr wrap="square" rtlCol="0">
            <a:spAutoFit/>
          </a:bodyPr>
          <a:lstStyle/>
          <a:p>
            <a:r>
              <a:rPr lang="tr-TR" sz="1600" dirty="0" smtClean="0"/>
              <a:t>ARNAVUTLUK</a:t>
            </a:r>
          </a:p>
          <a:p>
            <a:endParaRPr lang="tr-TR" sz="1600" dirty="0" smtClean="0"/>
          </a:p>
          <a:p>
            <a:r>
              <a:rPr lang="tr-TR" sz="1600" dirty="0" smtClean="0"/>
              <a:t>Bu Türk Milleti </a:t>
            </a:r>
            <a:r>
              <a:rPr lang="tr-TR" sz="1600" dirty="0" err="1" smtClean="0"/>
              <a:t>yastadır.Çünkü</a:t>
            </a:r>
            <a:r>
              <a:rPr lang="tr-TR" sz="1600" dirty="0" smtClean="0"/>
              <a:t> yeni Türkiye'nin yaratıcısı olan eşsiz şefini kaybetmiştir.</a:t>
            </a:r>
          </a:p>
          <a:p>
            <a:endParaRPr lang="tr-TR" sz="1600" dirty="0" smtClean="0"/>
          </a:p>
          <a:p>
            <a:r>
              <a:rPr lang="tr-TR" sz="1600" dirty="0" err="1" smtClean="0"/>
              <a:t>Stipsi</a:t>
            </a:r>
            <a:r>
              <a:rPr lang="tr-TR" sz="1600" dirty="0" smtClean="0"/>
              <a:t> Gazetesi</a:t>
            </a:r>
            <a:endParaRPr lang="tr-TR" sz="1600" dirty="0"/>
          </a:p>
        </p:txBody>
      </p:sp>
      <p:sp>
        <p:nvSpPr>
          <p:cNvPr id="20" name="Metin kutusu 19"/>
          <p:cNvSpPr txBox="1"/>
          <p:nvPr/>
        </p:nvSpPr>
        <p:spPr>
          <a:xfrm>
            <a:off x="414313" y="1242800"/>
            <a:ext cx="6023808" cy="1323439"/>
          </a:xfrm>
          <a:prstGeom prst="rect">
            <a:avLst/>
          </a:prstGeom>
          <a:noFill/>
        </p:spPr>
        <p:txBody>
          <a:bodyPr wrap="square" rtlCol="0">
            <a:spAutoFit/>
          </a:bodyPr>
          <a:lstStyle/>
          <a:p>
            <a:r>
              <a:rPr lang="tr-TR" sz="1600" dirty="0" smtClean="0"/>
              <a:t>AVUSTURYA</a:t>
            </a:r>
          </a:p>
          <a:p>
            <a:endParaRPr lang="tr-TR" sz="1600" dirty="0" smtClean="0"/>
          </a:p>
          <a:p>
            <a:r>
              <a:rPr lang="tr-TR" sz="1600" dirty="0" smtClean="0"/>
              <a:t>Büyük düşüncelerin adamı...bir devlet mimarıydı.</a:t>
            </a:r>
          </a:p>
          <a:p>
            <a:endParaRPr lang="tr-TR" sz="1600" dirty="0" smtClean="0"/>
          </a:p>
          <a:p>
            <a:r>
              <a:rPr lang="tr-TR" sz="1600" dirty="0" err="1" smtClean="0"/>
              <a:t>Neue</a:t>
            </a:r>
            <a:r>
              <a:rPr lang="tr-TR" sz="1600" dirty="0" smtClean="0"/>
              <a:t> </a:t>
            </a:r>
            <a:r>
              <a:rPr lang="tr-TR" sz="1600" dirty="0" err="1" smtClean="0"/>
              <a:t>Freie</a:t>
            </a:r>
            <a:r>
              <a:rPr lang="tr-TR" sz="1600" dirty="0" smtClean="0"/>
              <a:t> Presse, Viyana</a:t>
            </a:r>
            <a:endParaRPr lang="tr-TR" sz="1600" dirty="0"/>
          </a:p>
        </p:txBody>
      </p:sp>
      <p:sp>
        <p:nvSpPr>
          <p:cNvPr id="21" name="Metin kutusu 20"/>
          <p:cNvSpPr txBox="1"/>
          <p:nvPr/>
        </p:nvSpPr>
        <p:spPr>
          <a:xfrm>
            <a:off x="475540" y="1246089"/>
            <a:ext cx="6023808" cy="1569660"/>
          </a:xfrm>
          <a:prstGeom prst="rect">
            <a:avLst/>
          </a:prstGeom>
          <a:noFill/>
        </p:spPr>
        <p:txBody>
          <a:bodyPr wrap="square" rtlCol="0">
            <a:spAutoFit/>
          </a:bodyPr>
          <a:lstStyle/>
          <a:p>
            <a:r>
              <a:rPr lang="tr-TR" sz="1600" dirty="0" smtClean="0"/>
              <a:t>BELÇİKA</a:t>
            </a:r>
          </a:p>
          <a:p>
            <a:endParaRPr lang="tr-TR" sz="1600" dirty="0" smtClean="0"/>
          </a:p>
          <a:p>
            <a:r>
              <a:rPr lang="tr-TR" sz="1600" dirty="0" smtClean="0"/>
              <a:t>Milletine bu kadar az zamanda bu ölçüde hizmet edebilen tek devlet adamı Atatürk'tür.</a:t>
            </a:r>
          </a:p>
          <a:p>
            <a:endParaRPr lang="tr-TR" sz="1600" dirty="0" smtClean="0"/>
          </a:p>
          <a:p>
            <a:r>
              <a:rPr lang="tr-TR" sz="1600" dirty="0" smtClean="0"/>
              <a:t>Libre </a:t>
            </a:r>
            <a:r>
              <a:rPr lang="tr-TR" sz="1600" dirty="0" err="1" smtClean="0"/>
              <a:t>Belgique</a:t>
            </a:r>
            <a:r>
              <a:rPr lang="tr-TR" sz="1600" dirty="0" smtClean="0"/>
              <a:t> gazetesi</a:t>
            </a:r>
            <a:endParaRPr lang="tr-TR" sz="1600" dirty="0"/>
          </a:p>
        </p:txBody>
      </p:sp>
      <p:sp>
        <p:nvSpPr>
          <p:cNvPr id="24" name="Metin kutusu 23"/>
          <p:cNvSpPr txBox="1"/>
          <p:nvPr/>
        </p:nvSpPr>
        <p:spPr>
          <a:xfrm>
            <a:off x="398310" y="1246089"/>
            <a:ext cx="6023808" cy="1569660"/>
          </a:xfrm>
          <a:prstGeom prst="rect">
            <a:avLst/>
          </a:prstGeom>
          <a:noFill/>
        </p:spPr>
        <p:txBody>
          <a:bodyPr wrap="square" rtlCol="0">
            <a:spAutoFit/>
          </a:bodyPr>
          <a:lstStyle/>
          <a:p>
            <a:r>
              <a:rPr lang="tr-TR" sz="1600" dirty="0" smtClean="0"/>
              <a:t>BULGARİSTAN</a:t>
            </a:r>
          </a:p>
          <a:p>
            <a:endParaRPr lang="tr-TR" sz="1600" dirty="0" smtClean="0"/>
          </a:p>
          <a:p>
            <a:r>
              <a:rPr lang="tr-TR" sz="1600" dirty="0" smtClean="0"/>
              <a:t>Hiçbir memleket, yeni Türkiye'nin Ata'sı tarafından başarılan kadar güçlü, hızlı ve kökten bir yenilik hamlesine erişmemiştir.</a:t>
            </a:r>
          </a:p>
          <a:p>
            <a:endParaRPr lang="tr-TR" sz="1600" dirty="0" smtClean="0"/>
          </a:p>
          <a:p>
            <a:r>
              <a:rPr lang="tr-TR" sz="1600" dirty="0" smtClean="0"/>
              <a:t>Bulgar </a:t>
            </a:r>
            <a:r>
              <a:rPr lang="tr-TR" sz="1600" dirty="0" err="1" smtClean="0"/>
              <a:t>Dness</a:t>
            </a:r>
            <a:r>
              <a:rPr lang="tr-TR" sz="1600" dirty="0" smtClean="0"/>
              <a:t> Gazetesi</a:t>
            </a:r>
            <a:endParaRPr lang="tr-TR" sz="1600" dirty="0"/>
          </a:p>
        </p:txBody>
      </p:sp>
      <p:sp>
        <p:nvSpPr>
          <p:cNvPr id="25" name="Metin kutusu 24"/>
          <p:cNvSpPr txBox="1"/>
          <p:nvPr/>
        </p:nvSpPr>
        <p:spPr>
          <a:xfrm>
            <a:off x="389809" y="1233372"/>
            <a:ext cx="6023808" cy="1815882"/>
          </a:xfrm>
          <a:prstGeom prst="rect">
            <a:avLst/>
          </a:prstGeom>
          <a:noFill/>
        </p:spPr>
        <p:txBody>
          <a:bodyPr wrap="square" rtlCol="0">
            <a:spAutoFit/>
          </a:bodyPr>
          <a:lstStyle/>
          <a:p>
            <a:r>
              <a:rPr lang="tr-TR" sz="1600" dirty="0" smtClean="0"/>
              <a:t>ÇİN</a:t>
            </a:r>
          </a:p>
          <a:p>
            <a:endParaRPr lang="tr-TR" sz="1600" dirty="0" smtClean="0"/>
          </a:p>
          <a:p>
            <a:r>
              <a:rPr lang="tr-TR" sz="1600" dirty="0" smtClean="0"/>
              <a:t>Mustafa Kemal yeni Türkiye'nin kalbidir. Eski, yıpranmış bir toplumdan yepyeni, güçlü bir millet yaratmış, eşsiz kişiliğiyle kendini herkese saydırmış, enerjisiyle herkesi kendine inandırmıştır.</a:t>
            </a:r>
          </a:p>
          <a:p>
            <a:endParaRPr lang="tr-TR" sz="1600" dirty="0" smtClean="0"/>
          </a:p>
          <a:p>
            <a:r>
              <a:rPr lang="tr-TR" sz="1600" dirty="0" err="1" smtClean="0"/>
              <a:t>Ma</a:t>
            </a:r>
            <a:r>
              <a:rPr lang="tr-TR" sz="1600" dirty="0" smtClean="0"/>
              <a:t> </a:t>
            </a:r>
            <a:r>
              <a:rPr lang="tr-TR" sz="1600" dirty="0" err="1" smtClean="0"/>
              <a:t>Shao-Cheng</a:t>
            </a:r>
            <a:r>
              <a:rPr lang="tr-TR" sz="1600" dirty="0" smtClean="0"/>
              <a:t>(Yazar)</a:t>
            </a:r>
            <a:endParaRPr lang="tr-TR" sz="1600" dirty="0"/>
          </a:p>
        </p:txBody>
      </p:sp>
      <p:sp>
        <p:nvSpPr>
          <p:cNvPr id="26" name="Metin kutusu 25"/>
          <p:cNvSpPr txBox="1"/>
          <p:nvPr/>
        </p:nvSpPr>
        <p:spPr>
          <a:xfrm>
            <a:off x="439974" y="1244126"/>
            <a:ext cx="6023808" cy="1569660"/>
          </a:xfrm>
          <a:prstGeom prst="rect">
            <a:avLst/>
          </a:prstGeom>
          <a:noFill/>
        </p:spPr>
        <p:txBody>
          <a:bodyPr wrap="square" rtlCol="0">
            <a:spAutoFit/>
          </a:bodyPr>
          <a:lstStyle/>
          <a:p>
            <a:r>
              <a:rPr lang="tr-TR" sz="1600" dirty="0" smtClean="0"/>
              <a:t>FİNLANDİYA</a:t>
            </a:r>
          </a:p>
          <a:p>
            <a:endParaRPr lang="tr-TR" sz="1600" dirty="0" smtClean="0"/>
          </a:p>
          <a:p>
            <a:r>
              <a:rPr lang="tr-TR" sz="1600" dirty="0" smtClean="0"/>
              <a:t>Atatürk, olağanüstü nitelikte bir devlet adamı, savaş sonrası dünya tarihinin en önemli simalarından biri idi.</a:t>
            </a:r>
          </a:p>
          <a:p>
            <a:endParaRPr lang="tr-TR" sz="1600" dirty="0" smtClean="0"/>
          </a:p>
          <a:p>
            <a:r>
              <a:rPr lang="tr-TR" sz="1600" dirty="0" err="1" smtClean="0"/>
              <a:t>Hufvud</a:t>
            </a:r>
            <a:r>
              <a:rPr lang="tr-TR" sz="1600" dirty="0" smtClean="0"/>
              <a:t> </a:t>
            </a:r>
            <a:r>
              <a:rPr lang="tr-TR" sz="1600" dirty="0" err="1" smtClean="0"/>
              <a:t>Stadbladet</a:t>
            </a:r>
            <a:r>
              <a:rPr lang="tr-TR" sz="1600" dirty="0" smtClean="0"/>
              <a:t> Gazetesi</a:t>
            </a:r>
            <a:endParaRPr lang="tr-TR" sz="1600" dirty="0"/>
          </a:p>
        </p:txBody>
      </p:sp>
      <p:sp>
        <p:nvSpPr>
          <p:cNvPr id="27" name="Metin kutusu 26"/>
          <p:cNvSpPr txBox="1"/>
          <p:nvPr/>
        </p:nvSpPr>
        <p:spPr>
          <a:xfrm>
            <a:off x="403453" y="1280341"/>
            <a:ext cx="6023808" cy="2308324"/>
          </a:xfrm>
          <a:prstGeom prst="rect">
            <a:avLst/>
          </a:prstGeom>
          <a:noFill/>
        </p:spPr>
        <p:txBody>
          <a:bodyPr wrap="square" rtlCol="0">
            <a:spAutoFit/>
          </a:bodyPr>
          <a:lstStyle/>
          <a:p>
            <a:r>
              <a:rPr lang="tr-TR" sz="1600" dirty="0" smtClean="0"/>
              <a:t>HİNDİSTAN</a:t>
            </a:r>
          </a:p>
          <a:p>
            <a:endParaRPr lang="tr-TR" sz="1600" dirty="0" smtClean="0"/>
          </a:p>
          <a:p>
            <a:r>
              <a:rPr lang="tr-TR" sz="1600" dirty="0" smtClean="0"/>
              <a:t>Atatürk, yalnız Türk Milleti'nin değil, özgürlüğü uğruna savaşan bütün milletlerin önderiydi. O'nun direktifleri altında siz bağımsızlığınıza kavuştunuz. Biz de o yoldan yürüyerek özgürlüğümüze kavuştuk.</a:t>
            </a:r>
          </a:p>
          <a:p>
            <a:endParaRPr lang="tr-TR" sz="1600" dirty="0" smtClean="0"/>
          </a:p>
          <a:p>
            <a:r>
              <a:rPr lang="tr-TR" sz="1600" dirty="0" smtClean="0"/>
              <a:t>Bayan </a:t>
            </a:r>
            <a:r>
              <a:rPr lang="tr-TR" sz="1600" dirty="0" err="1" smtClean="0"/>
              <a:t>Sucheta</a:t>
            </a:r>
            <a:r>
              <a:rPr lang="tr-TR" sz="1600" dirty="0" smtClean="0"/>
              <a:t> KRIPALANI</a:t>
            </a:r>
          </a:p>
          <a:p>
            <a:endParaRPr lang="tr-TR" sz="1600" dirty="0" smtClean="0"/>
          </a:p>
          <a:p>
            <a:r>
              <a:rPr lang="tr-TR" sz="1600" dirty="0" smtClean="0"/>
              <a:t>Hint Parlamento Heyeti Başkanı</a:t>
            </a:r>
            <a:endParaRPr lang="tr-TR" sz="1600" dirty="0"/>
          </a:p>
        </p:txBody>
      </p:sp>
      <p:sp>
        <p:nvSpPr>
          <p:cNvPr id="28" name="Metin kutusu 27"/>
          <p:cNvSpPr txBox="1"/>
          <p:nvPr/>
        </p:nvSpPr>
        <p:spPr>
          <a:xfrm>
            <a:off x="411295" y="1218818"/>
            <a:ext cx="6023808" cy="1815882"/>
          </a:xfrm>
          <a:prstGeom prst="rect">
            <a:avLst/>
          </a:prstGeom>
          <a:noFill/>
        </p:spPr>
        <p:txBody>
          <a:bodyPr wrap="square" rtlCol="0">
            <a:spAutoFit/>
          </a:bodyPr>
          <a:lstStyle/>
          <a:p>
            <a:r>
              <a:rPr lang="tr-TR" sz="1600" dirty="0" smtClean="0"/>
              <a:t>İRAN</a:t>
            </a:r>
          </a:p>
          <a:p>
            <a:endParaRPr lang="tr-TR" sz="1600" dirty="0" smtClean="0"/>
          </a:p>
          <a:p>
            <a:r>
              <a:rPr lang="tr-TR" sz="1600" dirty="0" smtClean="0"/>
              <a:t>Atatürk gibi insanlar bir nesil için doğmadıkları gibi belli bir devre için de doğmazlar. Onlar önderlikleriyle yüzyıllarca milletlerin tarihinde hüküm sürecek insanlardır.</a:t>
            </a:r>
          </a:p>
          <a:p>
            <a:endParaRPr lang="tr-TR" sz="1600" dirty="0" smtClean="0"/>
          </a:p>
          <a:p>
            <a:r>
              <a:rPr lang="tr-TR" sz="1600" dirty="0" smtClean="0"/>
              <a:t>Tahran Gazetesi</a:t>
            </a:r>
            <a:endParaRPr lang="tr-TR" sz="1600" dirty="0"/>
          </a:p>
        </p:txBody>
      </p:sp>
      <p:sp>
        <p:nvSpPr>
          <p:cNvPr id="29" name="Metin kutusu 28"/>
          <p:cNvSpPr txBox="1"/>
          <p:nvPr/>
        </p:nvSpPr>
        <p:spPr>
          <a:xfrm>
            <a:off x="463520" y="1233372"/>
            <a:ext cx="6023808" cy="1323439"/>
          </a:xfrm>
          <a:prstGeom prst="rect">
            <a:avLst/>
          </a:prstGeom>
          <a:noFill/>
        </p:spPr>
        <p:txBody>
          <a:bodyPr wrap="square" rtlCol="0">
            <a:spAutoFit/>
          </a:bodyPr>
          <a:lstStyle/>
          <a:p>
            <a:r>
              <a:rPr lang="tr-TR" sz="1600" dirty="0" err="1" smtClean="0"/>
              <a:t>İSRAiL</a:t>
            </a:r>
            <a:endParaRPr lang="tr-TR" sz="1600" dirty="0" smtClean="0"/>
          </a:p>
          <a:p>
            <a:endParaRPr lang="tr-TR" sz="1600" dirty="0" smtClean="0"/>
          </a:p>
          <a:p>
            <a:r>
              <a:rPr lang="tr-TR" sz="1600" dirty="0" smtClean="0"/>
              <a:t>Dünya, çağımızın en dikkat çekici adamlarından birini kaybetti.</a:t>
            </a:r>
          </a:p>
          <a:p>
            <a:endParaRPr lang="tr-TR" sz="1600" dirty="0" smtClean="0"/>
          </a:p>
          <a:p>
            <a:r>
              <a:rPr lang="tr-TR" sz="1600" dirty="0" err="1" smtClean="0"/>
              <a:t>Palestine</a:t>
            </a:r>
            <a:r>
              <a:rPr lang="tr-TR" sz="1600" dirty="0" smtClean="0"/>
              <a:t> Post</a:t>
            </a:r>
            <a:endParaRPr lang="tr-TR" sz="1600" dirty="0"/>
          </a:p>
        </p:txBody>
      </p:sp>
      <p:sp>
        <p:nvSpPr>
          <p:cNvPr id="30" name="Metin kutusu 29"/>
          <p:cNvSpPr txBox="1"/>
          <p:nvPr/>
        </p:nvSpPr>
        <p:spPr>
          <a:xfrm>
            <a:off x="374764" y="1253698"/>
            <a:ext cx="6023808" cy="2308324"/>
          </a:xfrm>
          <a:prstGeom prst="rect">
            <a:avLst/>
          </a:prstGeom>
          <a:noFill/>
        </p:spPr>
        <p:txBody>
          <a:bodyPr wrap="square" rtlCol="0">
            <a:spAutoFit/>
          </a:bodyPr>
          <a:lstStyle/>
          <a:p>
            <a:r>
              <a:rPr lang="tr-TR" sz="1600" dirty="0" smtClean="0"/>
              <a:t>PAKİSTAN</a:t>
            </a:r>
          </a:p>
          <a:p>
            <a:endParaRPr lang="tr-TR" sz="1600" dirty="0" smtClean="0"/>
          </a:p>
          <a:p>
            <a:r>
              <a:rPr lang="tr-TR" sz="1600" dirty="0" smtClean="0"/>
              <a:t>Kemal Atatürk, yalnız bu yüzyılın en büyük adamlarından biri değildir. Biz Pakistan'da, O'nu geçmiş bütün çağların en büyük adamlarından biri olarak görüyoruz. Askeri bir deha, doğuştan bir lider ve büyük bir yurtsever...</a:t>
            </a:r>
          </a:p>
          <a:p>
            <a:endParaRPr lang="tr-TR" sz="1600" dirty="0" smtClean="0"/>
          </a:p>
          <a:p>
            <a:r>
              <a:rPr lang="tr-TR" sz="1600" dirty="0" smtClean="0"/>
              <a:t>Eyüp Han</a:t>
            </a:r>
          </a:p>
          <a:p>
            <a:r>
              <a:rPr lang="tr-TR" sz="1600" dirty="0" smtClean="0"/>
              <a:t>   Pakistan Cumhurbaşkanı</a:t>
            </a:r>
            <a:endParaRPr lang="tr-TR" sz="1600"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advClick="0" advTm="122000">
        <p15:prstTrans prst="fallOver"/>
      </p:transition>
    </mc:Choice>
    <mc:Fallback xmlns="">
      <p:transition spd="slow" advClick="0" advTm="122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100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anim calcmode="lin" valueType="num">
                                      <p:cBhvr>
                                        <p:cTn id="8" dur="2000" fill="hold"/>
                                        <p:tgtEl>
                                          <p:spTgt spid="3"/>
                                        </p:tgtEl>
                                        <p:attrNameLst>
                                          <p:attrName>ppt_x</p:attrName>
                                        </p:attrNameLst>
                                      </p:cBhvr>
                                      <p:tavLst>
                                        <p:tav tm="0">
                                          <p:val>
                                            <p:strVal val="#ppt_x"/>
                                          </p:val>
                                        </p:tav>
                                        <p:tav tm="100000">
                                          <p:val>
                                            <p:strVal val="#ppt_x"/>
                                          </p:val>
                                        </p:tav>
                                      </p:tavLst>
                                    </p:anim>
                                    <p:anim calcmode="lin" valueType="num">
                                      <p:cBhvr>
                                        <p:cTn id="9" dur="2000" fill="hold"/>
                                        <p:tgtEl>
                                          <p:spTgt spid="3"/>
                                        </p:tgtEl>
                                        <p:attrNameLst>
                                          <p:attrName>ppt_y</p:attrName>
                                        </p:attrNameLst>
                                      </p:cBhvr>
                                      <p:tavLst>
                                        <p:tav tm="0">
                                          <p:val>
                                            <p:strVal val="#ppt_y+.1"/>
                                          </p:val>
                                        </p:tav>
                                        <p:tav tm="100000">
                                          <p:val>
                                            <p:strVal val="#ppt_y"/>
                                          </p:val>
                                        </p:tav>
                                      </p:tavLst>
                                    </p:anim>
                                  </p:childTnLst>
                                </p:cTn>
                              </p:par>
                            </p:childTnLst>
                          </p:cTn>
                        </p:par>
                        <p:par>
                          <p:cTn id="10" fill="hold">
                            <p:stCondLst>
                              <p:cond delay="3000"/>
                            </p:stCondLst>
                            <p:childTnLst>
                              <p:par>
                                <p:cTn id="11" presetID="30" presetClass="exit" presetSubtype="0" fill="hold" grpId="1" nodeType="afterEffect">
                                  <p:stCondLst>
                                    <p:cond delay="5000"/>
                                  </p:stCondLst>
                                  <p:childTnLst>
                                    <p:animEffect transition="out" filter="fade">
                                      <p:cBhvr>
                                        <p:cTn id="12" dur="800" accel="100000">
                                          <p:stCondLst>
                                            <p:cond delay="200"/>
                                          </p:stCondLst>
                                        </p:cTn>
                                        <p:tgtEl>
                                          <p:spTgt spid="3"/>
                                        </p:tgtEl>
                                      </p:cBhvr>
                                    </p:animEffect>
                                    <p:anim calcmode="lin" valueType="num">
                                      <p:cBhvr>
                                        <p:cTn id="13" dur="800" accel="100000">
                                          <p:stCondLst>
                                            <p:cond delay="200"/>
                                          </p:stCondLst>
                                        </p:cTn>
                                        <p:tgtEl>
                                          <p:spTgt spid="3"/>
                                        </p:tgtEl>
                                        <p:attrNameLst>
                                          <p:attrName>style.rotation</p:attrName>
                                        </p:attrNameLst>
                                      </p:cBhvr>
                                      <p:tavLst>
                                        <p:tav tm="0">
                                          <p:val>
                                            <p:fltVal val="0"/>
                                          </p:val>
                                        </p:tav>
                                        <p:tav tm="100000">
                                          <p:val>
                                            <p:fltVal val="-90"/>
                                          </p:val>
                                        </p:tav>
                                      </p:tavLst>
                                    </p:anim>
                                    <p:anim calcmode="lin" valueType="num">
                                      <p:cBhvr>
                                        <p:cTn id="14" dur="200" decel="100000"/>
                                        <p:tgtEl>
                                          <p:spTgt spid="3"/>
                                        </p:tgtEl>
                                        <p:attrNameLst>
                                          <p:attrName>ppt_x</p:attrName>
                                        </p:attrNameLst>
                                      </p:cBhvr>
                                      <p:tavLst>
                                        <p:tav tm="0">
                                          <p:val>
                                            <p:strVal val="ppt_x"/>
                                          </p:val>
                                        </p:tav>
                                        <p:tav tm="100000">
                                          <p:val>
                                            <p:strVal val="ppt_x-0.05"/>
                                          </p:val>
                                        </p:tav>
                                      </p:tavLst>
                                    </p:anim>
                                    <p:anim calcmode="lin" valueType="num">
                                      <p:cBhvr>
                                        <p:cTn id="15" dur="200" decel="100000"/>
                                        <p:tgtEl>
                                          <p:spTgt spid="3"/>
                                        </p:tgtEl>
                                        <p:attrNameLst>
                                          <p:attrName>ppt_y</p:attrName>
                                        </p:attrNameLst>
                                      </p:cBhvr>
                                      <p:tavLst>
                                        <p:tav tm="0">
                                          <p:val>
                                            <p:strVal val="ppt_y"/>
                                          </p:val>
                                        </p:tav>
                                        <p:tav tm="100000">
                                          <p:val>
                                            <p:strVal val="ppt_y+0.1"/>
                                          </p:val>
                                        </p:tav>
                                      </p:tavLst>
                                    </p:anim>
                                    <p:anim calcmode="lin" valueType="num">
                                      <p:cBhvr>
                                        <p:cTn id="16" dur="800" accel="100000">
                                          <p:stCondLst>
                                            <p:cond delay="200"/>
                                          </p:stCondLst>
                                        </p:cTn>
                                        <p:tgtEl>
                                          <p:spTgt spid="3"/>
                                        </p:tgtEl>
                                        <p:attrNameLst>
                                          <p:attrName>ppt_x</p:attrName>
                                        </p:attrNameLst>
                                      </p:cBhvr>
                                      <p:tavLst>
                                        <p:tav tm="0">
                                          <p:val>
                                            <p:strVal val="ppt_x"/>
                                          </p:val>
                                        </p:tav>
                                        <p:tav tm="100000">
                                          <p:val>
                                            <p:strVal val="ppt_x+0.4+0.05"/>
                                          </p:val>
                                        </p:tav>
                                      </p:tavLst>
                                    </p:anim>
                                    <p:anim calcmode="lin" valueType="num">
                                      <p:cBhvr>
                                        <p:cTn id="17" dur="800" accel="100000">
                                          <p:stCondLst>
                                            <p:cond delay="200"/>
                                          </p:stCondLst>
                                        </p:cTn>
                                        <p:tgtEl>
                                          <p:spTgt spid="3"/>
                                        </p:tgtEl>
                                        <p:attrNameLst>
                                          <p:attrName>ppt_y</p:attrName>
                                        </p:attrNameLst>
                                      </p:cBhvr>
                                      <p:tavLst>
                                        <p:tav tm="0">
                                          <p:val>
                                            <p:strVal val="ppt_y"/>
                                          </p:val>
                                        </p:tav>
                                        <p:tav tm="100000">
                                          <p:val>
                                            <p:strVal val="ppt_y-0.4-0.1"/>
                                          </p:val>
                                        </p:tav>
                                      </p:tavLst>
                                    </p:anim>
                                    <p:set>
                                      <p:cBhvr>
                                        <p:cTn id="18" dur="1" fill="hold">
                                          <p:stCondLst>
                                            <p:cond delay="999"/>
                                          </p:stCondLst>
                                        </p:cTn>
                                        <p:tgtEl>
                                          <p:spTgt spid="3"/>
                                        </p:tgtEl>
                                        <p:attrNameLst>
                                          <p:attrName>style.visibility</p:attrName>
                                        </p:attrNameLst>
                                      </p:cBhvr>
                                      <p:to>
                                        <p:strVal val="hidden"/>
                                      </p:to>
                                    </p:set>
                                  </p:childTnLst>
                                </p:cTn>
                              </p:par>
                            </p:childTnLst>
                          </p:cTn>
                        </p:par>
                        <p:par>
                          <p:cTn id="19" fill="hold">
                            <p:stCondLst>
                              <p:cond delay="9000"/>
                            </p:stCondLst>
                            <p:childTnLst>
                              <p:par>
                                <p:cTn id="20" presetID="42" presetClass="entr" presetSubtype="0" fill="hold" grpId="0" nodeType="after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fade">
                                      <p:cBhvr>
                                        <p:cTn id="22" dur="2000"/>
                                        <p:tgtEl>
                                          <p:spTgt spid="13"/>
                                        </p:tgtEl>
                                      </p:cBhvr>
                                    </p:animEffect>
                                    <p:anim calcmode="lin" valueType="num">
                                      <p:cBhvr>
                                        <p:cTn id="23" dur="2000" fill="hold"/>
                                        <p:tgtEl>
                                          <p:spTgt spid="13"/>
                                        </p:tgtEl>
                                        <p:attrNameLst>
                                          <p:attrName>ppt_x</p:attrName>
                                        </p:attrNameLst>
                                      </p:cBhvr>
                                      <p:tavLst>
                                        <p:tav tm="0">
                                          <p:val>
                                            <p:strVal val="#ppt_x"/>
                                          </p:val>
                                        </p:tav>
                                        <p:tav tm="100000">
                                          <p:val>
                                            <p:strVal val="#ppt_x"/>
                                          </p:val>
                                        </p:tav>
                                      </p:tavLst>
                                    </p:anim>
                                    <p:anim calcmode="lin" valueType="num">
                                      <p:cBhvr>
                                        <p:cTn id="24" dur="2000" fill="hold"/>
                                        <p:tgtEl>
                                          <p:spTgt spid="13"/>
                                        </p:tgtEl>
                                        <p:attrNameLst>
                                          <p:attrName>ppt_y</p:attrName>
                                        </p:attrNameLst>
                                      </p:cBhvr>
                                      <p:tavLst>
                                        <p:tav tm="0">
                                          <p:val>
                                            <p:strVal val="#ppt_y+.1"/>
                                          </p:val>
                                        </p:tav>
                                        <p:tav tm="100000">
                                          <p:val>
                                            <p:strVal val="#ppt_y"/>
                                          </p:val>
                                        </p:tav>
                                      </p:tavLst>
                                    </p:anim>
                                  </p:childTnLst>
                                </p:cTn>
                              </p:par>
                            </p:childTnLst>
                          </p:cTn>
                        </p:par>
                        <p:par>
                          <p:cTn id="25" fill="hold">
                            <p:stCondLst>
                              <p:cond delay="11000"/>
                            </p:stCondLst>
                            <p:childTnLst>
                              <p:par>
                                <p:cTn id="26" presetID="30" presetClass="exit" presetSubtype="0" fill="hold" grpId="1" nodeType="afterEffect">
                                  <p:stCondLst>
                                    <p:cond delay="5000"/>
                                  </p:stCondLst>
                                  <p:childTnLst>
                                    <p:animEffect transition="out" filter="fade">
                                      <p:cBhvr>
                                        <p:cTn id="27" dur="800" accel="100000">
                                          <p:stCondLst>
                                            <p:cond delay="200"/>
                                          </p:stCondLst>
                                        </p:cTn>
                                        <p:tgtEl>
                                          <p:spTgt spid="13"/>
                                        </p:tgtEl>
                                      </p:cBhvr>
                                    </p:animEffect>
                                    <p:anim calcmode="lin" valueType="num">
                                      <p:cBhvr>
                                        <p:cTn id="28" dur="800" accel="100000">
                                          <p:stCondLst>
                                            <p:cond delay="200"/>
                                          </p:stCondLst>
                                        </p:cTn>
                                        <p:tgtEl>
                                          <p:spTgt spid="13"/>
                                        </p:tgtEl>
                                        <p:attrNameLst>
                                          <p:attrName>style.rotation</p:attrName>
                                        </p:attrNameLst>
                                      </p:cBhvr>
                                      <p:tavLst>
                                        <p:tav tm="0">
                                          <p:val>
                                            <p:fltVal val="0"/>
                                          </p:val>
                                        </p:tav>
                                        <p:tav tm="100000">
                                          <p:val>
                                            <p:fltVal val="-90"/>
                                          </p:val>
                                        </p:tav>
                                      </p:tavLst>
                                    </p:anim>
                                    <p:anim calcmode="lin" valueType="num">
                                      <p:cBhvr>
                                        <p:cTn id="29" dur="200" decel="100000"/>
                                        <p:tgtEl>
                                          <p:spTgt spid="13"/>
                                        </p:tgtEl>
                                        <p:attrNameLst>
                                          <p:attrName>ppt_x</p:attrName>
                                        </p:attrNameLst>
                                      </p:cBhvr>
                                      <p:tavLst>
                                        <p:tav tm="0">
                                          <p:val>
                                            <p:strVal val="ppt_x"/>
                                          </p:val>
                                        </p:tav>
                                        <p:tav tm="100000">
                                          <p:val>
                                            <p:strVal val="ppt_x-0.05"/>
                                          </p:val>
                                        </p:tav>
                                      </p:tavLst>
                                    </p:anim>
                                    <p:anim calcmode="lin" valueType="num">
                                      <p:cBhvr>
                                        <p:cTn id="30" dur="200" decel="100000"/>
                                        <p:tgtEl>
                                          <p:spTgt spid="13"/>
                                        </p:tgtEl>
                                        <p:attrNameLst>
                                          <p:attrName>ppt_y</p:attrName>
                                        </p:attrNameLst>
                                      </p:cBhvr>
                                      <p:tavLst>
                                        <p:tav tm="0">
                                          <p:val>
                                            <p:strVal val="ppt_y"/>
                                          </p:val>
                                        </p:tav>
                                        <p:tav tm="100000">
                                          <p:val>
                                            <p:strVal val="ppt_y+0.1"/>
                                          </p:val>
                                        </p:tav>
                                      </p:tavLst>
                                    </p:anim>
                                    <p:anim calcmode="lin" valueType="num">
                                      <p:cBhvr>
                                        <p:cTn id="31" dur="800" accel="100000">
                                          <p:stCondLst>
                                            <p:cond delay="200"/>
                                          </p:stCondLst>
                                        </p:cTn>
                                        <p:tgtEl>
                                          <p:spTgt spid="13"/>
                                        </p:tgtEl>
                                        <p:attrNameLst>
                                          <p:attrName>ppt_x</p:attrName>
                                        </p:attrNameLst>
                                      </p:cBhvr>
                                      <p:tavLst>
                                        <p:tav tm="0">
                                          <p:val>
                                            <p:strVal val="ppt_x"/>
                                          </p:val>
                                        </p:tav>
                                        <p:tav tm="100000">
                                          <p:val>
                                            <p:strVal val="ppt_x+0.4+0.05"/>
                                          </p:val>
                                        </p:tav>
                                      </p:tavLst>
                                    </p:anim>
                                    <p:anim calcmode="lin" valueType="num">
                                      <p:cBhvr>
                                        <p:cTn id="32" dur="800" accel="100000">
                                          <p:stCondLst>
                                            <p:cond delay="200"/>
                                          </p:stCondLst>
                                        </p:cTn>
                                        <p:tgtEl>
                                          <p:spTgt spid="13"/>
                                        </p:tgtEl>
                                        <p:attrNameLst>
                                          <p:attrName>ppt_y</p:attrName>
                                        </p:attrNameLst>
                                      </p:cBhvr>
                                      <p:tavLst>
                                        <p:tav tm="0">
                                          <p:val>
                                            <p:strVal val="ppt_y"/>
                                          </p:val>
                                        </p:tav>
                                        <p:tav tm="100000">
                                          <p:val>
                                            <p:strVal val="ppt_y-0.4-0.1"/>
                                          </p:val>
                                        </p:tav>
                                      </p:tavLst>
                                    </p:anim>
                                    <p:set>
                                      <p:cBhvr>
                                        <p:cTn id="33" dur="1" fill="hold">
                                          <p:stCondLst>
                                            <p:cond delay="999"/>
                                          </p:stCondLst>
                                        </p:cTn>
                                        <p:tgtEl>
                                          <p:spTgt spid="13"/>
                                        </p:tgtEl>
                                        <p:attrNameLst>
                                          <p:attrName>style.visibility</p:attrName>
                                        </p:attrNameLst>
                                      </p:cBhvr>
                                      <p:to>
                                        <p:strVal val="hidden"/>
                                      </p:to>
                                    </p:set>
                                  </p:childTnLst>
                                </p:cTn>
                              </p:par>
                            </p:childTnLst>
                          </p:cTn>
                        </p:par>
                        <p:par>
                          <p:cTn id="34" fill="hold">
                            <p:stCondLst>
                              <p:cond delay="17000"/>
                            </p:stCondLst>
                            <p:childTnLst>
                              <p:par>
                                <p:cTn id="35" presetID="42" presetClass="entr" presetSubtype="0" fill="hold" grpId="0" nodeType="afterEffect">
                                  <p:stCondLst>
                                    <p:cond delay="0"/>
                                  </p:stCondLst>
                                  <p:childTnLst>
                                    <p:set>
                                      <p:cBhvr>
                                        <p:cTn id="36" dur="1" fill="hold">
                                          <p:stCondLst>
                                            <p:cond delay="0"/>
                                          </p:stCondLst>
                                        </p:cTn>
                                        <p:tgtEl>
                                          <p:spTgt spid="16"/>
                                        </p:tgtEl>
                                        <p:attrNameLst>
                                          <p:attrName>style.visibility</p:attrName>
                                        </p:attrNameLst>
                                      </p:cBhvr>
                                      <p:to>
                                        <p:strVal val="visible"/>
                                      </p:to>
                                    </p:set>
                                    <p:animEffect transition="in" filter="fade">
                                      <p:cBhvr>
                                        <p:cTn id="37" dur="2000"/>
                                        <p:tgtEl>
                                          <p:spTgt spid="16"/>
                                        </p:tgtEl>
                                      </p:cBhvr>
                                    </p:animEffect>
                                    <p:anim calcmode="lin" valueType="num">
                                      <p:cBhvr>
                                        <p:cTn id="38" dur="2000" fill="hold"/>
                                        <p:tgtEl>
                                          <p:spTgt spid="16"/>
                                        </p:tgtEl>
                                        <p:attrNameLst>
                                          <p:attrName>ppt_x</p:attrName>
                                        </p:attrNameLst>
                                      </p:cBhvr>
                                      <p:tavLst>
                                        <p:tav tm="0">
                                          <p:val>
                                            <p:strVal val="#ppt_x"/>
                                          </p:val>
                                        </p:tav>
                                        <p:tav tm="100000">
                                          <p:val>
                                            <p:strVal val="#ppt_x"/>
                                          </p:val>
                                        </p:tav>
                                      </p:tavLst>
                                    </p:anim>
                                    <p:anim calcmode="lin" valueType="num">
                                      <p:cBhvr>
                                        <p:cTn id="39" dur="2000" fill="hold"/>
                                        <p:tgtEl>
                                          <p:spTgt spid="16"/>
                                        </p:tgtEl>
                                        <p:attrNameLst>
                                          <p:attrName>ppt_y</p:attrName>
                                        </p:attrNameLst>
                                      </p:cBhvr>
                                      <p:tavLst>
                                        <p:tav tm="0">
                                          <p:val>
                                            <p:strVal val="#ppt_y+.1"/>
                                          </p:val>
                                        </p:tav>
                                        <p:tav tm="100000">
                                          <p:val>
                                            <p:strVal val="#ppt_y"/>
                                          </p:val>
                                        </p:tav>
                                      </p:tavLst>
                                    </p:anim>
                                  </p:childTnLst>
                                </p:cTn>
                              </p:par>
                            </p:childTnLst>
                          </p:cTn>
                        </p:par>
                        <p:par>
                          <p:cTn id="40" fill="hold">
                            <p:stCondLst>
                              <p:cond delay="19000"/>
                            </p:stCondLst>
                            <p:childTnLst>
                              <p:par>
                                <p:cTn id="41" presetID="30" presetClass="exit" presetSubtype="0" fill="hold" grpId="1" nodeType="afterEffect">
                                  <p:stCondLst>
                                    <p:cond delay="5000"/>
                                  </p:stCondLst>
                                  <p:childTnLst>
                                    <p:animEffect transition="out" filter="fade">
                                      <p:cBhvr>
                                        <p:cTn id="42" dur="800" accel="100000">
                                          <p:stCondLst>
                                            <p:cond delay="200"/>
                                          </p:stCondLst>
                                        </p:cTn>
                                        <p:tgtEl>
                                          <p:spTgt spid="16"/>
                                        </p:tgtEl>
                                      </p:cBhvr>
                                    </p:animEffect>
                                    <p:anim calcmode="lin" valueType="num">
                                      <p:cBhvr>
                                        <p:cTn id="43" dur="800" accel="100000">
                                          <p:stCondLst>
                                            <p:cond delay="200"/>
                                          </p:stCondLst>
                                        </p:cTn>
                                        <p:tgtEl>
                                          <p:spTgt spid="16"/>
                                        </p:tgtEl>
                                        <p:attrNameLst>
                                          <p:attrName>style.rotation</p:attrName>
                                        </p:attrNameLst>
                                      </p:cBhvr>
                                      <p:tavLst>
                                        <p:tav tm="0">
                                          <p:val>
                                            <p:fltVal val="0"/>
                                          </p:val>
                                        </p:tav>
                                        <p:tav tm="100000">
                                          <p:val>
                                            <p:fltVal val="-90"/>
                                          </p:val>
                                        </p:tav>
                                      </p:tavLst>
                                    </p:anim>
                                    <p:anim calcmode="lin" valueType="num">
                                      <p:cBhvr>
                                        <p:cTn id="44" dur="200" decel="100000"/>
                                        <p:tgtEl>
                                          <p:spTgt spid="16"/>
                                        </p:tgtEl>
                                        <p:attrNameLst>
                                          <p:attrName>ppt_x</p:attrName>
                                        </p:attrNameLst>
                                      </p:cBhvr>
                                      <p:tavLst>
                                        <p:tav tm="0">
                                          <p:val>
                                            <p:strVal val="ppt_x"/>
                                          </p:val>
                                        </p:tav>
                                        <p:tav tm="100000">
                                          <p:val>
                                            <p:strVal val="ppt_x-0.05"/>
                                          </p:val>
                                        </p:tav>
                                      </p:tavLst>
                                    </p:anim>
                                    <p:anim calcmode="lin" valueType="num">
                                      <p:cBhvr>
                                        <p:cTn id="45" dur="200" decel="100000"/>
                                        <p:tgtEl>
                                          <p:spTgt spid="16"/>
                                        </p:tgtEl>
                                        <p:attrNameLst>
                                          <p:attrName>ppt_y</p:attrName>
                                        </p:attrNameLst>
                                      </p:cBhvr>
                                      <p:tavLst>
                                        <p:tav tm="0">
                                          <p:val>
                                            <p:strVal val="ppt_y"/>
                                          </p:val>
                                        </p:tav>
                                        <p:tav tm="100000">
                                          <p:val>
                                            <p:strVal val="ppt_y+0.1"/>
                                          </p:val>
                                        </p:tav>
                                      </p:tavLst>
                                    </p:anim>
                                    <p:anim calcmode="lin" valueType="num">
                                      <p:cBhvr>
                                        <p:cTn id="46" dur="800" accel="100000">
                                          <p:stCondLst>
                                            <p:cond delay="200"/>
                                          </p:stCondLst>
                                        </p:cTn>
                                        <p:tgtEl>
                                          <p:spTgt spid="16"/>
                                        </p:tgtEl>
                                        <p:attrNameLst>
                                          <p:attrName>ppt_x</p:attrName>
                                        </p:attrNameLst>
                                      </p:cBhvr>
                                      <p:tavLst>
                                        <p:tav tm="0">
                                          <p:val>
                                            <p:strVal val="ppt_x"/>
                                          </p:val>
                                        </p:tav>
                                        <p:tav tm="100000">
                                          <p:val>
                                            <p:strVal val="ppt_x+0.4+0.05"/>
                                          </p:val>
                                        </p:tav>
                                      </p:tavLst>
                                    </p:anim>
                                    <p:anim calcmode="lin" valueType="num">
                                      <p:cBhvr>
                                        <p:cTn id="47" dur="800" accel="100000">
                                          <p:stCondLst>
                                            <p:cond delay="200"/>
                                          </p:stCondLst>
                                        </p:cTn>
                                        <p:tgtEl>
                                          <p:spTgt spid="16"/>
                                        </p:tgtEl>
                                        <p:attrNameLst>
                                          <p:attrName>ppt_y</p:attrName>
                                        </p:attrNameLst>
                                      </p:cBhvr>
                                      <p:tavLst>
                                        <p:tav tm="0">
                                          <p:val>
                                            <p:strVal val="ppt_y"/>
                                          </p:val>
                                        </p:tav>
                                        <p:tav tm="100000">
                                          <p:val>
                                            <p:strVal val="ppt_y-0.4-0.1"/>
                                          </p:val>
                                        </p:tav>
                                      </p:tavLst>
                                    </p:anim>
                                    <p:set>
                                      <p:cBhvr>
                                        <p:cTn id="48" dur="1" fill="hold">
                                          <p:stCondLst>
                                            <p:cond delay="999"/>
                                          </p:stCondLst>
                                        </p:cTn>
                                        <p:tgtEl>
                                          <p:spTgt spid="16"/>
                                        </p:tgtEl>
                                        <p:attrNameLst>
                                          <p:attrName>style.visibility</p:attrName>
                                        </p:attrNameLst>
                                      </p:cBhvr>
                                      <p:to>
                                        <p:strVal val="hidden"/>
                                      </p:to>
                                    </p:set>
                                  </p:childTnLst>
                                </p:cTn>
                              </p:par>
                            </p:childTnLst>
                          </p:cTn>
                        </p:par>
                        <p:par>
                          <p:cTn id="49" fill="hold">
                            <p:stCondLst>
                              <p:cond delay="25000"/>
                            </p:stCondLst>
                            <p:childTnLst>
                              <p:par>
                                <p:cTn id="50" presetID="42" presetClass="entr" presetSubtype="0" fill="hold" grpId="0" nodeType="afterEffect">
                                  <p:stCondLst>
                                    <p:cond delay="0"/>
                                  </p:stCondLst>
                                  <p:childTnLst>
                                    <p:set>
                                      <p:cBhvr>
                                        <p:cTn id="51" dur="1" fill="hold">
                                          <p:stCondLst>
                                            <p:cond delay="0"/>
                                          </p:stCondLst>
                                        </p:cTn>
                                        <p:tgtEl>
                                          <p:spTgt spid="17"/>
                                        </p:tgtEl>
                                        <p:attrNameLst>
                                          <p:attrName>style.visibility</p:attrName>
                                        </p:attrNameLst>
                                      </p:cBhvr>
                                      <p:to>
                                        <p:strVal val="visible"/>
                                      </p:to>
                                    </p:set>
                                    <p:animEffect transition="in" filter="fade">
                                      <p:cBhvr>
                                        <p:cTn id="52" dur="2000"/>
                                        <p:tgtEl>
                                          <p:spTgt spid="17"/>
                                        </p:tgtEl>
                                      </p:cBhvr>
                                    </p:animEffect>
                                    <p:anim calcmode="lin" valueType="num">
                                      <p:cBhvr>
                                        <p:cTn id="53" dur="2000" fill="hold"/>
                                        <p:tgtEl>
                                          <p:spTgt spid="17"/>
                                        </p:tgtEl>
                                        <p:attrNameLst>
                                          <p:attrName>ppt_x</p:attrName>
                                        </p:attrNameLst>
                                      </p:cBhvr>
                                      <p:tavLst>
                                        <p:tav tm="0">
                                          <p:val>
                                            <p:strVal val="#ppt_x"/>
                                          </p:val>
                                        </p:tav>
                                        <p:tav tm="100000">
                                          <p:val>
                                            <p:strVal val="#ppt_x"/>
                                          </p:val>
                                        </p:tav>
                                      </p:tavLst>
                                    </p:anim>
                                    <p:anim calcmode="lin" valueType="num">
                                      <p:cBhvr>
                                        <p:cTn id="54" dur="2000" fill="hold"/>
                                        <p:tgtEl>
                                          <p:spTgt spid="17"/>
                                        </p:tgtEl>
                                        <p:attrNameLst>
                                          <p:attrName>ppt_y</p:attrName>
                                        </p:attrNameLst>
                                      </p:cBhvr>
                                      <p:tavLst>
                                        <p:tav tm="0">
                                          <p:val>
                                            <p:strVal val="#ppt_y+.1"/>
                                          </p:val>
                                        </p:tav>
                                        <p:tav tm="100000">
                                          <p:val>
                                            <p:strVal val="#ppt_y"/>
                                          </p:val>
                                        </p:tav>
                                      </p:tavLst>
                                    </p:anim>
                                  </p:childTnLst>
                                </p:cTn>
                              </p:par>
                            </p:childTnLst>
                          </p:cTn>
                        </p:par>
                        <p:par>
                          <p:cTn id="55" fill="hold">
                            <p:stCondLst>
                              <p:cond delay="27000"/>
                            </p:stCondLst>
                            <p:childTnLst>
                              <p:par>
                                <p:cTn id="56" presetID="30" presetClass="exit" presetSubtype="0" fill="hold" grpId="1" nodeType="afterEffect">
                                  <p:stCondLst>
                                    <p:cond delay="5000"/>
                                  </p:stCondLst>
                                  <p:childTnLst>
                                    <p:animEffect transition="out" filter="fade">
                                      <p:cBhvr>
                                        <p:cTn id="57" dur="800" accel="100000">
                                          <p:stCondLst>
                                            <p:cond delay="200"/>
                                          </p:stCondLst>
                                        </p:cTn>
                                        <p:tgtEl>
                                          <p:spTgt spid="17"/>
                                        </p:tgtEl>
                                      </p:cBhvr>
                                    </p:animEffect>
                                    <p:anim calcmode="lin" valueType="num">
                                      <p:cBhvr>
                                        <p:cTn id="58" dur="800" accel="100000">
                                          <p:stCondLst>
                                            <p:cond delay="200"/>
                                          </p:stCondLst>
                                        </p:cTn>
                                        <p:tgtEl>
                                          <p:spTgt spid="17"/>
                                        </p:tgtEl>
                                        <p:attrNameLst>
                                          <p:attrName>style.rotation</p:attrName>
                                        </p:attrNameLst>
                                      </p:cBhvr>
                                      <p:tavLst>
                                        <p:tav tm="0">
                                          <p:val>
                                            <p:fltVal val="0"/>
                                          </p:val>
                                        </p:tav>
                                        <p:tav tm="100000">
                                          <p:val>
                                            <p:fltVal val="-90"/>
                                          </p:val>
                                        </p:tav>
                                      </p:tavLst>
                                    </p:anim>
                                    <p:anim calcmode="lin" valueType="num">
                                      <p:cBhvr>
                                        <p:cTn id="59" dur="200" decel="100000"/>
                                        <p:tgtEl>
                                          <p:spTgt spid="17"/>
                                        </p:tgtEl>
                                        <p:attrNameLst>
                                          <p:attrName>ppt_x</p:attrName>
                                        </p:attrNameLst>
                                      </p:cBhvr>
                                      <p:tavLst>
                                        <p:tav tm="0">
                                          <p:val>
                                            <p:strVal val="ppt_x"/>
                                          </p:val>
                                        </p:tav>
                                        <p:tav tm="100000">
                                          <p:val>
                                            <p:strVal val="ppt_x-0.05"/>
                                          </p:val>
                                        </p:tav>
                                      </p:tavLst>
                                    </p:anim>
                                    <p:anim calcmode="lin" valueType="num">
                                      <p:cBhvr>
                                        <p:cTn id="60" dur="200" decel="100000"/>
                                        <p:tgtEl>
                                          <p:spTgt spid="17"/>
                                        </p:tgtEl>
                                        <p:attrNameLst>
                                          <p:attrName>ppt_y</p:attrName>
                                        </p:attrNameLst>
                                      </p:cBhvr>
                                      <p:tavLst>
                                        <p:tav tm="0">
                                          <p:val>
                                            <p:strVal val="ppt_y"/>
                                          </p:val>
                                        </p:tav>
                                        <p:tav tm="100000">
                                          <p:val>
                                            <p:strVal val="ppt_y+0.1"/>
                                          </p:val>
                                        </p:tav>
                                      </p:tavLst>
                                    </p:anim>
                                    <p:anim calcmode="lin" valueType="num">
                                      <p:cBhvr>
                                        <p:cTn id="61" dur="800" accel="100000">
                                          <p:stCondLst>
                                            <p:cond delay="200"/>
                                          </p:stCondLst>
                                        </p:cTn>
                                        <p:tgtEl>
                                          <p:spTgt spid="17"/>
                                        </p:tgtEl>
                                        <p:attrNameLst>
                                          <p:attrName>ppt_x</p:attrName>
                                        </p:attrNameLst>
                                      </p:cBhvr>
                                      <p:tavLst>
                                        <p:tav tm="0">
                                          <p:val>
                                            <p:strVal val="ppt_x"/>
                                          </p:val>
                                        </p:tav>
                                        <p:tav tm="100000">
                                          <p:val>
                                            <p:strVal val="ppt_x+0.4+0.05"/>
                                          </p:val>
                                        </p:tav>
                                      </p:tavLst>
                                    </p:anim>
                                    <p:anim calcmode="lin" valueType="num">
                                      <p:cBhvr>
                                        <p:cTn id="62" dur="800" accel="100000">
                                          <p:stCondLst>
                                            <p:cond delay="200"/>
                                          </p:stCondLst>
                                        </p:cTn>
                                        <p:tgtEl>
                                          <p:spTgt spid="17"/>
                                        </p:tgtEl>
                                        <p:attrNameLst>
                                          <p:attrName>ppt_y</p:attrName>
                                        </p:attrNameLst>
                                      </p:cBhvr>
                                      <p:tavLst>
                                        <p:tav tm="0">
                                          <p:val>
                                            <p:strVal val="ppt_y"/>
                                          </p:val>
                                        </p:tav>
                                        <p:tav tm="100000">
                                          <p:val>
                                            <p:strVal val="ppt_y-0.4-0.1"/>
                                          </p:val>
                                        </p:tav>
                                      </p:tavLst>
                                    </p:anim>
                                    <p:set>
                                      <p:cBhvr>
                                        <p:cTn id="63" dur="1" fill="hold">
                                          <p:stCondLst>
                                            <p:cond delay="999"/>
                                          </p:stCondLst>
                                        </p:cTn>
                                        <p:tgtEl>
                                          <p:spTgt spid="17"/>
                                        </p:tgtEl>
                                        <p:attrNameLst>
                                          <p:attrName>style.visibility</p:attrName>
                                        </p:attrNameLst>
                                      </p:cBhvr>
                                      <p:to>
                                        <p:strVal val="hidden"/>
                                      </p:to>
                                    </p:set>
                                  </p:childTnLst>
                                </p:cTn>
                              </p:par>
                            </p:childTnLst>
                          </p:cTn>
                        </p:par>
                        <p:par>
                          <p:cTn id="64" fill="hold">
                            <p:stCondLst>
                              <p:cond delay="33000"/>
                            </p:stCondLst>
                            <p:childTnLst>
                              <p:par>
                                <p:cTn id="65" presetID="42" presetClass="entr" presetSubtype="0" fill="hold" grpId="0" nodeType="afterEffect">
                                  <p:stCondLst>
                                    <p:cond delay="0"/>
                                  </p:stCondLst>
                                  <p:childTnLst>
                                    <p:set>
                                      <p:cBhvr>
                                        <p:cTn id="66" dur="1" fill="hold">
                                          <p:stCondLst>
                                            <p:cond delay="0"/>
                                          </p:stCondLst>
                                        </p:cTn>
                                        <p:tgtEl>
                                          <p:spTgt spid="18"/>
                                        </p:tgtEl>
                                        <p:attrNameLst>
                                          <p:attrName>style.visibility</p:attrName>
                                        </p:attrNameLst>
                                      </p:cBhvr>
                                      <p:to>
                                        <p:strVal val="visible"/>
                                      </p:to>
                                    </p:set>
                                    <p:animEffect transition="in" filter="fade">
                                      <p:cBhvr>
                                        <p:cTn id="67" dur="2000"/>
                                        <p:tgtEl>
                                          <p:spTgt spid="18"/>
                                        </p:tgtEl>
                                      </p:cBhvr>
                                    </p:animEffect>
                                    <p:anim calcmode="lin" valueType="num">
                                      <p:cBhvr>
                                        <p:cTn id="68" dur="2000" fill="hold"/>
                                        <p:tgtEl>
                                          <p:spTgt spid="18"/>
                                        </p:tgtEl>
                                        <p:attrNameLst>
                                          <p:attrName>ppt_x</p:attrName>
                                        </p:attrNameLst>
                                      </p:cBhvr>
                                      <p:tavLst>
                                        <p:tav tm="0">
                                          <p:val>
                                            <p:strVal val="#ppt_x"/>
                                          </p:val>
                                        </p:tav>
                                        <p:tav tm="100000">
                                          <p:val>
                                            <p:strVal val="#ppt_x"/>
                                          </p:val>
                                        </p:tav>
                                      </p:tavLst>
                                    </p:anim>
                                    <p:anim calcmode="lin" valueType="num">
                                      <p:cBhvr>
                                        <p:cTn id="69" dur="2000" fill="hold"/>
                                        <p:tgtEl>
                                          <p:spTgt spid="18"/>
                                        </p:tgtEl>
                                        <p:attrNameLst>
                                          <p:attrName>ppt_y</p:attrName>
                                        </p:attrNameLst>
                                      </p:cBhvr>
                                      <p:tavLst>
                                        <p:tav tm="0">
                                          <p:val>
                                            <p:strVal val="#ppt_y+.1"/>
                                          </p:val>
                                        </p:tav>
                                        <p:tav tm="100000">
                                          <p:val>
                                            <p:strVal val="#ppt_y"/>
                                          </p:val>
                                        </p:tav>
                                      </p:tavLst>
                                    </p:anim>
                                  </p:childTnLst>
                                </p:cTn>
                              </p:par>
                            </p:childTnLst>
                          </p:cTn>
                        </p:par>
                        <p:par>
                          <p:cTn id="70" fill="hold">
                            <p:stCondLst>
                              <p:cond delay="35000"/>
                            </p:stCondLst>
                            <p:childTnLst>
                              <p:par>
                                <p:cTn id="71" presetID="30" presetClass="exit" presetSubtype="0" fill="hold" grpId="1" nodeType="afterEffect">
                                  <p:stCondLst>
                                    <p:cond delay="5000"/>
                                  </p:stCondLst>
                                  <p:childTnLst>
                                    <p:animEffect transition="out" filter="fade">
                                      <p:cBhvr>
                                        <p:cTn id="72" dur="800" accel="100000">
                                          <p:stCondLst>
                                            <p:cond delay="200"/>
                                          </p:stCondLst>
                                        </p:cTn>
                                        <p:tgtEl>
                                          <p:spTgt spid="18"/>
                                        </p:tgtEl>
                                      </p:cBhvr>
                                    </p:animEffect>
                                    <p:anim calcmode="lin" valueType="num">
                                      <p:cBhvr>
                                        <p:cTn id="73" dur="800" accel="100000">
                                          <p:stCondLst>
                                            <p:cond delay="200"/>
                                          </p:stCondLst>
                                        </p:cTn>
                                        <p:tgtEl>
                                          <p:spTgt spid="18"/>
                                        </p:tgtEl>
                                        <p:attrNameLst>
                                          <p:attrName>style.rotation</p:attrName>
                                        </p:attrNameLst>
                                      </p:cBhvr>
                                      <p:tavLst>
                                        <p:tav tm="0">
                                          <p:val>
                                            <p:fltVal val="0"/>
                                          </p:val>
                                        </p:tav>
                                        <p:tav tm="100000">
                                          <p:val>
                                            <p:fltVal val="-90"/>
                                          </p:val>
                                        </p:tav>
                                      </p:tavLst>
                                    </p:anim>
                                    <p:anim calcmode="lin" valueType="num">
                                      <p:cBhvr>
                                        <p:cTn id="74" dur="200" decel="100000"/>
                                        <p:tgtEl>
                                          <p:spTgt spid="18"/>
                                        </p:tgtEl>
                                        <p:attrNameLst>
                                          <p:attrName>ppt_x</p:attrName>
                                        </p:attrNameLst>
                                      </p:cBhvr>
                                      <p:tavLst>
                                        <p:tav tm="0">
                                          <p:val>
                                            <p:strVal val="ppt_x"/>
                                          </p:val>
                                        </p:tav>
                                        <p:tav tm="100000">
                                          <p:val>
                                            <p:strVal val="ppt_x-0.05"/>
                                          </p:val>
                                        </p:tav>
                                      </p:tavLst>
                                    </p:anim>
                                    <p:anim calcmode="lin" valueType="num">
                                      <p:cBhvr>
                                        <p:cTn id="75" dur="200" decel="100000"/>
                                        <p:tgtEl>
                                          <p:spTgt spid="18"/>
                                        </p:tgtEl>
                                        <p:attrNameLst>
                                          <p:attrName>ppt_y</p:attrName>
                                        </p:attrNameLst>
                                      </p:cBhvr>
                                      <p:tavLst>
                                        <p:tav tm="0">
                                          <p:val>
                                            <p:strVal val="ppt_y"/>
                                          </p:val>
                                        </p:tav>
                                        <p:tav tm="100000">
                                          <p:val>
                                            <p:strVal val="ppt_y+0.1"/>
                                          </p:val>
                                        </p:tav>
                                      </p:tavLst>
                                    </p:anim>
                                    <p:anim calcmode="lin" valueType="num">
                                      <p:cBhvr>
                                        <p:cTn id="76" dur="800" accel="100000">
                                          <p:stCondLst>
                                            <p:cond delay="200"/>
                                          </p:stCondLst>
                                        </p:cTn>
                                        <p:tgtEl>
                                          <p:spTgt spid="18"/>
                                        </p:tgtEl>
                                        <p:attrNameLst>
                                          <p:attrName>ppt_x</p:attrName>
                                        </p:attrNameLst>
                                      </p:cBhvr>
                                      <p:tavLst>
                                        <p:tav tm="0">
                                          <p:val>
                                            <p:strVal val="ppt_x"/>
                                          </p:val>
                                        </p:tav>
                                        <p:tav tm="100000">
                                          <p:val>
                                            <p:strVal val="ppt_x+0.4+0.05"/>
                                          </p:val>
                                        </p:tav>
                                      </p:tavLst>
                                    </p:anim>
                                    <p:anim calcmode="lin" valueType="num">
                                      <p:cBhvr>
                                        <p:cTn id="77" dur="800" accel="100000">
                                          <p:stCondLst>
                                            <p:cond delay="200"/>
                                          </p:stCondLst>
                                        </p:cTn>
                                        <p:tgtEl>
                                          <p:spTgt spid="18"/>
                                        </p:tgtEl>
                                        <p:attrNameLst>
                                          <p:attrName>ppt_y</p:attrName>
                                        </p:attrNameLst>
                                      </p:cBhvr>
                                      <p:tavLst>
                                        <p:tav tm="0">
                                          <p:val>
                                            <p:strVal val="ppt_y"/>
                                          </p:val>
                                        </p:tav>
                                        <p:tav tm="100000">
                                          <p:val>
                                            <p:strVal val="ppt_y-0.4-0.1"/>
                                          </p:val>
                                        </p:tav>
                                      </p:tavLst>
                                    </p:anim>
                                    <p:set>
                                      <p:cBhvr>
                                        <p:cTn id="78" dur="1" fill="hold">
                                          <p:stCondLst>
                                            <p:cond delay="999"/>
                                          </p:stCondLst>
                                        </p:cTn>
                                        <p:tgtEl>
                                          <p:spTgt spid="18"/>
                                        </p:tgtEl>
                                        <p:attrNameLst>
                                          <p:attrName>style.visibility</p:attrName>
                                        </p:attrNameLst>
                                      </p:cBhvr>
                                      <p:to>
                                        <p:strVal val="hidden"/>
                                      </p:to>
                                    </p:set>
                                  </p:childTnLst>
                                </p:cTn>
                              </p:par>
                            </p:childTnLst>
                          </p:cTn>
                        </p:par>
                        <p:par>
                          <p:cTn id="79" fill="hold">
                            <p:stCondLst>
                              <p:cond delay="41000"/>
                            </p:stCondLst>
                            <p:childTnLst>
                              <p:par>
                                <p:cTn id="80" presetID="42" presetClass="entr" presetSubtype="0" fill="hold" grpId="0" nodeType="afterEffect">
                                  <p:stCondLst>
                                    <p:cond delay="0"/>
                                  </p:stCondLst>
                                  <p:childTnLst>
                                    <p:set>
                                      <p:cBhvr>
                                        <p:cTn id="81" dur="1" fill="hold">
                                          <p:stCondLst>
                                            <p:cond delay="0"/>
                                          </p:stCondLst>
                                        </p:cTn>
                                        <p:tgtEl>
                                          <p:spTgt spid="19"/>
                                        </p:tgtEl>
                                        <p:attrNameLst>
                                          <p:attrName>style.visibility</p:attrName>
                                        </p:attrNameLst>
                                      </p:cBhvr>
                                      <p:to>
                                        <p:strVal val="visible"/>
                                      </p:to>
                                    </p:set>
                                    <p:animEffect transition="in" filter="fade">
                                      <p:cBhvr>
                                        <p:cTn id="82" dur="2000"/>
                                        <p:tgtEl>
                                          <p:spTgt spid="19"/>
                                        </p:tgtEl>
                                      </p:cBhvr>
                                    </p:animEffect>
                                    <p:anim calcmode="lin" valueType="num">
                                      <p:cBhvr>
                                        <p:cTn id="83" dur="2000" fill="hold"/>
                                        <p:tgtEl>
                                          <p:spTgt spid="19"/>
                                        </p:tgtEl>
                                        <p:attrNameLst>
                                          <p:attrName>ppt_x</p:attrName>
                                        </p:attrNameLst>
                                      </p:cBhvr>
                                      <p:tavLst>
                                        <p:tav tm="0">
                                          <p:val>
                                            <p:strVal val="#ppt_x"/>
                                          </p:val>
                                        </p:tav>
                                        <p:tav tm="100000">
                                          <p:val>
                                            <p:strVal val="#ppt_x"/>
                                          </p:val>
                                        </p:tav>
                                      </p:tavLst>
                                    </p:anim>
                                    <p:anim calcmode="lin" valueType="num">
                                      <p:cBhvr>
                                        <p:cTn id="84" dur="2000" fill="hold"/>
                                        <p:tgtEl>
                                          <p:spTgt spid="19"/>
                                        </p:tgtEl>
                                        <p:attrNameLst>
                                          <p:attrName>ppt_y</p:attrName>
                                        </p:attrNameLst>
                                      </p:cBhvr>
                                      <p:tavLst>
                                        <p:tav tm="0">
                                          <p:val>
                                            <p:strVal val="#ppt_y+.1"/>
                                          </p:val>
                                        </p:tav>
                                        <p:tav tm="100000">
                                          <p:val>
                                            <p:strVal val="#ppt_y"/>
                                          </p:val>
                                        </p:tav>
                                      </p:tavLst>
                                    </p:anim>
                                  </p:childTnLst>
                                </p:cTn>
                              </p:par>
                            </p:childTnLst>
                          </p:cTn>
                        </p:par>
                        <p:par>
                          <p:cTn id="85" fill="hold">
                            <p:stCondLst>
                              <p:cond delay="43000"/>
                            </p:stCondLst>
                            <p:childTnLst>
                              <p:par>
                                <p:cTn id="86" presetID="30" presetClass="exit" presetSubtype="0" fill="hold" grpId="1" nodeType="afterEffect">
                                  <p:stCondLst>
                                    <p:cond delay="5000"/>
                                  </p:stCondLst>
                                  <p:childTnLst>
                                    <p:animEffect transition="out" filter="fade">
                                      <p:cBhvr>
                                        <p:cTn id="87" dur="800" accel="100000">
                                          <p:stCondLst>
                                            <p:cond delay="200"/>
                                          </p:stCondLst>
                                        </p:cTn>
                                        <p:tgtEl>
                                          <p:spTgt spid="19"/>
                                        </p:tgtEl>
                                      </p:cBhvr>
                                    </p:animEffect>
                                    <p:anim calcmode="lin" valueType="num">
                                      <p:cBhvr>
                                        <p:cTn id="88" dur="800" accel="100000">
                                          <p:stCondLst>
                                            <p:cond delay="200"/>
                                          </p:stCondLst>
                                        </p:cTn>
                                        <p:tgtEl>
                                          <p:spTgt spid="19"/>
                                        </p:tgtEl>
                                        <p:attrNameLst>
                                          <p:attrName>style.rotation</p:attrName>
                                        </p:attrNameLst>
                                      </p:cBhvr>
                                      <p:tavLst>
                                        <p:tav tm="0">
                                          <p:val>
                                            <p:fltVal val="0"/>
                                          </p:val>
                                        </p:tav>
                                        <p:tav tm="100000">
                                          <p:val>
                                            <p:fltVal val="-90"/>
                                          </p:val>
                                        </p:tav>
                                      </p:tavLst>
                                    </p:anim>
                                    <p:anim calcmode="lin" valueType="num">
                                      <p:cBhvr>
                                        <p:cTn id="89" dur="200" decel="100000"/>
                                        <p:tgtEl>
                                          <p:spTgt spid="19"/>
                                        </p:tgtEl>
                                        <p:attrNameLst>
                                          <p:attrName>ppt_x</p:attrName>
                                        </p:attrNameLst>
                                      </p:cBhvr>
                                      <p:tavLst>
                                        <p:tav tm="0">
                                          <p:val>
                                            <p:strVal val="ppt_x"/>
                                          </p:val>
                                        </p:tav>
                                        <p:tav tm="100000">
                                          <p:val>
                                            <p:strVal val="ppt_x-0.05"/>
                                          </p:val>
                                        </p:tav>
                                      </p:tavLst>
                                    </p:anim>
                                    <p:anim calcmode="lin" valueType="num">
                                      <p:cBhvr>
                                        <p:cTn id="90" dur="200" decel="100000"/>
                                        <p:tgtEl>
                                          <p:spTgt spid="19"/>
                                        </p:tgtEl>
                                        <p:attrNameLst>
                                          <p:attrName>ppt_y</p:attrName>
                                        </p:attrNameLst>
                                      </p:cBhvr>
                                      <p:tavLst>
                                        <p:tav tm="0">
                                          <p:val>
                                            <p:strVal val="ppt_y"/>
                                          </p:val>
                                        </p:tav>
                                        <p:tav tm="100000">
                                          <p:val>
                                            <p:strVal val="ppt_y+0.1"/>
                                          </p:val>
                                        </p:tav>
                                      </p:tavLst>
                                    </p:anim>
                                    <p:anim calcmode="lin" valueType="num">
                                      <p:cBhvr>
                                        <p:cTn id="91" dur="800" accel="100000">
                                          <p:stCondLst>
                                            <p:cond delay="200"/>
                                          </p:stCondLst>
                                        </p:cTn>
                                        <p:tgtEl>
                                          <p:spTgt spid="19"/>
                                        </p:tgtEl>
                                        <p:attrNameLst>
                                          <p:attrName>ppt_x</p:attrName>
                                        </p:attrNameLst>
                                      </p:cBhvr>
                                      <p:tavLst>
                                        <p:tav tm="0">
                                          <p:val>
                                            <p:strVal val="ppt_x"/>
                                          </p:val>
                                        </p:tav>
                                        <p:tav tm="100000">
                                          <p:val>
                                            <p:strVal val="ppt_x+0.4+0.05"/>
                                          </p:val>
                                        </p:tav>
                                      </p:tavLst>
                                    </p:anim>
                                    <p:anim calcmode="lin" valueType="num">
                                      <p:cBhvr>
                                        <p:cTn id="92" dur="800" accel="100000">
                                          <p:stCondLst>
                                            <p:cond delay="200"/>
                                          </p:stCondLst>
                                        </p:cTn>
                                        <p:tgtEl>
                                          <p:spTgt spid="19"/>
                                        </p:tgtEl>
                                        <p:attrNameLst>
                                          <p:attrName>ppt_y</p:attrName>
                                        </p:attrNameLst>
                                      </p:cBhvr>
                                      <p:tavLst>
                                        <p:tav tm="0">
                                          <p:val>
                                            <p:strVal val="ppt_y"/>
                                          </p:val>
                                        </p:tav>
                                        <p:tav tm="100000">
                                          <p:val>
                                            <p:strVal val="ppt_y-0.4-0.1"/>
                                          </p:val>
                                        </p:tav>
                                      </p:tavLst>
                                    </p:anim>
                                    <p:set>
                                      <p:cBhvr>
                                        <p:cTn id="93" dur="1" fill="hold">
                                          <p:stCondLst>
                                            <p:cond delay="999"/>
                                          </p:stCondLst>
                                        </p:cTn>
                                        <p:tgtEl>
                                          <p:spTgt spid="19"/>
                                        </p:tgtEl>
                                        <p:attrNameLst>
                                          <p:attrName>style.visibility</p:attrName>
                                        </p:attrNameLst>
                                      </p:cBhvr>
                                      <p:to>
                                        <p:strVal val="hidden"/>
                                      </p:to>
                                    </p:set>
                                  </p:childTnLst>
                                </p:cTn>
                              </p:par>
                            </p:childTnLst>
                          </p:cTn>
                        </p:par>
                        <p:par>
                          <p:cTn id="94" fill="hold">
                            <p:stCondLst>
                              <p:cond delay="49000"/>
                            </p:stCondLst>
                            <p:childTnLst>
                              <p:par>
                                <p:cTn id="95" presetID="42" presetClass="entr" presetSubtype="0" fill="hold" grpId="0" nodeType="afterEffect">
                                  <p:stCondLst>
                                    <p:cond delay="0"/>
                                  </p:stCondLst>
                                  <p:childTnLst>
                                    <p:set>
                                      <p:cBhvr>
                                        <p:cTn id="96" dur="1" fill="hold">
                                          <p:stCondLst>
                                            <p:cond delay="0"/>
                                          </p:stCondLst>
                                        </p:cTn>
                                        <p:tgtEl>
                                          <p:spTgt spid="20"/>
                                        </p:tgtEl>
                                        <p:attrNameLst>
                                          <p:attrName>style.visibility</p:attrName>
                                        </p:attrNameLst>
                                      </p:cBhvr>
                                      <p:to>
                                        <p:strVal val="visible"/>
                                      </p:to>
                                    </p:set>
                                    <p:animEffect transition="in" filter="fade">
                                      <p:cBhvr>
                                        <p:cTn id="97" dur="2000"/>
                                        <p:tgtEl>
                                          <p:spTgt spid="20"/>
                                        </p:tgtEl>
                                      </p:cBhvr>
                                    </p:animEffect>
                                    <p:anim calcmode="lin" valueType="num">
                                      <p:cBhvr>
                                        <p:cTn id="98" dur="2000" fill="hold"/>
                                        <p:tgtEl>
                                          <p:spTgt spid="20"/>
                                        </p:tgtEl>
                                        <p:attrNameLst>
                                          <p:attrName>ppt_x</p:attrName>
                                        </p:attrNameLst>
                                      </p:cBhvr>
                                      <p:tavLst>
                                        <p:tav tm="0">
                                          <p:val>
                                            <p:strVal val="#ppt_x"/>
                                          </p:val>
                                        </p:tav>
                                        <p:tav tm="100000">
                                          <p:val>
                                            <p:strVal val="#ppt_x"/>
                                          </p:val>
                                        </p:tav>
                                      </p:tavLst>
                                    </p:anim>
                                    <p:anim calcmode="lin" valueType="num">
                                      <p:cBhvr>
                                        <p:cTn id="99" dur="2000" fill="hold"/>
                                        <p:tgtEl>
                                          <p:spTgt spid="20"/>
                                        </p:tgtEl>
                                        <p:attrNameLst>
                                          <p:attrName>ppt_y</p:attrName>
                                        </p:attrNameLst>
                                      </p:cBhvr>
                                      <p:tavLst>
                                        <p:tav tm="0">
                                          <p:val>
                                            <p:strVal val="#ppt_y+.1"/>
                                          </p:val>
                                        </p:tav>
                                        <p:tav tm="100000">
                                          <p:val>
                                            <p:strVal val="#ppt_y"/>
                                          </p:val>
                                        </p:tav>
                                      </p:tavLst>
                                    </p:anim>
                                  </p:childTnLst>
                                </p:cTn>
                              </p:par>
                            </p:childTnLst>
                          </p:cTn>
                        </p:par>
                        <p:par>
                          <p:cTn id="100" fill="hold">
                            <p:stCondLst>
                              <p:cond delay="51000"/>
                            </p:stCondLst>
                            <p:childTnLst>
                              <p:par>
                                <p:cTn id="101" presetID="30" presetClass="exit" presetSubtype="0" fill="hold" grpId="1" nodeType="afterEffect">
                                  <p:stCondLst>
                                    <p:cond delay="5000"/>
                                  </p:stCondLst>
                                  <p:childTnLst>
                                    <p:animEffect transition="out" filter="fade">
                                      <p:cBhvr>
                                        <p:cTn id="102" dur="800" accel="100000">
                                          <p:stCondLst>
                                            <p:cond delay="200"/>
                                          </p:stCondLst>
                                        </p:cTn>
                                        <p:tgtEl>
                                          <p:spTgt spid="20"/>
                                        </p:tgtEl>
                                      </p:cBhvr>
                                    </p:animEffect>
                                    <p:anim calcmode="lin" valueType="num">
                                      <p:cBhvr>
                                        <p:cTn id="103" dur="800" accel="100000">
                                          <p:stCondLst>
                                            <p:cond delay="200"/>
                                          </p:stCondLst>
                                        </p:cTn>
                                        <p:tgtEl>
                                          <p:spTgt spid="20"/>
                                        </p:tgtEl>
                                        <p:attrNameLst>
                                          <p:attrName>style.rotation</p:attrName>
                                        </p:attrNameLst>
                                      </p:cBhvr>
                                      <p:tavLst>
                                        <p:tav tm="0">
                                          <p:val>
                                            <p:fltVal val="0"/>
                                          </p:val>
                                        </p:tav>
                                        <p:tav tm="100000">
                                          <p:val>
                                            <p:fltVal val="-90"/>
                                          </p:val>
                                        </p:tav>
                                      </p:tavLst>
                                    </p:anim>
                                    <p:anim calcmode="lin" valueType="num">
                                      <p:cBhvr>
                                        <p:cTn id="104" dur="200" decel="100000"/>
                                        <p:tgtEl>
                                          <p:spTgt spid="20"/>
                                        </p:tgtEl>
                                        <p:attrNameLst>
                                          <p:attrName>ppt_x</p:attrName>
                                        </p:attrNameLst>
                                      </p:cBhvr>
                                      <p:tavLst>
                                        <p:tav tm="0">
                                          <p:val>
                                            <p:strVal val="ppt_x"/>
                                          </p:val>
                                        </p:tav>
                                        <p:tav tm="100000">
                                          <p:val>
                                            <p:strVal val="ppt_x-0.05"/>
                                          </p:val>
                                        </p:tav>
                                      </p:tavLst>
                                    </p:anim>
                                    <p:anim calcmode="lin" valueType="num">
                                      <p:cBhvr>
                                        <p:cTn id="105" dur="200" decel="100000"/>
                                        <p:tgtEl>
                                          <p:spTgt spid="20"/>
                                        </p:tgtEl>
                                        <p:attrNameLst>
                                          <p:attrName>ppt_y</p:attrName>
                                        </p:attrNameLst>
                                      </p:cBhvr>
                                      <p:tavLst>
                                        <p:tav tm="0">
                                          <p:val>
                                            <p:strVal val="ppt_y"/>
                                          </p:val>
                                        </p:tav>
                                        <p:tav tm="100000">
                                          <p:val>
                                            <p:strVal val="ppt_y+0.1"/>
                                          </p:val>
                                        </p:tav>
                                      </p:tavLst>
                                    </p:anim>
                                    <p:anim calcmode="lin" valueType="num">
                                      <p:cBhvr>
                                        <p:cTn id="106" dur="800" accel="100000">
                                          <p:stCondLst>
                                            <p:cond delay="200"/>
                                          </p:stCondLst>
                                        </p:cTn>
                                        <p:tgtEl>
                                          <p:spTgt spid="20"/>
                                        </p:tgtEl>
                                        <p:attrNameLst>
                                          <p:attrName>ppt_x</p:attrName>
                                        </p:attrNameLst>
                                      </p:cBhvr>
                                      <p:tavLst>
                                        <p:tav tm="0">
                                          <p:val>
                                            <p:strVal val="ppt_x"/>
                                          </p:val>
                                        </p:tav>
                                        <p:tav tm="100000">
                                          <p:val>
                                            <p:strVal val="ppt_x+0.4+0.05"/>
                                          </p:val>
                                        </p:tav>
                                      </p:tavLst>
                                    </p:anim>
                                    <p:anim calcmode="lin" valueType="num">
                                      <p:cBhvr>
                                        <p:cTn id="107" dur="800" accel="100000">
                                          <p:stCondLst>
                                            <p:cond delay="200"/>
                                          </p:stCondLst>
                                        </p:cTn>
                                        <p:tgtEl>
                                          <p:spTgt spid="20"/>
                                        </p:tgtEl>
                                        <p:attrNameLst>
                                          <p:attrName>ppt_y</p:attrName>
                                        </p:attrNameLst>
                                      </p:cBhvr>
                                      <p:tavLst>
                                        <p:tav tm="0">
                                          <p:val>
                                            <p:strVal val="ppt_y"/>
                                          </p:val>
                                        </p:tav>
                                        <p:tav tm="100000">
                                          <p:val>
                                            <p:strVal val="ppt_y-0.4-0.1"/>
                                          </p:val>
                                        </p:tav>
                                      </p:tavLst>
                                    </p:anim>
                                    <p:set>
                                      <p:cBhvr>
                                        <p:cTn id="108" dur="1" fill="hold">
                                          <p:stCondLst>
                                            <p:cond delay="999"/>
                                          </p:stCondLst>
                                        </p:cTn>
                                        <p:tgtEl>
                                          <p:spTgt spid="20"/>
                                        </p:tgtEl>
                                        <p:attrNameLst>
                                          <p:attrName>style.visibility</p:attrName>
                                        </p:attrNameLst>
                                      </p:cBhvr>
                                      <p:to>
                                        <p:strVal val="hidden"/>
                                      </p:to>
                                    </p:set>
                                  </p:childTnLst>
                                </p:cTn>
                              </p:par>
                            </p:childTnLst>
                          </p:cTn>
                        </p:par>
                        <p:par>
                          <p:cTn id="109" fill="hold">
                            <p:stCondLst>
                              <p:cond delay="57000"/>
                            </p:stCondLst>
                            <p:childTnLst>
                              <p:par>
                                <p:cTn id="110" presetID="42" presetClass="entr" presetSubtype="0" fill="hold" grpId="0" nodeType="afterEffect">
                                  <p:stCondLst>
                                    <p:cond delay="0"/>
                                  </p:stCondLst>
                                  <p:childTnLst>
                                    <p:set>
                                      <p:cBhvr>
                                        <p:cTn id="111" dur="1" fill="hold">
                                          <p:stCondLst>
                                            <p:cond delay="0"/>
                                          </p:stCondLst>
                                        </p:cTn>
                                        <p:tgtEl>
                                          <p:spTgt spid="21"/>
                                        </p:tgtEl>
                                        <p:attrNameLst>
                                          <p:attrName>style.visibility</p:attrName>
                                        </p:attrNameLst>
                                      </p:cBhvr>
                                      <p:to>
                                        <p:strVal val="visible"/>
                                      </p:to>
                                    </p:set>
                                    <p:animEffect transition="in" filter="fade">
                                      <p:cBhvr>
                                        <p:cTn id="112" dur="2000"/>
                                        <p:tgtEl>
                                          <p:spTgt spid="21"/>
                                        </p:tgtEl>
                                      </p:cBhvr>
                                    </p:animEffect>
                                    <p:anim calcmode="lin" valueType="num">
                                      <p:cBhvr>
                                        <p:cTn id="113" dur="2000" fill="hold"/>
                                        <p:tgtEl>
                                          <p:spTgt spid="21"/>
                                        </p:tgtEl>
                                        <p:attrNameLst>
                                          <p:attrName>ppt_x</p:attrName>
                                        </p:attrNameLst>
                                      </p:cBhvr>
                                      <p:tavLst>
                                        <p:tav tm="0">
                                          <p:val>
                                            <p:strVal val="#ppt_x"/>
                                          </p:val>
                                        </p:tav>
                                        <p:tav tm="100000">
                                          <p:val>
                                            <p:strVal val="#ppt_x"/>
                                          </p:val>
                                        </p:tav>
                                      </p:tavLst>
                                    </p:anim>
                                    <p:anim calcmode="lin" valueType="num">
                                      <p:cBhvr>
                                        <p:cTn id="114" dur="2000" fill="hold"/>
                                        <p:tgtEl>
                                          <p:spTgt spid="21"/>
                                        </p:tgtEl>
                                        <p:attrNameLst>
                                          <p:attrName>ppt_y</p:attrName>
                                        </p:attrNameLst>
                                      </p:cBhvr>
                                      <p:tavLst>
                                        <p:tav tm="0">
                                          <p:val>
                                            <p:strVal val="#ppt_y+.1"/>
                                          </p:val>
                                        </p:tav>
                                        <p:tav tm="100000">
                                          <p:val>
                                            <p:strVal val="#ppt_y"/>
                                          </p:val>
                                        </p:tav>
                                      </p:tavLst>
                                    </p:anim>
                                  </p:childTnLst>
                                </p:cTn>
                              </p:par>
                            </p:childTnLst>
                          </p:cTn>
                        </p:par>
                        <p:par>
                          <p:cTn id="115" fill="hold">
                            <p:stCondLst>
                              <p:cond delay="59000"/>
                            </p:stCondLst>
                            <p:childTnLst>
                              <p:par>
                                <p:cTn id="116" presetID="30" presetClass="exit" presetSubtype="0" fill="hold" grpId="1" nodeType="afterEffect">
                                  <p:stCondLst>
                                    <p:cond delay="5000"/>
                                  </p:stCondLst>
                                  <p:childTnLst>
                                    <p:animEffect transition="out" filter="fade">
                                      <p:cBhvr>
                                        <p:cTn id="117" dur="800" accel="100000">
                                          <p:stCondLst>
                                            <p:cond delay="200"/>
                                          </p:stCondLst>
                                        </p:cTn>
                                        <p:tgtEl>
                                          <p:spTgt spid="21"/>
                                        </p:tgtEl>
                                      </p:cBhvr>
                                    </p:animEffect>
                                    <p:anim calcmode="lin" valueType="num">
                                      <p:cBhvr>
                                        <p:cTn id="118" dur="800" accel="100000">
                                          <p:stCondLst>
                                            <p:cond delay="200"/>
                                          </p:stCondLst>
                                        </p:cTn>
                                        <p:tgtEl>
                                          <p:spTgt spid="21"/>
                                        </p:tgtEl>
                                        <p:attrNameLst>
                                          <p:attrName>style.rotation</p:attrName>
                                        </p:attrNameLst>
                                      </p:cBhvr>
                                      <p:tavLst>
                                        <p:tav tm="0">
                                          <p:val>
                                            <p:fltVal val="0"/>
                                          </p:val>
                                        </p:tav>
                                        <p:tav tm="100000">
                                          <p:val>
                                            <p:fltVal val="-90"/>
                                          </p:val>
                                        </p:tav>
                                      </p:tavLst>
                                    </p:anim>
                                    <p:anim calcmode="lin" valueType="num">
                                      <p:cBhvr>
                                        <p:cTn id="119" dur="200" decel="100000"/>
                                        <p:tgtEl>
                                          <p:spTgt spid="21"/>
                                        </p:tgtEl>
                                        <p:attrNameLst>
                                          <p:attrName>ppt_x</p:attrName>
                                        </p:attrNameLst>
                                      </p:cBhvr>
                                      <p:tavLst>
                                        <p:tav tm="0">
                                          <p:val>
                                            <p:strVal val="ppt_x"/>
                                          </p:val>
                                        </p:tav>
                                        <p:tav tm="100000">
                                          <p:val>
                                            <p:strVal val="ppt_x-0.05"/>
                                          </p:val>
                                        </p:tav>
                                      </p:tavLst>
                                    </p:anim>
                                    <p:anim calcmode="lin" valueType="num">
                                      <p:cBhvr>
                                        <p:cTn id="120" dur="200" decel="100000"/>
                                        <p:tgtEl>
                                          <p:spTgt spid="21"/>
                                        </p:tgtEl>
                                        <p:attrNameLst>
                                          <p:attrName>ppt_y</p:attrName>
                                        </p:attrNameLst>
                                      </p:cBhvr>
                                      <p:tavLst>
                                        <p:tav tm="0">
                                          <p:val>
                                            <p:strVal val="ppt_y"/>
                                          </p:val>
                                        </p:tav>
                                        <p:tav tm="100000">
                                          <p:val>
                                            <p:strVal val="ppt_y+0.1"/>
                                          </p:val>
                                        </p:tav>
                                      </p:tavLst>
                                    </p:anim>
                                    <p:anim calcmode="lin" valueType="num">
                                      <p:cBhvr>
                                        <p:cTn id="121" dur="800" accel="100000">
                                          <p:stCondLst>
                                            <p:cond delay="200"/>
                                          </p:stCondLst>
                                        </p:cTn>
                                        <p:tgtEl>
                                          <p:spTgt spid="21"/>
                                        </p:tgtEl>
                                        <p:attrNameLst>
                                          <p:attrName>ppt_x</p:attrName>
                                        </p:attrNameLst>
                                      </p:cBhvr>
                                      <p:tavLst>
                                        <p:tav tm="0">
                                          <p:val>
                                            <p:strVal val="ppt_x"/>
                                          </p:val>
                                        </p:tav>
                                        <p:tav tm="100000">
                                          <p:val>
                                            <p:strVal val="ppt_x+0.4+0.05"/>
                                          </p:val>
                                        </p:tav>
                                      </p:tavLst>
                                    </p:anim>
                                    <p:anim calcmode="lin" valueType="num">
                                      <p:cBhvr>
                                        <p:cTn id="122" dur="800" accel="100000">
                                          <p:stCondLst>
                                            <p:cond delay="200"/>
                                          </p:stCondLst>
                                        </p:cTn>
                                        <p:tgtEl>
                                          <p:spTgt spid="21"/>
                                        </p:tgtEl>
                                        <p:attrNameLst>
                                          <p:attrName>ppt_y</p:attrName>
                                        </p:attrNameLst>
                                      </p:cBhvr>
                                      <p:tavLst>
                                        <p:tav tm="0">
                                          <p:val>
                                            <p:strVal val="ppt_y"/>
                                          </p:val>
                                        </p:tav>
                                        <p:tav tm="100000">
                                          <p:val>
                                            <p:strVal val="ppt_y-0.4-0.1"/>
                                          </p:val>
                                        </p:tav>
                                      </p:tavLst>
                                    </p:anim>
                                    <p:set>
                                      <p:cBhvr>
                                        <p:cTn id="123" dur="1" fill="hold">
                                          <p:stCondLst>
                                            <p:cond delay="999"/>
                                          </p:stCondLst>
                                        </p:cTn>
                                        <p:tgtEl>
                                          <p:spTgt spid="21"/>
                                        </p:tgtEl>
                                        <p:attrNameLst>
                                          <p:attrName>style.visibility</p:attrName>
                                        </p:attrNameLst>
                                      </p:cBhvr>
                                      <p:to>
                                        <p:strVal val="hidden"/>
                                      </p:to>
                                    </p:set>
                                  </p:childTnLst>
                                </p:cTn>
                              </p:par>
                            </p:childTnLst>
                          </p:cTn>
                        </p:par>
                        <p:par>
                          <p:cTn id="124" fill="hold">
                            <p:stCondLst>
                              <p:cond delay="65000"/>
                            </p:stCondLst>
                            <p:childTnLst>
                              <p:par>
                                <p:cTn id="125" presetID="42" presetClass="entr" presetSubtype="0" fill="hold" grpId="0" nodeType="afterEffect">
                                  <p:stCondLst>
                                    <p:cond delay="0"/>
                                  </p:stCondLst>
                                  <p:childTnLst>
                                    <p:set>
                                      <p:cBhvr>
                                        <p:cTn id="126" dur="1" fill="hold">
                                          <p:stCondLst>
                                            <p:cond delay="0"/>
                                          </p:stCondLst>
                                        </p:cTn>
                                        <p:tgtEl>
                                          <p:spTgt spid="24"/>
                                        </p:tgtEl>
                                        <p:attrNameLst>
                                          <p:attrName>style.visibility</p:attrName>
                                        </p:attrNameLst>
                                      </p:cBhvr>
                                      <p:to>
                                        <p:strVal val="visible"/>
                                      </p:to>
                                    </p:set>
                                    <p:animEffect transition="in" filter="fade">
                                      <p:cBhvr>
                                        <p:cTn id="127" dur="2000"/>
                                        <p:tgtEl>
                                          <p:spTgt spid="24"/>
                                        </p:tgtEl>
                                      </p:cBhvr>
                                    </p:animEffect>
                                    <p:anim calcmode="lin" valueType="num">
                                      <p:cBhvr>
                                        <p:cTn id="128" dur="2000" fill="hold"/>
                                        <p:tgtEl>
                                          <p:spTgt spid="24"/>
                                        </p:tgtEl>
                                        <p:attrNameLst>
                                          <p:attrName>ppt_x</p:attrName>
                                        </p:attrNameLst>
                                      </p:cBhvr>
                                      <p:tavLst>
                                        <p:tav tm="0">
                                          <p:val>
                                            <p:strVal val="#ppt_x"/>
                                          </p:val>
                                        </p:tav>
                                        <p:tav tm="100000">
                                          <p:val>
                                            <p:strVal val="#ppt_x"/>
                                          </p:val>
                                        </p:tav>
                                      </p:tavLst>
                                    </p:anim>
                                    <p:anim calcmode="lin" valueType="num">
                                      <p:cBhvr>
                                        <p:cTn id="129" dur="2000" fill="hold"/>
                                        <p:tgtEl>
                                          <p:spTgt spid="24"/>
                                        </p:tgtEl>
                                        <p:attrNameLst>
                                          <p:attrName>ppt_y</p:attrName>
                                        </p:attrNameLst>
                                      </p:cBhvr>
                                      <p:tavLst>
                                        <p:tav tm="0">
                                          <p:val>
                                            <p:strVal val="#ppt_y+.1"/>
                                          </p:val>
                                        </p:tav>
                                        <p:tav tm="100000">
                                          <p:val>
                                            <p:strVal val="#ppt_y"/>
                                          </p:val>
                                        </p:tav>
                                      </p:tavLst>
                                    </p:anim>
                                  </p:childTnLst>
                                </p:cTn>
                              </p:par>
                            </p:childTnLst>
                          </p:cTn>
                        </p:par>
                        <p:par>
                          <p:cTn id="130" fill="hold">
                            <p:stCondLst>
                              <p:cond delay="67000"/>
                            </p:stCondLst>
                            <p:childTnLst>
                              <p:par>
                                <p:cTn id="131" presetID="30" presetClass="exit" presetSubtype="0" fill="hold" grpId="1" nodeType="afterEffect">
                                  <p:stCondLst>
                                    <p:cond delay="5000"/>
                                  </p:stCondLst>
                                  <p:childTnLst>
                                    <p:animEffect transition="out" filter="fade">
                                      <p:cBhvr>
                                        <p:cTn id="132" dur="800" accel="100000">
                                          <p:stCondLst>
                                            <p:cond delay="200"/>
                                          </p:stCondLst>
                                        </p:cTn>
                                        <p:tgtEl>
                                          <p:spTgt spid="24"/>
                                        </p:tgtEl>
                                      </p:cBhvr>
                                    </p:animEffect>
                                    <p:anim calcmode="lin" valueType="num">
                                      <p:cBhvr>
                                        <p:cTn id="133" dur="800" accel="100000">
                                          <p:stCondLst>
                                            <p:cond delay="200"/>
                                          </p:stCondLst>
                                        </p:cTn>
                                        <p:tgtEl>
                                          <p:spTgt spid="24"/>
                                        </p:tgtEl>
                                        <p:attrNameLst>
                                          <p:attrName>style.rotation</p:attrName>
                                        </p:attrNameLst>
                                      </p:cBhvr>
                                      <p:tavLst>
                                        <p:tav tm="0">
                                          <p:val>
                                            <p:fltVal val="0"/>
                                          </p:val>
                                        </p:tav>
                                        <p:tav tm="100000">
                                          <p:val>
                                            <p:fltVal val="-90"/>
                                          </p:val>
                                        </p:tav>
                                      </p:tavLst>
                                    </p:anim>
                                    <p:anim calcmode="lin" valueType="num">
                                      <p:cBhvr>
                                        <p:cTn id="134" dur="200" decel="100000"/>
                                        <p:tgtEl>
                                          <p:spTgt spid="24"/>
                                        </p:tgtEl>
                                        <p:attrNameLst>
                                          <p:attrName>ppt_x</p:attrName>
                                        </p:attrNameLst>
                                      </p:cBhvr>
                                      <p:tavLst>
                                        <p:tav tm="0">
                                          <p:val>
                                            <p:strVal val="ppt_x"/>
                                          </p:val>
                                        </p:tav>
                                        <p:tav tm="100000">
                                          <p:val>
                                            <p:strVal val="ppt_x-0.05"/>
                                          </p:val>
                                        </p:tav>
                                      </p:tavLst>
                                    </p:anim>
                                    <p:anim calcmode="lin" valueType="num">
                                      <p:cBhvr>
                                        <p:cTn id="135" dur="200" decel="100000"/>
                                        <p:tgtEl>
                                          <p:spTgt spid="24"/>
                                        </p:tgtEl>
                                        <p:attrNameLst>
                                          <p:attrName>ppt_y</p:attrName>
                                        </p:attrNameLst>
                                      </p:cBhvr>
                                      <p:tavLst>
                                        <p:tav tm="0">
                                          <p:val>
                                            <p:strVal val="ppt_y"/>
                                          </p:val>
                                        </p:tav>
                                        <p:tav tm="100000">
                                          <p:val>
                                            <p:strVal val="ppt_y+0.1"/>
                                          </p:val>
                                        </p:tav>
                                      </p:tavLst>
                                    </p:anim>
                                    <p:anim calcmode="lin" valueType="num">
                                      <p:cBhvr>
                                        <p:cTn id="136" dur="800" accel="100000">
                                          <p:stCondLst>
                                            <p:cond delay="200"/>
                                          </p:stCondLst>
                                        </p:cTn>
                                        <p:tgtEl>
                                          <p:spTgt spid="24"/>
                                        </p:tgtEl>
                                        <p:attrNameLst>
                                          <p:attrName>ppt_x</p:attrName>
                                        </p:attrNameLst>
                                      </p:cBhvr>
                                      <p:tavLst>
                                        <p:tav tm="0">
                                          <p:val>
                                            <p:strVal val="ppt_x"/>
                                          </p:val>
                                        </p:tav>
                                        <p:tav tm="100000">
                                          <p:val>
                                            <p:strVal val="ppt_x+0.4+0.05"/>
                                          </p:val>
                                        </p:tav>
                                      </p:tavLst>
                                    </p:anim>
                                    <p:anim calcmode="lin" valueType="num">
                                      <p:cBhvr>
                                        <p:cTn id="137" dur="800" accel="100000">
                                          <p:stCondLst>
                                            <p:cond delay="200"/>
                                          </p:stCondLst>
                                        </p:cTn>
                                        <p:tgtEl>
                                          <p:spTgt spid="24"/>
                                        </p:tgtEl>
                                        <p:attrNameLst>
                                          <p:attrName>ppt_y</p:attrName>
                                        </p:attrNameLst>
                                      </p:cBhvr>
                                      <p:tavLst>
                                        <p:tav tm="0">
                                          <p:val>
                                            <p:strVal val="ppt_y"/>
                                          </p:val>
                                        </p:tav>
                                        <p:tav tm="100000">
                                          <p:val>
                                            <p:strVal val="ppt_y-0.4-0.1"/>
                                          </p:val>
                                        </p:tav>
                                      </p:tavLst>
                                    </p:anim>
                                    <p:set>
                                      <p:cBhvr>
                                        <p:cTn id="138" dur="1" fill="hold">
                                          <p:stCondLst>
                                            <p:cond delay="999"/>
                                          </p:stCondLst>
                                        </p:cTn>
                                        <p:tgtEl>
                                          <p:spTgt spid="24"/>
                                        </p:tgtEl>
                                        <p:attrNameLst>
                                          <p:attrName>style.visibility</p:attrName>
                                        </p:attrNameLst>
                                      </p:cBhvr>
                                      <p:to>
                                        <p:strVal val="hidden"/>
                                      </p:to>
                                    </p:set>
                                  </p:childTnLst>
                                </p:cTn>
                              </p:par>
                            </p:childTnLst>
                          </p:cTn>
                        </p:par>
                        <p:par>
                          <p:cTn id="139" fill="hold">
                            <p:stCondLst>
                              <p:cond delay="73000"/>
                            </p:stCondLst>
                            <p:childTnLst>
                              <p:par>
                                <p:cTn id="140" presetID="42" presetClass="entr" presetSubtype="0" fill="hold" grpId="0" nodeType="afterEffect">
                                  <p:stCondLst>
                                    <p:cond delay="0"/>
                                  </p:stCondLst>
                                  <p:childTnLst>
                                    <p:set>
                                      <p:cBhvr>
                                        <p:cTn id="141" dur="1" fill="hold">
                                          <p:stCondLst>
                                            <p:cond delay="0"/>
                                          </p:stCondLst>
                                        </p:cTn>
                                        <p:tgtEl>
                                          <p:spTgt spid="25"/>
                                        </p:tgtEl>
                                        <p:attrNameLst>
                                          <p:attrName>style.visibility</p:attrName>
                                        </p:attrNameLst>
                                      </p:cBhvr>
                                      <p:to>
                                        <p:strVal val="visible"/>
                                      </p:to>
                                    </p:set>
                                    <p:animEffect transition="in" filter="fade">
                                      <p:cBhvr>
                                        <p:cTn id="142" dur="2000"/>
                                        <p:tgtEl>
                                          <p:spTgt spid="25"/>
                                        </p:tgtEl>
                                      </p:cBhvr>
                                    </p:animEffect>
                                    <p:anim calcmode="lin" valueType="num">
                                      <p:cBhvr>
                                        <p:cTn id="143" dur="2000" fill="hold"/>
                                        <p:tgtEl>
                                          <p:spTgt spid="25"/>
                                        </p:tgtEl>
                                        <p:attrNameLst>
                                          <p:attrName>ppt_x</p:attrName>
                                        </p:attrNameLst>
                                      </p:cBhvr>
                                      <p:tavLst>
                                        <p:tav tm="0">
                                          <p:val>
                                            <p:strVal val="#ppt_x"/>
                                          </p:val>
                                        </p:tav>
                                        <p:tav tm="100000">
                                          <p:val>
                                            <p:strVal val="#ppt_x"/>
                                          </p:val>
                                        </p:tav>
                                      </p:tavLst>
                                    </p:anim>
                                    <p:anim calcmode="lin" valueType="num">
                                      <p:cBhvr>
                                        <p:cTn id="144" dur="2000" fill="hold"/>
                                        <p:tgtEl>
                                          <p:spTgt spid="25"/>
                                        </p:tgtEl>
                                        <p:attrNameLst>
                                          <p:attrName>ppt_y</p:attrName>
                                        </p:attrNameLst>
                                      </p:cBhvr>
                                      <p:tavLst>
                                        <p:tav tm="0">
                                          <p:val>
                                            <p:strVal val="#ppt_y+.1"/>
                                          </p:val>
                                        </p:tav>
                                        <p:tav tm="100000">
                                          <p:val>
                                            <p:strVal val="#ppt_y"/>
                                          </p:val>
                                        </p:tav>
                                      </p:tavLst>
                                    </p:anim>
                                  </p:childTnLst>
                                </p:cTn>
                              </p:par>
                            </p:childTnLst>
                          </p:cTn>
                        </p:par>
                        <p:par>
                          <p:cTn id="145" fill="hold">
                            <p:stCondLst>
                              <p:cond delay="75000"/>
                            </p:stCondLst>
                            <p:childTnLst>
                              <p:par>
                                <p:cTn id="146" presetID="30" presetClass="exit" presetSubtype="0" fill="hold" grpId="1" nodeType="afterEffect">
                                  <p:stCondLst>
                                    <p:cond delay="5000"/>
                                  </p:stCondLst>
                                  <p:childTnLst>
                                    <p:animEffect transition="out" filter="fade">
                                      <p:cBhvr>
                                        <p:cTn id="147" dur="800" accel="100000">
                                          <p:stCondLst>
                                            <p:cond delay="200"/>
                                          </p:stCondLst>
                                        </p:cTn>
                                        <p:tgtEl>
                                          <p:spTgt spid="25"/>
                                        </p:tgtEl>
                                      </p:cBhvr>
                                    </p:animEffect>
                                    <p:anim calcmode="lin" valueType="num">
                                      <p:cBhvr>
                                        <p:cTn id="148" dur="800" accel="100000">
                                          <p:stCondLst>
                                            <p:cond delay="200"/>
                                          </p:stCondLst>
                                        </p:cTn>
                                        <p:tgtEl>
                                          <p:spTgt spid="25"/>
                                        </p:tgtEl>
                                        <p:attrNameLst>
                                          <p:attrName>style.rotation</p:attrName>
                                        </p:attrNameLst>
                                      </p:cBhvr>
                                      <p:tavLst>
                                        <p:tav tm="0">
                                          <p:val>
                                            <p:fltVal val="0"/>
                                          </p:val>
                                        </p:tav>
                                        <p:tav tm="100000">
                                          <p:val>
                                            <p:fltVal val="-90"/>
                                          </p:val>
                                        </p:tav>
                                      </p:tavLst>
                                    </p:anim>
                                    <p:anim calcmode="lin" valueType="num">
                                      <p:cBhvr>
                                        <p:cTn id="149" dur="200" decel="100000"/>
                                        <p:tgtEl>
                                          <p:spTgt spid="25"/>
                                        </p:tgtEl>
                                        <p:attrNameLst>
                                          <p:attrName>ppt_x</p:attrName>
                                        </p:attrNameLst>
                                      </p:cBhvr>
                                      <p:tavLst>
                                        <p:tav tm="0">
                                          <p:val>
                                            <p:strVal val="ppt_x"/>
                                          </p:val>
                                        </p:tav>
                                        <p:tav tm="100000">
                                          <p:val>
                                            <p:strVal val="ppt_x-0.05"/>
                                          </p:val>
                                        </p:tav>
                                      </p:tavLst>
                                    </p:anim>
                                    <p:anim calcmode="lin" valueType="num">
                                      <p:cBhvr>
                                        <p:cTn id="150" dur="200" decel="100000"/>
                                        <p:tgtEl>
                                          <p:spTgt spid="25"/>
                                        </p:tgtEl>
                                        <p:attrNameLst>
                                          <p:attrName>ppt_y</p:attrName>
                                        </p:attrNameLst>
                                      </p:cBhvr>
                                      <p:tavLst>
                                        <p:tav tm="0">
                                          <p:val>
                                            <p:strVal val="ppt_y"/>
                                          </p:val>
                                        </p:tav>
                                        <p:tav tm="100000">
                                          <p:val>
                                            <p:strVal val="ppt_y+0.1"/>
                                          </p:val>
                                        </p:tav>
                                      </p:tavLst>
                                    </p:anim>
                                    <p:anim calcmode="lin" valueType="num">
                                      <p:cBhvr>
                                        <p:cTn id="151" dur="800" accel="100000">
                                          <p:stCondLst>
                                            <p:cond delay="200"/>
                                          </p:stCondLst>
                                        </p:cTn>
                                        <p:tgtEl>
                                          <p:spTgt spid="25"/>
                                        </p:tgtEl>
                                        <p:attrNameLst>
                                          <p:attrName>ppt_x</p:attrName>
                                        </p:attrNameLst>
                                      </p:cBhvr>
                                      <p:tavLst>
                                        <p:tav tm="0">
                                          <p:val>
                                            <p:strVal val="ppt_x"/>
                                          </p:val>
                                        </p:tav>
                                        <p:tav tm="100000">
                                          <p:val>
                                            <p:strVal val="ppt_x+0.4+0.05"/>
                                          </p:val>
                                        </p:tav>
                                      </p:tavLst>
                                    </p:anim>
                                    <p:anim calcmode="lin" valueType="num">
                                      <p:cBhvr>
                                        <p:cTn id="152" dur="800" accel="100000">
                                          <p:stCondLst>
                                            <p:cond delay="200"/>
                                          </p:stCondLst>
                                        </p:cTn>
                                        <p:tgtEl>
                                          <p:spTgt spid="25"/>
                                        </p:tgtEl>
                                        <p:attrNameLst>
                                          <p:attrName>ppt_y</p:attrName>
                                        </p:attrNameLst>
                                      </p:cBhvr>
                                      <p:tavLst>
                                        <p:tav tm="0">
                                          <p:val>
                                            <p:strVal val="ppt_y"/>
                                          </p:val>
                                        </p:tav>
                                        <p:tav tm="100000">
                                          <p:val>
                                            <p:strVal val="ppt_y-0.4-0.1"/>
                                          </p:val>
                                        </p:tav>
                                      </p:tavLst>
                                    </p:anim>
                                    <p:set>
                                      <p:cBhvr>
                                        <p:cTn id="153" dur="1" fill="hold">
                                          <p:stCondLst>
                                            <p:cond delay="999"/>
                                          </p:stCondLst>
                                        </p:cTn>
                                        <p:tgtEl>
                                          <p:spTgt spid="25"/>
                                        </p:tgtEl>
                                        <p:attrNameLst>
                                          <p:attrName>style.visibility</p:attrName>
                                        </p:attrNameLst>
                                      </p:cBhvr>
                                      <p:to>
                                        <p:strVal val="hidden"/>
                                      </p:to>
                                    </p:set>
                                  </p:childTnLst>
                                </p:cTn>
                              </p:par>
                            </p:childTnLst>
                          </p:cTn>
                        </p:par>
                        <p:par>
                          <p:cTn id="154" fill="hold">
                            <p:stCondLst>
                              <p:cond delay="81000"/>
                            </p:stCondLst>
                            <p:childTnLst>
                              <p:par>
                                <p:cTn id="155" presetID="42" presetClass="entr" presetSubtype="0" fill="hold" grpId="0" nodeType="afterEffect">
                                  <p:stCondLst>
                                    <p:cond delay="0"/>
                                  </p:stCondLst>
                                  <p:childTnLst>
                                    <p:set>
                                      <p:cBhvr>
                                        <p:cTn id="156" dur="1" fill="hold">
                                          <p:stCondLst>
                                            <p:cond delay="0"/>
                                          </p:stCondLst>
                                        </p:cTn>
                                        <p:tgtEl>
                                          <p:spTgt spid="26"/>
                                        </p:tgtEl>
                                        <p:attrNameLst>
                                          <p:attrName>style.visibility</p:attrName>
                                        </p:attrNameLst>
                                      </p:cBhvr>
                                      <p:to>
                                        <p:strVal val="visible"/>
                                      </p:to>
                                    </p:set>
                                    <p:animEffect transition="in" filter="fade">
                                      <p:cBhvr>
                                        <p:cTn id="157" dur="2000"/>
                                        <p:tgtEl>
                                          <p:spTgt spid="26"/>
                                        </p:tgtEl>
                                      </p:cBhvr>
                                    </p:animEffect>
                                    <p:anim calcmode="lin" valueType="num">
                                      <p:cBhvr>
                                        <p:cTn id="158" dur="2000" fill="hold"/>
                                        <p:tgtEl>
                                          <p:spTgt spid="26"/>
                                        </p:tgtEl>
                                        <p:attrNameLst>
                                          <p:attrName>ppt_x</p:attrName>
                                        </p:attrNameLst>
                                      </p:cBhvr>
                                      <p:tavLst>
                                        <p:tav tm="0">
                                          <p:val>
                                            <p:strVal val="#ppt_x"/>
                                          </p:val>
                                        </p:tav>
                                        <p:tav tm="100000">
                                          <p:val>
                                            <p:strVal val="#ppt_x"/>
                                          </p:val>
                                        </p:tav>
                                      </p:tavLst>
                                    </p:anim>
                                    <p:anim calcmode="lin" valueType="num">
                                      <p:cBhvr>
                                        <p:cTn id="159" dur="2000" fill="hold"/>
                                        <p:tgtEl>
                                          <p:spTgt spid="26"/>
                                        </p:tgtEl>
                                        <p:attrNameLst>
                                          <p:attrName>ppt_y</p:attrName>
                                        </p:attrNameLst>
                                      </p:cBhvr>
                                      <p:tavLst>
                                        <p:tav tm="0">
                                          <p:val>
                                            <p:strVal val="#ppt_y+.1"/>
                                          </p:val>
                                        </p:tav>
                                        <p:tav tm="100000">
                                          <p:val>
                                            <p:strVal val="#ppt_y"/>
                                          </p:val>
                                        </p:tav>
                                      </p:tavLst>
                                    </p:anim>
                                  </p:childTnLst>
                                </p:cTn>
                              </p:par>
                            </p:childTnLst>
                          </p:cTn>
                        </p:par>
                        <p:par>
                          <p:cTn id="160" fill="hold">
                            <p:stCondLst>
                              <p:cond delay="83000"/>
                            </p:stCondLst>
                            <p:childTnLst>
                              <p:par>
                                <p:cTn id="161" presetID="30" presetClass="exit" presetSubtype="0" fill="hold" grpId="1" nodeType="afterEffect">
                                  <p:stCondLst>
                                    <p:cond delay="5000"/>
                                  </p:stCondLst>
                                  <p:childTnLst>
                                    <p:animEffect transition="out" filter="fade">
                                      <p:cBhvr>
                                        <p:cTn id="162" dur="800" accel="100000">
                                          <p:stCondLst>
                                            <p:cond delay="200"/>
                                          </p:stCondLst>
                                        </p:cTn>
                                        <p:tgtEl>
                                          <p:spTgt spid="26"/>
                                        </p:tgtEl>
                                      </p:cBhvr>
                                    </p:animEffect>
                                    <p:anim calcmode="lin" valueType="num">
                                      <p:cBhvr>
                                        <p:cTn id="163" dur="800" accel="100000">
                                          <p:stCondLst>
                                            <p:cond delay="200"/>
                                          </p:stCondLst>
                                        </p:cTn>
                                        <p:tgtEl>
                                          <p:spTgt spid="26"/>
                                        </p:tgtEl>
                                        <p:attrNameLst>
                                          <p:attrName>style.rotation</p:attrName>
                                        </p:attrNameLst>
                                      </p:cBhvr>
                                      <p:tavLst>
                                        <p:tav tm="0">
                                          <p:val>
                                            <p:fltVal val="0"/>
                                          </p:val>
                                        </p:tav>
                                        <p:tav tm="100000">
                                          <p:val>
                                            <p:fltVal val="-90"/>
                                          </p:val>
                                        </p:tav>
                                      </p:tavLst>
                                    </p:anim>
                                    <p:anim calcmode="lin" valueType="num">
                                      <p:cBhvr>
                                        <p:cTn id="164" dur="200" decel="100000"/>
                                        <p:tgtEl>
                                          <p:spTgt spid="26"/>
                                        </p:tgtEl>
                                        <p:attrNameLst>
                                          <p:attrName>ppt_x</p:attrName>
                                        </p:attrNameLst>
                                      </p:cBhvr>
                                      <p:tavLst>
                                        <p:tav tm="0">
                                          <p:val>
                                            <p:strVal val="ppt_x"/>
                                          </p:val>
                                        </p:tav>
                                        <p:tav tm="100000">
                                          <p:val>
                                            <p:strVal val="ppt_x-0.05"/>
                                          </p:val>
                                        </p:tav>
                                      </p:tavLst>
                                    </p:anim>
                                    <p:anim calcmode="lin" valueType="num">
                                      <p:cBhvr>
                                        <p:cTn id="165" dur="200" decel="100000"/>
                                        <p:tgtEl>
                                          <p:spTgt spid="26"/>
                                        </p:tgtEl>
                                        <p:attrNameLst>
                                          <p:attrName>ppt_y</p:attrName>
                                        </p:attrNameLst>
                                      </p:cBhvr>
                                      <p:tavLst>
                                        <p:tav tm="0">
                                          <p:val>
                                            <p:strVal val="ppt_y"/>
                                          </p:val>
                                        </p:tav>
                                        <p:tav tm="100000">
                                          <p:val>
                                            <p:strVal val="ppt_y+0.1"/>
                                          </p:val>
                                        </p:tav>
                                      </p:tavLst>
                                    </p:anim>
                                    <p:anim calcmode="lin" valueType="num">
                                      <p:cBhvr>
                                        <p:cTn id="166" dur="800" accel="100000">
                                          <p:stCondLst>
                                            <p:cond delay="200"/>
                                          </p:stCondLst>
                                        </p:cTn>
                                        <p:tgtEl>
                                          <p:spTgt spid="26"/>
                                        </p:tgtEl>
                                        <p:attrNameLst>
                                          <p:attrName>ppt_x</p:attrName>
                                        </p:attrNameLst>
                                      </p:cBhvr>
                                      <p:tavLst>
                                        <p:tav tm="0">
                                          <p:val>
                                            <p:strVal val="ppt_x"/>
                                          </p:val>
                                        </p:tav>
                                        <p:tav tm="100000">
                                          <p:val>
                                            <p:strVal val="ppt_x+0.4+0.05"/>
                                          </p:val>
                                        </p:tav>
                                      </p:tavLst>
                                    </p:anim>
                                    <p:anim calcmode="lin" valueType="num">
                                      <p:cBhvr>
                                        <p:cTn id="167" dur="800" accel="100000">
                                          <p:stCondLst>
                                            <p:cond delay="200"/>
                                          </p:stCondLst>
                                        </p:cTn>
                                        <p:tgtEl>
                                          <p:spTgt spid="26"/>
                                        </p:tgtEl>
                                        <p:attrNameLst>
                                          <p:attrName>ppt_y</p:attrName>
                                        </p:attrNameLst>
                                      </p:cBhvr>
                                      <p:tavLst>
                                        <p:tav tm="0">
                                          <p:val>
                                            <p:strVal val="ppt_y"/>
                                          </p:val>
                                        </p:tav>
                                        <p:tav tm="100000">
                                          <p:val>
                                            <p:strVal val="ppt_y-0.4-0.1"/>
                                          </p:val>
                                        </p:tav>
                                      </p:tavLst>
                                    </p:anim>
                                    <p:set>
                                      <p:cBhvr>
                                        <p:cTn id="168" dur="1" fill="hold">
                                          <p:stCondLst>
                                            <p:cond delay="999"/>
                                          </p:stCondLst>
                                        </p:cTn>
                                        <p:tgtEl>
                                          <p:spTgt spid="26"/>
                                        </p:tgtEl>
                                        <p:attrNameLst>
                                          <p:attrName>style.visibility</p:attrName>
                                        </p:attrNameLst>
                                      </p:cBhvr>
                                      <p:to>
                                        <p:strVal val="hidden"/>
                                      </p:to>
                                    </p:set>
                                  </p:childTnLst>
                                </p:cTn>
                              </p:par>
                            </p:childTnLst>
                          </p:cTn>
                        </p:par>
                        <p:par>
                          <p:cTn id="169" fill="hold">
                            <p:stCondLst>
                              <p:cond delay="89000"/>
                            </p:stCondLst>
                            <p:childTnLst>
                              <p:par>
                                <p:cTn id="170" presetID="42" presetClass="entr" presetSubtype="0" fill="hold" grpId="0" nodeType="afterEffect">
                                  <p:stCondLst>
                                    <p:cond delay="0"/>
                                  </p:stCondLst>
                                  <p:childTnLst>
                                    <p:set>
                                      <p:cBhvr>
                                        <p:cTn id="171" dur="1" fill="hold">
                                          <p:stCondLst>
                                            <p:cond delay="0"/>
                                          </p:stCondLst>
                                        </p:cTn>
                                        <p:tgtEl>
                                          <p:spTgt spid="27"/>
                                        </p:tgtEl>
                                        <p:attrNameLst>
                                          <p:attrName>style.visibility</p:attrName>
                                        </p:attrNameLst>
                                      </p:cBhvr>
                                      <p:to>
                                        <p:strVal val="visible"/>
                                      </p:to>
                                    </p:set>
                                    <p:animEffect transition="in" filter="fade">
                                      <p:cBhvr>
                                        <p:cTn id="172" dur="2000"/>
                                        <p:tgtEl>
                                          <p:spTgt spid="27"/>
                                        </p:tgtEl>
                                      </p:cBhvr>
                                    </p:animEffect>
                                    <p:anim calcmode="lin" valueType="num">
                                      <p:cBhvr>
                                        <p:cTn id="173" dur="2000" fill="hold"/>
                                        <p:tgtEl>
                                          <p:spTgt spid="27"/>
                                        </p:tgtEl>
                                        <p:attrNameLst>
                                          <p:attrName>ppt_x</p:attrName>
                                        </p:attrNameLst>
                                      </p:cBhvr>
                                      <p:tavLst>
                                        <p:tav tm="0">
                                          <p:val>
                                            <p:strVal val="#ppt_x"/>
                                          </p:val>
                                        </p:tav>
                                        <p:tav tm="100000">
                                          <p:val>
                                            <p:strVal val="#ppt_x"/>
                                          </p:val>
                                        </p:tav>
                                      </p:tavLst>
                                    </p:anim>
                                    <p:anim calcmode="lin" valueType="num">
                                      <p:cBhvr>
                                        <p:cTn id="174" dur="2000" fill="hold"/>
                                        <p:tgtEl>
                                          <p:spTgt spid="27"/>
                                        </p:tgtEl>
                                        <p:attrNameLst>
                                          <p:attrName>ppt_y</p:attrName>
                                        </p:attrNameLst>
                                      </p:cBhvr>
                                      <p:tavLst>
                                        <p:tav tm="0">
                                          <p:val>
                                            <p:strVal val="#ppt_y+.1"/>
                                          </p:val>
                                        </p:tav>
                                        <p:tav tm="100000">
                                          <p:val>
                                            <p:strVal val="#ppt_y"/>
                                          </p:val>
                                        </p:tav>
                                      </p:tavLst>
                                    </p:anim>
                                  </p:childTnLst>
                                </p:cTn>
                              </p:par>
                            </p:childTnLst>
                          </p:cTn>
                        </p:par>
                        <p:par>
                          <p:cTn id="175" fill="hold">
                            <p:stCondLst>
                              <p:cond delay="91000"/>
                            </p:stCondLst>
                            <p:childTnLst>
                              <p:par>
                                <p:cTn id="176" presetID="30" presetClass="exit" presetSubtype="0" fill="hold" grpId="1" nodeType="afterEffect">
                                  <p:stCondLst>
                                    <p:cond delay="5000"/>
                                  </p:stCondLst>
                                  <p:childTnLst>
                                    <p:animEffect transition="out" filter="fade">
                                      <p:cBhvr>
                                        <p:cTn id="177" dur="800" accel="100000">
                                          <p:stCondLst>
                                            <p:cond delay="200"/>
                                          </p:stCondLst>
                                        </p:cTn>
                                        <p:tgtEl>
                                          <p:spTgt spid="27"/>
                                        </p:tgtEl>
                                      </p:cBhvr>
                                    </p:animEffect>
                                    <p:anim calcmode="lin" valueType="num">
                                      <p:cBhvr>
                                        <p:cTn id="178" dur="800" accel="100000">
                                          <p:stCondLst>
                                            <p:cond delay="200"/>
                                          </p:stCondLst>
                                        </p:cTn>
                                        <p:tgtEl>
                                          <p:spTgt spid="27"/>
                                        </p:tgtEl>
                                        <p:attrNameLst>
                                          <p:attrName>style.rotation</p:attrName>
                                        </p:attrNameLst>
                                      </p:cBhvr>
                                      <p:tavLst>
                                        <p:tav tm="0">
                                          <p:val>
                                            <p:fltVal val="0"/>
                                          </p:val>
                                        </p:tav>
                                        <p:tav tm="100000">
                                          <p:val>
                                            <p:fltVal val="-90"/>
                                          </p:val>
                                        </p:tav>
                                      </p:tavLst>
                                    </p:anim>
                                    <p:anim calcmode="lin" valueType="num">
                                      <p:cBhvr>
                                        <p:cTn id="179" dur="200" decel="100000"/>
                                        <p:tgtEl>
                                          <p:spTgt spid="27"/>
                                        </p:tgtEl>
                                        <p:attrNameLst>
                                          <p:attrName>ppt_x</p:attrName>
                                        </p:attrNameLst>
                                      </p:cBhvr>
                                      <p:tavLst>
                                        <p:tav tm="0">
                                          <p:val>
                                            <p:strVal val="ppt_x"/>
                                          </p:val>
                                        </p:tav>
                                        <p:tav tm="100000">
                                          <p:val>
                                            <p:strVal val="ppt_x-0.05"/>
                                          </p:val>
                                        </p:tav>
                                      </p:tavLst>
                                    </p:anim>
                                    <p:anim calcmode="lin" valueType="num">
                                      <p:cBhvr>
                                        <p:cTn id="180" dur="200" decel="100000"/>
                                        <p:tgtEl>
                                          <p:spTgt spid="27"/>
                                        </p:tgtEl>
                                        <p:attrNameLst>
                                          <p:attrName>ppt_y</p:attrName>
                                        </p:attrNameLst>
                                      </p:cBhvr>
                                      <p:tavLst>
                                        <p:tav tm="0">
                                          <p:val>
                                            <p:strVal val="ppt_y"/>
                                          </p:val>
                                        </p:tav>
                                        <p:tav tm="100000">
                                          <p:val>
                                            <p:strVal val="ppt_y+0.1"/>
                                          </p:val>
                                        </p:tav>
                                      </p:tavLst>
                                    </p:anim>
                                    <p:anim calcmode="lin" valueType="num">
                                      <p:cBhvr>
                                        <p:cTn id="181" dur="800" accel="100000">
                                          <p:stCondLst>
                                            <p:cond delay="200"/>
                                          </p:stCondLst>
                                        </p:cTn>
                                        <p:tgtEl>
                                          <p:spTgt spid="27"/>
                                        </p:tgtEl>
                                        <p:attrNameLst>
                                          <p:attrName>ppt_x</p:attrName>
                                        </p:attrNameLst>
                                      </p:cBhvr>
                                      <p:tavLst>
                                        <p:tav tm="0">
                                          <p:val>
                                            <p:strVal val="ppt_x"/>
                                          </p:val>
                                        </p:tav>
                                        <p:tav tm="100000">
                                          <p:val>
                                            <p:strVal val="ppt_x+0.4+0.05"/>
                                          </p:val>
                                        </p:tav>
                                      </p:tavLst>
                                    </p:anim>
                                    <p:anim calcmode="lin" valueType="num">
                                      <p:cBhvr>
                                        <p:cTn id="182" dur="800" accel="100000">
                                          <p:stCondLst>
                                            <p:cond delay="200"/>
                                          </p:stCondLst>
                                        </p:cTn>
                                        <p:tgtEl>
                                          <p:spTgt spid="27"/>
                                        </p:tgtEl>
                                        <p:attrNameLst>
                                          <p:attrName>ppt_y</p:attrName>
                                        </p:attrNameLst>
                                      </p:cBhvr>
                                      <p:tavLst>
                                        <p:tav tm="0">
                                          <p:val>
                                            <p:strVal val="ppt_y"/>
                                          </p:val>
                                        </p:tav>
                                        <p:tav tm="100000">
                                          <p:val>
                                            <p:strVal val="ppt_y-0.4-0.1"/>
                                          </p:val>
                                        </p:tav>
                                      </p:tavLst>
                                    </p:anim>
                                    <p:set>
                                      <p:cBhvr>
                                        <p:cTn id="183" dur="1" fill="hold">
                                          <p:stCondLst>
                                            <p:cond delay="999"/>
                                          </p:stCondLst>
                                        </p:cTn>
                                        <p:tgtEl>
                                          <p:spTgt spid="27"/>
                                        </p:tgtEl>
                                        <p:attrNameLst>
                                          <p:attrName>style.visibility</p:attrName>
                                        </p:attrNameLst>
                                      </p:cBhvr>
                                      <p:to>
                                        <p:strVal val="hidden"/>
                                      </p:to>
                                    </p:set>
                                  </p:childTnLst>
                                </p:cTn>
                              </p:par>
                            </p:childTnLst>
                          </p:cTn>
                        </p:par>
                        <p:par>
                          <p:cTn id="184" fill="hold">
                            <p:stCondLst>
                              <p:cond delay="97000"/>
                            </p:stCondLst>
                            <p:childTnLst>
                              <p:par>
                                <p:cTn id="185" presetID="42" presetClass="entr" presetSubtype="0" fill="hold" grpId="0" nodeType="afterEffect">
                                  <p:stCondLst>
                                    <p:cond delay="0"/>
                                  </p:stCondLst>
                                  <p:childTnLst>
                                    <p:set>
                                      <p:cBhvr>
                                        <p:cTn id="186" dur="1" fill="hold">
                                          <p:stCondLst>
                                            <p:cond delay="0"/>
                                          </p:stCondLst>
                                        </p:cTn>
                                        <p:tgtEl>
                                          <p:spTgt spid="28"/>
                                        </p:tgtEl>
                                        <p:attrNameLst>
                                          <p:attrName>style.visibility</p:attrName>
                                        </p:attrNameLst>
                                      </p:cBhvr>
                                      <p:to>
                                        <p:strVal val="visible"/>
                                      </p:to>
                                    </p:set>
                                    <p:animEffect transition="in" filter="fade">
                                      <p:cBhvr>
                                        <p:cTn id="187" dur="2000"/>
                                        <p:tgtEl>
                                          <p:spTgt spid="28"/>
                                        </p:tgtEl>
                                      </p:cBhvr>
                                    </p:animEffect>
                                    <p:anim calcmode="lin" valueType="num">
                                      <p:cBhvr>
                                        <p:cTn id="188" dur="2000" fill="hold"/>
                                        <p:tgtEl>
                                          <p:spTgt spid="28"/>
                                        </p:tgtEl>
                                        <p:attrNameLst>
                                          <p:attrName>ppt_x</p:attrName>
                                        </p:attrNameLst>
                                      </p:cBhvr>
                                      <p:tavLst>
                                        <p:tav tm="0">
                                          <p:val>
                                            <p:strVal val="#ppt_x"/>
                                          </p:val>
                                        </p:tav>
                                        <p:tav tm="100000">
                                          <p:val>
                                            <p:strVal val="#ppt_x"/>
                                          </p:val>
                                        </p:tav>
                                      </p:tavLst>
                                    </p:anim>
                                    <p:anim calcmode="lin" valueType="num">
                                      <p:cBhvr>
                                        <p:cTn id="189" dur="2000" fill="hold"/>
                                        <p:tgtEl>
                                          <p:spTgt spid="28"/>
                                        </p:tgtEl>
                                        <p:attrNameLst>
                                          <p:attrName>ppt_y</p:attrName>
                                        </p:attrNameLst>
                                      </p:cBhvr>
                                      <p:tavLst>
                                        <p:tav tm="0">
                                          <p:val>
                                            <p:strVal val="#ppt_y+.1"/>
                                          </p:val>
                                        </p:tav>
                                        <p:tav tm="100000">
                                          <p:val>
                                            <p:strVal val="#ppt_y"/>
                                          </p:val>
                                        </p:tav>
                                      </p:tavLst>
                                    </p:anim>
                                  </p:childTnLst>
                                </p:cTn>
                              </p:par>
                            </p:childTnLst>
                          </p:cTn>
                        </p:par>
                        <p:par>
                          <p:cTn id="190" fill="hold">
                            <p:stCondLst>
                              <p:cond delay="99000"/>
                            </p:stCondLst>
                            <p:childTnLst>
                              <p:par>
                                <p:cTn id="191" presetID="30" presetClass="exit" presetSubtype="0" fill="hold" grpId="1" nodeType="afterEffect">
                                  <p:stCondLst>
                                    <p:cond delay="5000"/>
                                  </p:stCondLst>
                                  <p:childTnLst>
                                    <p:animEffect transition="out" filter="fade">
                                      <p:cBhvr>
                                        <p:cTn id="192" dur="800" accel="100000">
                                          <p:stCondLst>
                                            <p:cond delay="200"/>
                                          </p:stCondLst>
                                        </p:cTn>
                                        <p:tgtEl>
                                          <p:spTgt spid="28"/>
                                        </p:tgtEl>
                                      </p:cBhvr>
                                    </p:animEffect>
                                    <p:anim calcmode="lin" valueType="num">
                                      <p:cBhvr>
                                        <p:cTn id="193" dur="800" accel="100000">
                                          <p:stCondLst>
                                            <p:cond delay="200"/>
                                          </p:stCondLst>
                                        </p:cTn>
                                        <p:tgtEl>
                                          <p:spTgt spid="28"/>
                                        </p:tgtEl>
                                        <p:attrNameLst>
                                          <p:attrName>style.rotation</p:attrName>
                                        </p:attrNameLst>
                                      </p:cBhvr>
                                      <p:tavLst>
                                        <p:tav tm="0">
                                          <p:val>
                                            <p:fltVal val="0"/>
                                          </p:val>
                                        </p:tav>
                                        <p:tav tm="100000">
                                          <p:val>
                                            <p:fltVal val="-90"/>
                                          </p:val>
                                        </p:tav>
                                      </p:tavLst>
                                    </p:anim>
                                    <p:anim calcmode="lin" valueType="num">
                                      <p:cBhvr>
                                        <p:cTn id="194" dur="200" decel="100000"/>
                                        <p:tgtEl>
                                          <p:spTgt spid="28"/>
                                        </p:tgtEl>
                                        <p:attrNameLst>
                                          <p:attrName>ppt_x</p:attrName>
                                        </p:attrNameLst>
                                      </p:cBhvr>
                                      <p:tavLst>
                                        <p:tav tm="0">
                                          <p:val>
                                            <p:strVal val="ppt_x"/>
                                          </p:val>
                                        </p:tav>
                                        <p:tav tm="100000">
                                          <p:val>
                                            <p:strVal val="ppt_x-0.05"/>
                                          </p:val>
                                        </p:tav>
                                      </p:tavLst>
                                    </p:anim>
                                    <p:anim calcmode="lin" valueType="num">
                                      <p:cBhvr>
                                        <p:cTn id="195" dur="200" decel="100000"/>
                                        <p:tgtEl>
                                          <p:spTgt spid="28"/>
                                        </p:tgtEl>
                                        <p:attrNameLst>
                                          <p:attrName>ppt_y</p:attrName>
                                        </p:attrNameLst>
                                      </p:cBhvr>
                                      <p:tavLst>
                                        <p:tav tm="0">
                                          <p:val>
                                            <p:strVal val="ppt_y"/>
                                          </p:val>
                                        </p:tav>
                                        <p:tav tm="100000">
                                          <p:val>
                                            <p:strVal val="ppt_y+0.1"/>
                                          </p:val>
                                        </p:tav>
                                      </p:tavLst>
                                    </p:anim>
                                    <p:anim calcmode="lin" valueType="num">
                                      <p:cBhvr>
                                        <p:cTn id="196" dur="800" accel="100000">
                                          <p:stCondLst>
                                            <p:cond delay="200"/>
                                          </p:stCondLst>
                                        </p:cTn>
                                        <p:tgtEl>
                                          <p:spTgt spid="28"/>
                                        </p:tgtEl>
                                        <p:attrNameLst>
                                          <p:attrName>ppt_x</p:attrName>
                                        </p:attrNameLst>
                                      </p:cBhvr>
                                      <p:tavLst>
                                        <p:tav tm="0">
                                          <p:val>
                                            <p:strVal val="ppt_x"/>
                                          </p:val>
                                        </p:tav>
                                        <p:tav tm="100000">
                                          <p:val>
                                            <p:strVal val="ppt_x+0.4+0.05"/>
                                          </p:val>
                                        </p:tav>
                                      </p:tavLst>
                                    </p:anim>
                                    <p:anim calcmode="lin" valueType="num">
                                      <p:cBhvr>
                                        <p:cTn id="197" dur="800" accel="100000">
                                          <p:stCondLst>
                                            <p:cond delay="200"/>
                                          </p:stCondLst>
                                        </p:cTn>
                                        <p:tgtEl>
                                          <p:spTgt spid="28"/>
                                        </p:tgtEl>
                                        <p:attrNameLst>
                                          <p:attrName>ppt_y</p:attrName>
                                        </p:attrNameLst>
                                      </p:cBhvr>
                                      <p:tavLst>
                                        <p:tav tm="0">
                                          <p:val>
                                            <p:strVal val="ppt_y"/>
                                          </p:val>
                                        </p:tav>
                                        <p:tav tm="100000">
                                          <p:val>
                                            <p:strVal val="ppt_y-0.4-0.1"/>
                                          </p:val>
                                        </p:tav>
                                      </p:tavLst>
                                    </p:anim>
                                    <p:set>
                                      <p:cBhvr>
                                        <p:cTn id="198" dur="1" fill="hold">
                                          <p:stCondLst>
                                            <p:cond delay="999"/>
                                          </p:stCondLst>
                                        </p:cTn>
                                        <p:tgtEl>
                                          <p:spTgt spid="28"/>
                                        </p:tgtEl>
                                        <p:attrNameLst>
                                          <p:attrName>style.visibility</p:attrName>
                                        </p:attrNameLst>
                                      </p:cBhvr>
                                      <p:to>
                                        <p:strVal val="hidden"/>
                                      </p:to>
                                    </p:set>
                                  </p:childTnLst>
                                </p:cTn>
                              </p:par>
                            </p:childTnLst>
                          </p:cTn>
                        </p:par>
                        <p:par>
                          <p:cTn id="199" fill="hold">
                            <p:stCondLst>
                              <p:cond delay="105000"/>
                            </p:stCondLst>
                            <p:childTnLst>
                              <p:par>
                                <p:cTn id="200" presetID="42" presetClass="entr" presetSubtype="0" fill="hold" grpId="0" nodeType="afterEffect">
                                  <p:stCondLst>
                                    <p:cond delay="0"/>
                                  </p:stCondLst>
                                  <p:childTnLst>
                                    <p:set>
                                      <p:cBhvr>
                                        <p:cTn id="201" dur="1" fill="hold">
                                          <p:stCondLst>
                                            <p:cond delay="0"/>
                                          </p:stCondLst>
                                        </p:cTn>
                                        <p:tgtEl>
                                          <p:spTgt spid="29"/>
                                        </p:tgtEl>
                                        <p:attrNameLst>
                                          <p:attrName>style.visibility</p:attrName>
                                        </p:attrNameLst>
                                      </p:cBhvr>
                                      <p:to>
                                        <p:strVal val="visible"/>
                                      </p:to>
                                    </p:set>
                                    <p:animEffect transition="in" filter="fade">
                                      <p:cBhvr>
                                        <p:cTn id="202" dur="2000"/>
                                        <p:tgtEl>
                                          <p:spTgt spid="29"/>
                                        </p:tgtEl>
                                      </p:cBhvr>
                                    </p:animEffect>
                                    <p:anim calcmode="lin" valueType="num">
                                      <p:cBhvr>
                                        <p:cTn id="203" dur="2000" fill="hold"/>
                                        <p:tgtEl>
                                          <p:spTgt spid="29"/>
                                        </p:tgtEl>
                                        <p:attrNameLst>
                                          <p:attrName>ppt_x</p:attrName>
                                        </p:attrNameLst>
                                      </p:cBhvr>
                                      <p:tavLst>
                                        <p:tav tm="0">
                                          <p:val>
                                            <p:strVal val="#ppt_x"/>
                                          </p:val>
                                        </p:tav>
                                        <p:tav tm="100000">
                                          <p:val>
                                            <p:strVal val="#ppt_x"/>
                                          </p:val>
                                        </p:tav>
                                      </p:tavLst>
                                    </p:anim>
                                    <p:anim calcmode="lin" valueType="num">
                                      <p:cBhvr>
                                        <p:cTn id="204" dur="2000" fill="hold"/>
                                        <p:tgtEl>
                                          <p:spTgt spid="29"/>
                                        </p:tgtEl>
                                        <p:attrNameLst>
                                          <p:attrName>ppt_y</p:attrName>
                                        </p:attrNameLst>
                                      </p:cBhvr>
                                      <p:tavLst>
                                        <p:tav tm="0">
                                          <p:val>
                                            <p:strVal val="#ppt_y+.1"/>
                                          </p:val>
                                        </p:tav>
                                        <p:tav tm="100000">
                                          <p:val>
                                            <p:strVal val="#ppt_y"/>
                                          </p:val>
                                        </p:tav>
                                      </p:tavLst>
                                    </p:anim>
                                  </p:childTnLst>
                                </p:cTn>
                              </p:par>
                            </p:childTnLst>
                          </p:cTn>
                        </p:par>
                        <p:par>
                          <p:cTn id="205" fill="hold">
                            <p:stCondLst>
                              <p:cond delay="107000"/>
                            </p:stCondLst>
                            <p:childTnLst>
                              <p:par>
                                <p:cTn id="206" presetID="30" presetClass="exit" presetSubtype="0" fill="hold" grpId="1" nodeType="afterEffect">
                                  <p:stCondLst>
                                    <p:cond delay="5000"/>
                                  </p:stCondLst>
                                  <p:childTnLst>
                                    <p:animEffect transition="out" filter="fade">
                                      <p:cBhvr>
                                        <p:cTn id="207" dur="800" accel="100000">
                                          <p:stCondLst>
                                            <p:cond delay="200"/>
                                          </p:stCondLst>
                                        </p:cTn>
                                        <p:tgtEl>
                                          <p:spTgt spid="29"/>
                                        </p:tgtEl>
                                      </p:cBhvr>
                                    </p:animEffect>
                                    <p:anim calcmode="lin" valueType="num">
                                      <p:cBhvr>
                                        <p:cTn id="208" dur="800" accel="100000">
                                          <p:stCondLst>
                                            <p:cond delay="200"/>
                                          </p:stCondLst>
                                        </p:cTn>
                                        <p:tgtEl>
                                          <p:spTgt spid="29"/>
                                        </p:tgtEl>
                                        <p:attrNameLst>
                                          <p:attrName>style.rotation</p:attrName>
                                        </p:attrNameLst>
                                      </p:cBhvr>
                                      <p:tavLst>
                                        <p:tav tm="0">
                                          <p:val>
                                            <p:fltVal val="0"/>
                                          </p:val>
                                        </p:tav>
                                        <p:tav tm="100000">
                                          <p:val>
                                            <p:fltVal val="-90"/>
                                          </p:val>
                                        </p:tav>
                                      </p:tavLst>
                                    </p:anim>
                                    <p:anim calcmode="lin" valueType="num">
                                      <p:cBhvr>
                                        <p:cTn id="209" dur="200" decel="100000"/>
                                        <p:tgtEl>
                                          <p:spTgt spid="29"/>
                                        </p:tgtEl>
                                        <p:attrNameLst>
                                          <p:attrName>ppt_x</p:attrName>
                                        </p:attrNameLst>
                                      </p:cBhvr>
                                      <p:tavLst>
                                        <p:tav tm="0">
                                          <p:val>
                                            <p:strVal val="ppt_x"/>
                                          </p:val>
                                        </p:tav>
                                        <p:tav tm="100000">
                                          <p:val>
                                            <p:strVal val="ppt_x-0.05"/>
                                          </p:val>
                                        </p:tav>
                                      </p:tavLst>
                                    </p:anim>
                                    <p:anim calcmode="lin" valueType="num">
                                      <p:cBhvr>
                                        <p:cTn id="210" dur="200" decel="100000"/>
                                        <p:tgtEl>
                                          <p:spTgt spid="29"/>
                                        </p:tgtEl>
                                        <p:attrNameLst>
                                          <p:attrName>ppt_y</p:attrName>
                                        </p:attrNameLst>
                                      </p:cBhvr>
                                      <p:tavLst>
                                        <p:tav tm="0">
                                          <p:val>
                                            <p:strVal val="ppt_y"/>
                                          </p:val>
                                        </p:tav>
                                        <p:tav tm="100000">
                                          <p:val>
                                            <p:strVal val="ppt_y+0.1"/>
                                          </p:val>
                                        </p:tav>
                                      </p:tavLst>
                                    </p:anim>
                                    <p:anim calcmode="lin" valueType="num">
                                      <p:cBhvr>
                                        <p:cTn id="211" dur="800" accel="100000">
                                          <p:stCondLst>
                                            <p:cond delay="200"/>
                                          </p:stCondLst>
                                        </p:cTn>
                                        <p:tgtEl>
                                          <p:spTgt spid="29"/>
                                        </p:tgtEl>
                                        <p:attrNameLst>
                                          <p:attrName>ppt_x</p:attrName>
                                        </p:attrNameLst>
                                      </p:cBhvr>
                                      <p:tavLst>
                                        <p:tav tm="0">
                                          <p:val>
                                            <p:strVal val="ppt_x"/>
                                          </p:val>
                                        </p:tav>
                                        <p:tav tm="100000">
                                          <p:val>
                                            <p:strVal val="ppt_x+0.4+0.05"/>
                                          </p:val>
                                        </p:tav>
                                      </p:tavLst>
                                    </p:anim>
                                    <p:anim calcmode="lin" valueType="num">
                                      <p:cBhvr>
                                        <p:cTn id="212" dur="800" accel="100000">
                                          <p:stCondLst>
                                            <p:cond delay="200"/>
                                          </p:stCondLst>
                                        </p:cTn>
                                        <p:tgtEl>
                                          <p:spTgt spid="29"/>
                                        </p:tgtEl>
                                        <p:attrNameLst>
                                          <p:attrName>ppt_y</p:attrName>
                                        </p:attrNameLst>
                                      </p:cBhvr>
                                      <p:tavLst>
                                        <p:tav tm="0">
                                          <p:val>
                                            <p:strVal val="ppt_y"/>
                                          </p:val>
                                        </p:tav>
                                        <p:tav tm="100000">
                                          <p:val>
                                            <p:strVal val="ppt_y-0.4-0.1"/>
                                          </p:val>
                                        </p:tav>
                                      </p:tavLst>
                                    </p:anim>
                                    <p:set>
                                      <p:cBhvr>
                                        <p:cTn id="213" dur="1" fill="hold">
                                          <p:stCondLst>
                                            <p:cond delay="999"/>
                                          </p:stCondLst>
                                        </p:cTn>
                                        <p:tgtEl>
                                          <p:spTgt spid="29"/>
                                        </p:tgtEl>
                                        <p:attrNameLst>
                                          <p:attrName>style.visibility</p:attrName>
                                        </p:attrNameLst>
                                      </p:cBhvr>
                                      <p:to>
                                        <p:strVal val="hidden"/>
                                      </p:to>
                                    </p:set>
                                  </p:childTnLst>
                                </p:cTn>
                              </p:par>
                            </p:childTnLst>
                          </p:cTn>
                        </p:par>
                        <p:par>
                          <p:cTn id="214" fill="hold">
                            <p:stCondLst>
                              <p:cond delay="113000"/>
                            </p:stCondLst>
                            <p:childTnLst>
                              <p:par>
                                <p:cTn id="215" presetID="42" presetClass="entr" presetSubtype="0" fill="hold" grpId="0" nodeType="afterEffect">
                                  <p:stCondLst>
                                    <p:cond delay="0"/>
                                  </p:stCondLst>
                                  <p:childTnLst>
                                    <p:set>
                                      <p:cBhvr>
                                        <p:cTn id="216" dur="1" fill="hold">
                                          <p:stCondLst>
                                            <p:cond delay="0"/>
                                          </p:stCondLst>
                                        </p:cTn>
                                        <p:tgtEl>
                                          <p:spTgt spid="30"/>
                                        </p:tgtEl>
                                        <p:attrNameLst>
                                          <p:attrName>style.visibility</p:attrName>
                                        </p:attrNameLst>
                                      </p:cBhvr>
                                      <p:to>
                                        <p:strVal val="visible"/>
                                      </p:to>
                                    </p:set>
                                    <p:animEffect transition="in" filter="fade">
                                      <p:cBhvr>
                                        <p:cTn id="217" dur="2000"/>
                                        <p:tgtEl>
                                          <p:spTgt spid="30"/>
                                        </p:tgtEl>
                                      </p:cBhvr>
                                    </p:animEffect>
                                    <p:anim calcmode="lin" valueType="num">
                                      <p:cBhvr>
                                        <p:cTn id="218" dur="2000" fill="hold"/>
                                        <p:tgtEl>
                                          <p:spTgt spid="30"/>
                                        </p:tgtEl>
                                        <p:attrNameLst>
                                          <p:attrName>ppt_x</p:attrName>
                                        </p:attrNameLst>
                                      </p:cBhvr>
                                      <p:tavLst>
                                        <p:tav tm="0">
                                          <p:val>
                                            <p:strVal val="#ppt_x"/>
                                          </p:val>
                                        </p:tav>
                                        <p:tav tm="100000">
                                          <p:val>
                                            <p:strVal val="#ppt_x"/>
                                          </p:val>
                                        </p:tav>
                                      </p:tavLst>
                                    </p:anim>
                                    <p:anim calcmode="lin" valueType="num">
                                      <p:cBhvr>
                                        <p:cTn id="219" dur="2000" fill="hold"/>
                                        <p:tgtEl>
                                          <p:spTgt spid="30"/>
                                        </p:tgtEl>
                                        <p:attrNameLst>
                                          <p:attrName>ppt_y</p:attrName>
                                        </p:attrNameLst>
                                      </p:cBhvr>
                                      <p:tavLst>
                                        <p:tav tm="0">
                                          <p:val>
                                            <p:strVal val="#ppt_y+.1"/>
                                          </p:val>
                                        </p:tav>
                                        <p:tav tm="100000">
                                          <p:val>
                                            <p:strVal val="#ppt_y"/>
                                          </p:val>
                                        </p:tav>
                                      </p:tavLst>
                                    </p:anim>
                                  </p:childTnLst>
                                </p:cTn>
                              </p:par>
                            </p:childTnLst>
                          </p:cTn>
                        </p:par>
                        <p:par>
                          <p:cTn id="220" fill="hold">
                            <p:stCondLst>
                              <p:cond delay="115000"/>
                            </p:stCondLst>
                            <p:childTnLst>
                              <p:par>
                                <p:cTn id="221" presetID="30" presetClass="exit" presetSubtype="0" fill="hold" grpId="1" nodeType="afterEffect">
                                  <p:stCondLst>
                                    <p:cond delay="5000"/>
                                  </p:stCondLst>
                                  <p:childTnLst>
                                    <p:animEffect transition="out" filter="fade">
                                      <p:cBhvr>
                                        <p:cTn id="222" dur="800" accel="100000">
                                          <p:stCondLst>
                                            <p:cond delay="200"/>
                                          </p:stCondLst>
                                        </p:cTn>
                                        <p:tgtEl>
                                          <p:spTgt spid="30"/>
                                        </p:tgtEl>
                                      </p:cBhvr>
                                    </p:animEffect>
                                    <p:anim calcmode="lin" valueType="num">
                                      <p:cBhvr>
                                        <p:cTn id="223" dur="800" accel="100000">
                                          <p:stCondLst>
                                            <p:cond delay="200"/>
                                          </p:stCondLst>
                                        </p:cTn>
                                        <p:tgtEl>
                                          <p:spTgt spid="30"/>
                                        </p:tgtEl>
                                        <p:attrNameLst>
                                          <p:attrName>style.rotation</p:attrName>
                                        </p:attrNameLst>
                                      </p:cBhvr>
                                      <p:tavLst>
                                        <p:tav tm="0">
                                          <p:val>
                                            <p:fltVal val="0"/>
                                          </p:val>
                                        </p:tav>
                                        <p:tav tm="100000">
                                          <p:val>
                                            <p:fltVal val="-90"/>
                                          </p:val>
                                        </p:tav>
                                      </p:tavLst>
                                    </p:anim>
                                    <p:anim calcmode="lin" valueType="num">
                                      <p:cBhvr>
                                        <p:cTn id="224" dur="200" decel="100000"/>
                                        <p:tgtEl>
                                          <p:spTgt spid="30"/>
                                        </p:tgtEl>
                                        <p:attrNameLst>
                                          <p:attrName>ppt_x</p:attrName>
                                        </p:attrNameLst>
                                      </p:cBhvr>
                                      <p:tavLst>
                                        <p:tav tm="0">
                                          <p:val>
                                            <p:strVal val="ppt_x"/>
                                          </p:val>
                                        </p:tav>
                                        <p:tav tm="100000">
                                          <p:val>
                                            <p:strVal val="ppt_x-0.05"/>
                                          </p:val>
                                        </p:tav>
                                      </p:tavLst>
                                    </p:anim>
                                    <p:anim calcmode="lin" valueType="num">
                                      <p:cBhvr>
                                        <p:cTn id="225" dur="200" decel="100000"/>
                                        <p:tgtEl>
                                          <p:spTgt spid="30"/>
                                        </p:tgtEl>
                                        <p:attrNameLst>
                                          <p:attrName>ppt_y</p:attrName>
                                        </p:attrNameLst>
                                      </p:cBhvr>
                                      <p:tavLst>
                                        <p:tav tm="0">
                                          <p:val>
                                            <p:strVal val="ppt_y"/>
                                          </p:val>
                                        </p:tav>
                                        <p:tav tm="100000">
                                          <p:val>
                                            <p:strVal val="ppt_y+0.1"/>
                                          </p:val>
                                        </p:tav>
                                      </p:tavLst>
                                    </p:anim>
                                    <p:anim calcmode="lin" valueType="num">
                                      <p:cBhvr>
                                        <p:cTn id="226" dur="800" accel="100000">
                                          <p:stCondLst>
                                            <p:cond delay="200"/>
                                          </p:stCondLst>
                                        </p:cTn>
                                        <p:tgtEl>
                                          <p:spTgt spid="30"/>
                                        </p:tgtEl>
                                        <p:attrNameLst>
                                          <p:attrName>ppt_x</p:attrName>
                                        </p:attrNameLst>
                                      </p:cBhvr>
                                      <p:tavLst>
                                        <p:tav tm="0">
                                          <p:val>
                                            <p:strVal val="ppt_x"/>
                                          </p:val>
                                        </p:tav>
                                        <p:tav tm="100000">
                                          <p:val>
                                            <p:strVal val="ppt_x+0.4+0.05"/>
                                          </p:val>
                                        </p:tav>
                                      </p:tavLst>
                                    </p:anim>
                                    <p:anim calcmode="lin" valueType="num">
                                      <p:cBhvr>
                                        <p:cTn id="227" dur="800" accel="100000">
                                          <p:stCondLst>
                                            <p:cond delay="200"/>
                                          </p:stCondLst>
                                        </p:cTn>
                                        <p:tgtEl>
                                          <p:spTgt spid="30"/>
                                        </p:tgtEl>
                                        <p:attrNameLst>
                                          <p:attrName>ppt_y</p:attrName>
                                        </p:attrNameLst>
                                      </p:cBhvr>
                                      <p:tavLst>
                                        <p:tav tm="0">
                                          <p:val>
                                            <p:strVal val="ppt_y"/>
                                          </p:val>
                                        </p:tav>
                                        <p:tav tm="100000">
                                          <p:val>
                                            <p:strVal val="ppt_y-0.4-0.1"/>
                                          </p:val>
                                        </p:tav>
                                      </p:tavLst>
                                    </p:anim>
                                    <p:set>
                                      <p:cBhvr>
                                        <p:cTn id="228" dur="1" fill="hold">
                                          <p:stCondLst>
                                            <p:cond delay="999"/>
                                          </p:stCondLst>
                                        </p:cTn>
                                        <p:tgtEl>
                                          <p:spTgt spid="3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3" grpId="1"/>
      <p:bldP spid="13" grpId="0"/>
      <p:bldP spid="13" grpId="1"/>
      <p:bldP spid="16" grpId="0"/>
      <p:bldP spid="16" grpId="1"/>
      <p:bldP spid="17" grpId="0"/>
      <p:bldP spid="17" grpId="1"/>
      <p:bldP spid="18" grpId="0"/>
      <p:bldP spid="18" grpId="1"/>
      <p:bldP spid="19" grpId="0"/>
      <p:bldP spid="19" grpId="1"/>
      <p:bldP spid="20" grpId="0"/>
      <p:bldP spid="20" grpId="1"/>
      <p:bldP spid="21" grpId="0"/>
      <p:bldP spid="21" grpId="1"/>
      <p:bldP spid="24" grpId="0"/>
      <p:bldP spid="24" grpId="1"/>
      <p:bldP spid="25" grpId="0"/>
      <p:bldP spid="25" grpId="1"/>
      <p:bldP spid="26" grpId="0"/>
      <p:bldP spid="26" grpId="1"/>
      <p:bldP spid="27" grpId="0"/>
      <p:bldP spid="27" grpId="1"/>
      <p:bldP spid="28" grpId="0"/>
      <p:bldP spid="28" grpId="1"/>
      <p:bldP spid="29" grpId="0"/>
      <p:bldP spid="29" grpId="1"/>
      <p:bldP spid="30" grpId="0"/>
      <p:bldP spid="30" grpId="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çerik Yer Tutucusu 3"/>
          <p:cNvPicPr>
            <a:picLocks noGrp="1" noChangeAspect="1"/>
          </p:cNvPicPr>
          <p:nvPr>
            <p:ph idx="1"/>
          </p:nvPr>
        </p:nvPicPr>
        <p:blipFill>
          <a:blip r:embed="rId2" cstate="email">
            <a:extLst>
              <a:ext uri="{28A0092B-C50C-407E-A947-70E740481C1C}">
                <a14:useLocalDpi xmlns:a14="http://schemas.microsoft.com/office/drawing/2010/main" val="0"/>
              </a:ext>
            </a:extLst>
          </a:blip>
          <a:stretch>
            <a:fillRect/>
          </a:stretch>
        </p:blipFill>
        <p:spPr>
          <a:xfrm>
            <a:off x="7086600" y="4800600"/>
            <a:ext cx="1421380" cy="1447800"/>
          </a:xfrm>
          <a:prstGeom prst="ellipse">
            <a:avLst/>
          </a:prstGeom>
          <a:ln>
            <a:noFill/>
          </a:ln>
          <a:effectLst>
            <a:softEdge rad="112500"/>
          </a:effectLst>
        </p:spPr>
      </p:pic>
      <p:sp>
        <p:nvSpPr>
          <p:cNvPr id="7" name="Dikdörtgen 6"/>
          <p:cNvSpPr/>
          <p:nvPr/>
        </p:nvSpPr>
        <p:spPr>
          <a:xfrm>
            <a:off x="6978112" y="838200"/>
            <a:ext cx="2188420" cy="584775"/>
          </a:xfrm>
          <a:prstGeom prst="rect">
            <a:avLst/>
          </a:prstGeom>
          <a:noFill/>
        </p:spPr>
        <p:txBody>
          <a:bodyPr wrap="non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tr-TR" sz="3200" b="1" dirty="0" smtClean="0">
                <a:ln/>
                <a:solidFill>
                  <a:schemeClr val="accent3"/>
                </a:solidFill>
              </a:rPr>
              <a:t>Atatürk’ün</a:t>
            </a:r>
            <a:endParaRPr lang="tr-TR" sz="3200" b="1" dirty="0">
              <a:ln/>
              <a:solidFill>
                <a:schemeClr val="accent3"/>
              </a:solidFill>
            </a:endParaRPr>
          </a:p>
        </p:txBody>
      </p:sp>
      <p:sp>
        <p:nvSpPr>
          <p:cNvPr id="9" name="Dikdörtgen 8"/>
          <p:cNvSpPr/>
          <p:nvPr/>
        </p:nvSpPr>
        <p:spPr>
          <a:xfrm rot="20531413">
            <a:off x="7146342" y="1738543"/>
            <a:ext cx="1862370" cy="761381"/>
          </a:xfrm>
          <a:prstGeom prst="rect">
            <a:avLst/>
          </a:prstGeom>
          <a:noFill/>
        </p:spPr>
        <p:txBody>
          <a:bodyPr wrap="none" lIns="91440" tIns="45720" rIns="91440" bIns="45720">
            <a:prstTxWarp prst="textCurveUp">
              <a:avLst/>
            </a:prstTxWarp>
            <a:spAutoFit/>
            <a:scene3d>
              <a:camera prst="orthographicFront"/>
              <a:lightRig rig="harsh" dir="t"/>
            </a:scene3d>
            <a:sp3d extrusionH="57150" prstMaterial="matte">
              <a:bevelT w="63500" h="12700" prst="angle"/>
              <a:contourClr>
                <a:schemeClr val="bg1">
                  <a:lumMod val="65000"/>
                </a:schemeClr>
              </a:contourClr>
            </a:sp3d>
          </a:bodyPr>
          <a:lstStyle/>
          <a:p>
            <a:pPr algn="ctr"/>
            <a:r>
              <a:rPr lang="tr-TR" sz="5400" b="1" dirty="0" smtClean="0">
                <a:ln/>
                <a:solidFill>
                  <a:schemeClr val="accent3"/>
                </a:solidFill>
              </a:rPr>
              <a:t>Son sözleri</a:t>
            </a:r>
            <a:endParaRPr lang="tr-TR" sz="5400" b="1" dirty="0">
              <a:ln/>
              <a:solidFill>
                <a:schemeClr val="accent3"/>
              </a:solidFill>
            </a:endParaRPr>
          </a:p>
        </p:txBody>
      </p:sp>
      <p:sp>
        <p:nvSpPr>
          <p:cNvPr id="10" name="Unvan 9"/>
          <p:cNvSpPr>
            <a:spLocks noGrp="1"/>
          </p:cNvSpPr>
          <p:nvPr>
            <p:ph type="title"/>
          </p:nvPr>
        </p:nvSpPr>
        <p:spPr/>
        <p:txBody>
          <a:bodyPr/>
          <a:lstStyle/>
          <a:p>
            <a:r>
              <a:rPr lang="tr-TR" dirty="0" smtClean="0"/>
              <a:t>10 Kasım 1938</a:t>
            </a:r>
            <a:endParaRPr lang="tr-TR" dirty="0"/>
          </a:p>
        </p:txBody>
      </p:sp>
      <p:sp>
        <p:nvSpPr>
          <p:cNvPr id="11" name="Metin kutusu 10"/>
          <p:cNvSpPr txBox="1"/>
          <p:nvPr/>
        </p:nvSpPr>
        <p:spPr>
          <a:xfrm>
            <a:off x="3962400" y="6519446"/>
            <a:ext cx="2214068" cy="338554"/>
          </a:xfrm>
          <a:prstGeom prst="rect">
            <a:avLst/>
          </a:prstGeom>
          <a:noFill/>
        </p:spPr>
        <p:txBody>
          <a:bodyPr wrap="none" rtlCol="0">
            <a:spAutoFit/>
          </a:bodyPr>
          <a:lstStyle/>
          <a:p>
            <a:r>
              <a:rPr lang="tr-TR" sz="1600" dirty="0" smtClean="0"/>
              <a:t>Sözler arası 10 saniyedir</a:t>
            </a:r>
            <a:endParaRPr lang="tr-TR" sz="1600" dirty="0"/>
          </a:p>
        </p:txBody>
      </p:sp>
      <p:sp>
        <p:nvSpPr>
          <p:cNvPr id="12" name="Dikdörtgen 11">
            <a:hlinkClick r:id="" action="ppaction://hlinkshowjump?jump=nextslide"/>
          </p:cNvPr>
          <p:cNvSpPr/>
          <p:nvPr/>
        </p:nvSpPr>
        <p:spPr>
          <a:xfrm>
            <a:off x="7467600" y="6534000"/>
            <a:ext cx="1116580" cy="262354"/>
          </a:xfrm>
          <a:prstGeom prst="rect">
            <a:avLst/>
          </a:prstGeom>
          <a:solidFill>
            <a:schemeClr val="bg1">
              <a:lumMod val="75000"/>
            </a:schemeClr>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800" dirty="0" smtClean="0">
                <a:solidFill>
                  <a:schemeClr val="tx1">
                    <a:lumMod val="95000"/>
                    <a:lumOff val="5000"/>
                  </a:schemeClr>
                </a:solidFill>
              </a:rPr>
              <a:t>Devam et</a:t>
            </a:r>
            <a:endParaRPr lang="tr-TR" sz="1800" dirty="0">
              <a:solidFill>
                <a:schemeClr val="tx1">
                  <a:lumMod val="95000"/>
                  <a:lumOff val="5000"/>
                </a:schemeClr>
              </a:solidFill>
            </a:endParaRPr>
          </a:p>
        </p:txBody>
      </p:sp>
      <p:sp>
        <p:nvSpPr>
          <p:cNvPr id="31" name="Metin kutusu 30"/>
          <p:cNvSpPr txBox="1"/>
          <p:nvPr/>
        </p:nvSpPr>
        <p:spPr>
          <a:xfrm>
            <a:off x="381000" y="1032990"/>
            <a:ext cx="6023808" cy="3539430"/>
          </a:xfrm>
          <a:prstGeom prst="rect">
            <a:avLst/>
          </a:prstGeom>
          <a:noFill/>
        </p:spPr>
        <p:txBody>
          <a:bodyPr wrap="square" rtlCol="0">
            <a:spAutoFit/>
          </a:bodyPr>
          <a:lstStyle/>
          <a:p>
            <a:r>
              <a:rPr lang="tr-TR" sz="1600" b="1" dirty="0" smtClean="0"/>
              <a:t>M. Kemal Atatürk’ün ölüm anını yakın dostu Falih Rıfkı Atay şöyle anlatıyor:</a:t>
            </a:r>
          </a:p>
          <a:p>
            <a:endParaRPr lang="tr-TR" sz="1600" dirty="0" smtClean="0"/>
          </a:p>
          <a:p>
            <a:r>
              <a:rPr lang="tr-TR" sz="1600" dirty="0" smtClean="0"/>
              <a:t>“</a:t>
            </a:r>
            <a:r>
              <a:rPr lang="tr-TR" sz="1600" dirty="0"/>
              <a:t>Atatürk bir defa üç gün süren bir komaya girdi. Kendine geldiği vakit, uyumuş olduğunu söylediler. Pek inanmamış, fakat ne olduğunu da anlamamıştı. (…)</a:t>
            </a:r>
          </a:p>
          <a:p>
            <a:r>
              <a:rPr lang="tr-TR" sz="1600" dirty="0"/>
              <a:t>Fakat ikinci ve son komadan uyanamadı. Kıvranmalar, çırpınmalar içinde yanıyordu. Kendini kaybetmeden son sözü:</a:t>
            </a:r>
          </a:p>
          <a:p>
            <a:r>
              <a:rPr lang="tr-TR" sz="1600" dirty="0"/>
              <a:t>“Saat kaç?” olmuştu.</a:t>
            </a:r>
          </a:p>
          <a:p>
            <a:r>
              <a:rPr lang="tr-TR" sz="1600" dirty="0"/>
              <a:t>Belki de bir önceki komadan sonra uyumuş olduğunu </a:t>
            </a:r>
            <a:r>
              <a:rPr lang="tr-TR" sz="1600" dirty="0" smtClean="0"/>
              <a:t>söyleyenleri </a:t>
            </a:r>
            <a:r>
              <a:rPr lang="tr-TR" sz="1600" dirty="0"/>
              <a:t>kontrol etmek istiyordu. 10 Kasım sabahı yüzü gittikçe renk değiştiriyor, hançere hırıltısı artıyordu. Saat dokuzu beş geçe sert bir asker bakışı ile başucundaki hekime doğru döndü, gözlerini açtı, son nefesi idi</a:t>
            </a:r>
            <a:r>
              <a:rPr lang="tr-TR" sz="1600" dirty="0" smtClean="0"/>
              <a:t>.”</a:t>
            </a:r>
            <a:r>
              <a:rPr lang="tr-TR" sz="1600" b="1" dirty="0" smtClean="0"/>
              <a:t>[1]</a:t>
            </a:r>
            <a:endParaRPr lang="tr-TR" sz="1600" dirty="0"/>
          </a:p>
        </p:txBody>
      </p:sp>
      <p:sp>
        <p:nvSpPr>
          <p:cNvPr id="32" name="Metin kutusu 31"/>
          <p:cNvSpPr txBox="1"/>
          <p:nvPr/>
        </p:nvSpPr>
        <p:spPr>
          <a:xfrm>
            <a:off x="381000" y="996776"/>
            <a:ext cx="6023808" cy="1815882"/>
          </a:xfrm>
          <a:prstGeom prst="rect">
            <a:avLst/>
          </a:prstGeom>
          <a:noFill/>
        </p:spPr>
        <p:txBody>
          <a:bodyPr wrap="square" rtlCol="0">
            <a:spAutoFit/>
          </a:bodyPr>
          <a:lstStyle/>
          <a:p>
            <a:r>
              <a:rPr lang="tr-TR" sz="1600" b="1" dirty="0" smtClean="0"/>
              <a:t>Cemal Kutay da M. Kemal Atatürk’ün ölümünü Falih Rıfkı Atay’dan farklı anlatmıyor:</a:t>
            </a:r>
          </a:p>
          <a:p>
            <a:endParaRPr lang="tr-TR" sz="1600" b="1" dirty="0" smtClean="0"/>
          </a:p>
          <a:p>
            <a:r>
              <a:rPr lang="tr-TR" sz="1600" dirty="0" smtClean="0"/>
              <a:t>“Anlamı olan SON sözü ‘saat kaç’ idi. Koma içinde manası anlaşılamayan ve devamlı olarak tekrarladığı sözü: ‘Aman dil… Aman dil…’</a:t>
            </a:r>
            <a:r>
              <a:rPr lang="tr-TR" sz="1600" dirty="0" err="1" smtClean="0"/>
              <a:t>di</a:t>
            </a:r>
            <a:r>
              <a:rPr lang="tr-TR" sz="1600" dirty="0" smtClean="0"/>
              <a:t>. Rahat konuşamadığını mı anlatmak </a:t>
            </a:r>
            <a:r>
              <a:rPr lang="tr-TR" sz="1600" dirty="0" err="1" smtClean="0"/>
              <a:t>istıyordu</a:t>
            </a:r>
            <a:r>
              <a:rPr lang="tr-TR" sz="1600" dirty="0" smtClean="0"/>
              <a:t>, yoksa şuur altı yerleşmiş ‘dil konusu’ mu bilinmez…”</a:t>
            </a:r>
            <a:r>
              <a:rPr lang="tr-TR" sz="1600" b="1" dirty="0" smtClean="0"/>
              <a:t>[2]</a:t>
            </a:r>
            <a:endParaRPr lang="tr-TR" sz="1600" dirty="0"/>
          </a:p>
        </p:txBody>
      </p:sp>
      <p:sp>
        <p:nvSpPr>
          <p:cNvPr id="33" name="Metin kutusu 32"/>
          <p:cNvSpPr txBox="1"/>
          <p:nvPr/>
        </p:nvSpPr>
        <p:spPr>
          <a:xfrm>
            <a:off x="304800" y="996776"/>
            <a:ext cx="6023808" cy="1077218"/>
          </a:xfrm>
          <a:prstGeom prst="rect">
            <a:avLst/>
          </a:prstGeom>
          <a:noFill/>
        </p:spPr>
        <p:txBody>
          <a:bodyPr wrap="square" rtlCol="0">
            <a:spAutoFit/>
          </a:bodyPr>
          <a:lstStyle/>
          <a:p>
            <a:r>
              <a:rPr lang="tr-TR" sz="1600" b="1" dirty="0" smtClean="0"/>
              <a:t>“Prof. Dr. Nihat Reşat </a:t>
            </a:r>
            <a:r>
              <a:rPr lang="tr-TR" sz="1600" b="1" dirty="0" err="1" smtClean="0"/>
              <a:t>Belger’le</a:t>
            </a:r>
            <a:r>
              <a:rPr lang="tr-TR" sz="1600" b="1" dirty="0" smtClean="0"/>
              <a:t> Mülakat” adlı eserinden öğrendiğimize göre ;</a:t>
            </a:r>
          </a:p>
          <a:p>
            <a:r>
              <a:rPr lang="tr-TR" sz="1600" b="1" dirty="0" smtClean="0"/>
              <a:t> </a:t>
            </a:r>
            <a:r>
              <a:rPr lang="tr-TR" sz="1600" dirty="0" smtClean="0"/>
              <a:t>devrimlerin babası, ‘hayata gözlerini yumarken Saat kaç?’ dedikten sonra sık sık ‘Aman dil! Aman dil!’ sözlerini tekrarlamıştır.[</a:t>
            </a:r>
            <a:r>
              <a:rPr lang="tr-TR" sz="1600" b="1" dirty="0" smtClean="0"/>
              <a:t>3]</a:t>
            </a:r>
            <a:endParaRPr lang="tr-TR" sz="1600" dirty="0"/>
          </a:p>
        </p:txBody>
      </p:sp>
      <p:sp>
        <p:nvSpPr>
          <p:cNvPr id="34" name="Metin kutusu 33"/>
          <p:cNvSpPr txBox="1"/>
          <p:nvPr/>
        </p:nvSpPr>
        <p:spPr>
          <a:xfrm>
            <a:off x="381000" y="996776"/>
            <a:ext cx="6023808" cy="2062103"/>
          </a:xfrm>
          <a:prstGeom prst="rect">
            <a:avLst/>
          </a:prstGeom>
          <a:noFill/>
        </p:spPr>
        <p:txBody>
          <a:bodyPr wrap="square" rtlCol="0">
            <a:spAutoFit/>
          </a:bodyPr>
          <a:lstStyle/>
          <a:p>
            <a:r>
              <a:rPr lang="tr-TR" sz="1600" b="1" dirty="0" smtClean="0"/>
              <a:t>Şevket Süreyya’nın “Tek Adam” kitabına göre ;</a:t>
            </a:r>
          </a:p>
          <a:p>
            <a:endParaRPr lang="tr-TR" sz="1600" b="1" dirty="0" smtClean="0"/>
          </a:p>
          <a:p>
            <a:r>
              <a:rPr lang="tr-TR" sz="1600" dirty="0" smtClean="0"/>
              <a:t>“9 Kasım’da ikinci komaya girmiştir ve artık uyanmayacaktır. Koma karındaki suyun ikinci defa alınışından 8 saat sonra başlamıştır. Tam 36 saat sürer. Doktorların ve arkadaşlarının, başının ucunda çırpınmaktan ve ağlamaktan başka yapabilecekleri bir şey yoktur. Son komaya girmezden biraz önce Atatürk’ün son suali: “- Saat kaç?” demek olur…”</a:t>
            </a:r>
            <a:r>
              <a:rPr lang="tr-TR" sz="1600" b="1" dirty="0" smtClean="0"/>
              <a:t>[4]</a:t>
            </a:r>
            <a:endParaRPr lang="tr-TR" sz="1600" dirty="0"/>
          </a:p>
        </p:txBody>
      </p:sp>
    </p:spTree>
    <p:extLst>
      <p:ext uri="{BB962C8B-B14F-4D97-AF65-F5344CB8AC3E}">
        <p14:creationId xmlns:p14="http://schemas.microsoft.com/office/powerpoint/2010/main" val="265031838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advClick="0" advTm="50000">
        <p15:prstTrans prst="fallOver"/>
      </p:transition>
    </mc:Choice>
    <mc:Fallback xmlns="">
      <p:transition spd="slow" advClick="0" advTm="50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fade">
                                      <p:cBhvr>
                                        <p:cTn id="7" dur="2000"/>
                                        <p:tgtEl>
                                          <p:spTgt spid="31"/>
                                        </p:tgtEl>
                                      </p:cBhvr>
                                    </p:animEffect>
                                    <p:anim calcmode="lin" valueType="num">
                                      <p:cBhvr>
                                        <p:cTn id="8" dur="2000" fill="hold"/>
                                        <p:tgtEl>
                                          <p:spTgt spid="31"/>
                                        </p:tgtEl>
                                        <p:attrNameLst>
                                          <p:attrName>ppt_x</p:attrName>
                                        </p:attrNameLst>
                                      </p:cBhvr>
                                      <p:tavLst>
                                        <p:tav tm="0">
                                          <p:val>
                                            <p:strVal val="#ppt_x"/>
                                          </p:val>
                                        </p:tav>
                                        <p:tav tm="100000">
                                          <p:val>
                                            <p:strVal val="#ppt_x"/>
                                          </p:val>
                                        </p:tav>
                                      </p:tavLst>
                                    </p:anim>
                                    <p:anim calcmode="lin" valueType="num">
                                      <p:cBhvr>
                                        <p:cTn id="9" dur="2000" fill="hold"/>
                                        <p:tgtEl>
                                          <p:spTgt spid="31"/>
                                        </p:tgtEl>
                                        <p:attrNameLst>
                                          <p:attrName>ppt_y</p:attrName>
                                        </p:attrNameLst>
                                      </p:cBhvr>
                                      <p:tavLst>
                                        <p:tav tm="0">
                                          <p:val>
                                            <p:strVal val="#ppt_y+.1"/>
                                          </p:val>
                                        </p:tav>
                                        <p:tav tm="100000">
                                          <p:val>
                                            <p:strVal val="#ppt_y"/>
                                          </p:val>
                                        </p:tav>
                                      </p:tavLst>
                                    </p:anim>
                                  </p:childTnLst>
                                </p:cTn>
                              </p:par>
                            </p:childTnLst>
                          </p:cTn>
                        </p:par>
                        <p:par>
                          <p:cTn id="10" fill="hold">
                            <p:stCondLst>
                              <p:cond delay="2000"/>
                            </p:stCondLst>
                            <p:childTnLst>
                              <p:par>
                                <p:cTn id="11" presetID="30" presetClass="exit" presetSubtype="0" fill="hold" grpId="1" nodeType="afterEffect">
                                  <p:stCondLst>
                                    <p:cond delay="10000"/>
                                  </p:stCondLst>
                                  <p:childTnLst>
                                    <p:animEffect transition="out" filter="fade">
                                      <p:cBhvr>
                                        <p:cTn id="12" dur="800" accel="100000">
                                          <p:stCondLst>
                                            <p:cond delay="200"/>
                                          </p:stCondLst>
                                        </p:cTn>
                                        <p:tgtEl>
                                          <p:spTgt spid="31"/>
                                        </p:tgtEl>
                                      </p:cBhvr>
                                    </p:animEffect>
                                    <p:anim calcmode="lin" valueType="num">
                                      <p:cBhvr>
                                        <p:cTn id="13" dur="800" accel="100000">
                                          <p:stCondLst>
                                            <p:cond delay="200"/>
                                          </p:stCondLst>
                                        </p:cTn>
                                        <p:tgtEl>
                                          <p:spTgt spid="31"/>
                                        </p:tgtEl>
                                        <p:attrNameLst>
                                          <p:attrName>style.rotation</p:attrName>
                                        </p:attrNameLst>
                                      </p:cBhvr>
                                      <p:tavLst>
                                        <p:tav tm="0">
                                          <p:val>
                                            <p:fltVal val="0"/>
                                          </p:val>
                                        </p:tav>
                                        <p:tav tm="100000">
                                          <p:val>
                                            <p:fltVal val="-90"/>
                                          </p:val>
                                        </p:tav>
                                      </p:tavLst>
                                    </p:anim>
                                    <p:anim calcmode="lin" valueType="num">
                                      <p:cBhvr>
                                        <p:cTn id="14" dur="200" decel="100000"/>
                                        <p:tgtEl>
                                          <p:spTgt spid="31"/>
                                        </p:tgtEl>
                                        <p:attrNameLst>
                                          <p:attrName>ppt_x</p:attrName>
                                        </p:attrNameLst>
                                      </p:cBhvr>
                                      <p:tavLst>
                                        <p:tav tm="0">
                                          <p:val>
                                            <p:strVal val="ppt_x"/>
                                          </p:val>
                                        </p:tav>
                                        <p:tav tm="100000">
                                          <p:val>
                                            <p:strVal val="ppt_x-0.05"/>
                                          </p:val>
                                        </p:tav>
                                      </p:tavLst>
                                    </p:anim>
                                    <p:anim calcmode="lin" valueType="num">
                                      <p:cBhvr>
                                        <p:cTn id="15" dur="200" decel="100000"/>
                                        <p:tgtEl>
                                          <p:spTgt spid="31"/>
                                        </p:tgtEl>
                                        <p:attrNameLst>
                                          <p:attrName>ppt_y</p:attrName>
                                        </p:attrNameLst>
                                      </p:cBhvr>
                                      <p:tavLst>
                                        <p:tav tm="0">
                                          <p:val>
                                            <p:strVal val="ppt_y"/>
                                          </p:val>
                                        </p:tav>
                                        <p:tav tm="100000">
                                          <p:val>
                                            <p:strVal val="ppt_y+0.1"/>
                                          </p:val>
                                        </p:tav>
                                      </p:tavLst>
                                    </p:anim>
                                    <p:anim calcmode="lin" valueType="num">
                                      <p:cBhvr>
                                        <p:cTn id="16" dur="800" accel="100000">
                                          <p:stCondLst>
                                            <p:cond delay="200"/>
                                          </p:stCondLst>
                                        </p:cTn>
                                        <p:tgtEl>
                                          <p:spTgt spid="31"/>
                                        </p:tgtEl>
                                        <p:attrNameLst>
                                          <p:attrName>ppt_x</p:attrName>
                                        </p:attrNameLst>
                                      </p:cBhvr>
                                      <p:tavLst>
                                        <p:tav tm="0">
                                          <p:val>
                                            <p:strVal val="ppt_x"/>
                                          </p:val>
                                        </p:tav>
                                        <p:tav tm="100000">
                                          <p:val>
                                            <p:strVal val="ppt_x+0.4+0.05"/>
                                          </p:val>
                                        </p:tav>
                                      </p:tavLst>
                                    </p:anim>
                                    <p:anim calcmode="lin" valueType="num">
                                      <p:cBhvr>
                                        <p:cTn id="17" dur="800" accel="100000">
                                          <p:stCondLst>
                                            <p:cond delay="200"/>
                                          </p:stCondLst>
                                        </p:cTn>
                                        <p:tgtEl>
                                          <p:spTgt spid="31"/>
                                        </p:tgtEl>
                                        <p:attrNameLst>
                                          <p:attrName>ppt_y</p:attrName>
                                        </p:attrNameLst>
                                      </p:cBhvr>
                                      <p:tavLst>
                                        <p:tav tm="0">
                                          <p:val>
                                            <p:strVal val="ppt_y"/>
                                          </p:val>
                                        </p:tav>
                                        <p:tav tm="100000">
                                          <p:val>
                                            <p:strVal val="ppt_y-0.4-0.1"/>
                                          </p:val>
                                        </p:tav>
                                      </p:tavLst>
                                    </p:anim>
                                    <p:set>
                                      <p:cBhvr>
                                        <p:cTn id="18" dur="1" fill="hold">
                                          <p:stCondLst>
                                            <p:cond delay="999"/>
                                          </p:stCondLst>
                                        </p:cTn>
                                        <p:tgtEl>
                                          <p:spTgt spid="31"/>
                                        </p:tgtEl>
                                        <p:attrNameLst>
                                          <p:attrName>style.visibility</p:attrName>
                                        </p:attrNameLst>
                                      </p:cBhvr>
                                      <p:to>
                                        <p:strVal val="hidden"/>
                                      </p:to>
                                    </p:set>
                                  </p:childTnLst>
                                </p:cTn>
                              </p:par>
                            </p:childTnLst>
                          </p:cTn>
                        </p:par>
                        <p:par>
                          <p:cTn id="19" fill="hold">
                            <p:stCondLst>
                              <p:cond delay="13000"/>
                            </p:stCondLst>
                            <p:childTnLst>
                              <p:par>
                                <p:cTn id="20" presetID="42" presetClass="entr" presetSubtype="0" fill="hold" grpId="0" nodeType="afterEffect">
                                  <p:stCondLst>
                                    <p:cond delay="0"/>
                                  </p:stCondLst>
                                  <p:childTnLst>
                                    <p:set>
                                      <p:cBhvr>
                                        <p:cTn id="21" dur="1" fill="hold">
                                          <p:stCondLst>
                                            <p:cond delay="0"/>
                                          </p:stCondLst>
                                        </p:cTn>
                                        <p:tgtEl>
                                          <p:spTgt spid="32"/>
                                        </p:tgtEl>
                                        <p:attrNameLst>
                                          <p:attrName>style.visibility</p:attrName>
                                        </p:attrNameLst>
                                      </p:cBhvr>
                                      <p:to>
                                        <p:strVal val="visible"/>
                                      </p:to>
                                    </p:set>
                                    <p:animEffect transition="in" filter="fade">
                                      <p:cBhvr>
                                        <p:cTn id="22" dur="2000"/>
                                        <p:tgtEl>
                                          <p:spTgt spid="32"/>
                                        </p:tgtEl>
                                      </p:cBhvr>
                                    </p:animEffect>
                                    <p:anim calcmode="lin" valueType="num">
                                      <p:cBhvr>
                                        <p:cTn id="23" dur="2000" fill="hold"/>
                                        <p:tgtEl>
                                          <p:spTgt spid="32"/>
                                        </p:tgtEl>
                                        <p:attrNameLst>
                                          <p:attrName>ppt_x</p:attrName>
                                        </p:attrNameLst>
                                      </p:cBhvr>
                                      <p:tavLst>
                                        <p:tav tm="0">
                                          <p:val>
                                            <p:strVal val="#ppt_x"/>
                                          </p:val>
                                        </p:tav>
                                        <p:tav tm="100000">
                                          <p:val>
                                            <p:strVal val="#ppt_x"/>
                                          </p:val>
                                        </p:tav>
                                      </p:tavLst>
                                    </p:anim>
                                    <p:anim calcmode="lin" valueType="num">
                                      <p:cBhvr>
                                        <p:cTn id="24" dur="2000" fill="hold"/>
                                        <p:tgtEl>
                                          <p:spTgt spid="32"/>
                                        </p:tgtEl>
                                        <p:attrNameLst>
                                          <p:attrName>ppt_y</p:attrName>
                                        </p:attrNameLst>
                                      </p:cBhvr>
                                      <p:tavLst>
                                        <p:tav tm="0">
                                          <p:val>
                                            <p:strVal val="#ppt_y+.1"/>
                                          </p:val>
                                        </p:tav>
                                        <p:tav tm="100000">
                                          <p:val>
                                            <p:strVal val="#ppt_y"/>
                                          </p:val>
                                        </p:tav>
                                      </p:tavLst>
                                    </p:anim>
                                  </p:childTnLst>
                                </p:cTn>
                              </p:par>
                            </p:childTnLst>
                          </p:cTn>
                        </p:par>
                        <p:par>
                          <p:cTn id="25" fill="hold">
                            <p:stCondLst>
                              <p:cond delay="15000"/>
                            </p:stCondLst>
                            <p:childTnLst>
                              <p:par>
                                <p:cTn id="26" presetID="30" presetClass="exit" presetSubtype="0" fill="hold" grpId="1" nodeType="afterEffect">
                                  <p:stCondLst>
                                    <p:cond delay="10000"/>
                                  </p:stCondLst>
                                  <p:childTnLst>
                                    <p:animEffect transition="out" filter="fade">
                                      <p:cBhvr>
                                        <p:cTn id="27" dur="800" accel="100000">
                                          <p:stCondLst>
                                            <p:cond delay="200"/>
                                          </p:stCondLst>
                                        </p:cTn>
                                        <p:tgtEl>
                                          <p:spTgt spid="32"/>
                                        </p:tgtEl>
                                      </p:cBhvr>
                                    </p:animEffect>
                                    <p:anim calcmode="lin" valueType="num">
                                      <p:cBhvr>
                                        <p:cTn id="28" dur="800" accel="100000">
                                          <p:stCondLst>
                                            <p:cond delay="200"/>
                                          </p:stCondLst>
                                        </p:cTn>
                                        <p:tgtEl>
                                          <p:spTgt spid="32"/>
                                        </p:tgtEl>
                                        <p:attrNameLst>
                                          <p:attrName>style.rotation</p:attrName>
                                        </p:attrNameLst>
                                      </p:cBhvr>
                                      <p:tavLst>
                                        <p:tav tm="0">
                                          <p:val>
                                            <p:fltVal val="0"/>
                                          </p:val>
                                        </p:tav>
                                        <p:tav tm="100000">
                                          <p:val>
                                            <p:fltVal val="-90"/>
                                          </p:val>
                                        </p:tav>
                                      </p:tavLst>
                                    </p:anim>
                                    <p:anim calcmode="lin" valueType="num">
                                      <p:cBhvr>
                                        <p:cTn id="29" dur="200" decel="100000"/>
                                        <p:tgtEl>
                                          <p:spTgt spid="32"/>
                                        </p:tgtEl>
                                        <p:attrNameLst>
                                          <p:attrName>ppt_x</p:attrName>
                                        </p:attrNameLst>
                                      </p:cBhvr>
                                      <p:tavLst>
                                        <p:tav tm="0">
                                          <p:val>
                                            <p:strVal val="ppt_x"/>
                                          </p:val>
                                        </p:tav>
                                        <p:tav tm="100000">
                                          <p:val>
                                            <p:strVal val="ppt_x-0.05"/>
                                          </p:val>
                                        </p:tav>
                                      </p:tavLst>
                                    </p:anim>
                                    <p:anim calcmode="lin" valueType="num">
                                      <p:cBhvr>
                                        <p:cTn id="30" dur="200" decel="100000"/>
                                        <p:tgtEl>
                                          <p:spTgt spid="32"/>
                                        </p:tgtEl>
                                        <p:attrNameLst>
                                          <p:attrName>ppt_y</p:attrName>
                                        </p:attrNameLst>
                                      </p:cBhvr>
                                      <p:tavLst>
                                        <p:tav tm="0">
                                          <p:val>
                                            <p:strVal val="ppt_y"/>
                                          </p:val>
                                        </p:tav>
                                        <p:tav tm="100000">
                                          <p:val>
                                            <p:strVal val="ppt_y+0.1"/>
                                          </p:val>
                                        </p:tav>
                                      </p:tavLst>
                                    </p:anim>
                                    <p:anim calcmode="lin" valueType="num">
                                      <p:cBhvr>
                                        <p:cTn id="31" dur="800" accel="100000">
                                          <p:stCondLst>
                                            <p:cond delay="200"/>
                                          </p:stCondLst>
                                        </p:cTn>
                                        <p:tgtEl>
                                          <p:spTgt spid="32"/>
                                        </p:tgtEl>
                                        <p:attrNameLst>
                                          <p:attrName>ppt_x</p:attrName>
                                        </p:attrNameLst>
                                      </p:cBhvr>
                                      <p:tavLst>
                                        <p:tav tm="0">
                                          <p:val>
                                            <p:strVal val="ppt_x"/>
                                          </p:val>
                                        </p:tav>
                                        <p:tav tm="100000">
                                          <p:val>
                                            <p:strVal val="ppt_x+0.4+0.05"/>
                                          </p:val>
                                        </p:tav>
                                      </p:tavLst>
                                    </p:anim>
                                    <p:anim calcmode="lin" valueType="num">
                                      <p:cBhvr>
                                        <p:cTn id="32" dur="800" accel="100000">
                                          <p:stCondLst>
                                            <p:cond delay="200"/>
                                          </p:stCondLst>
                                        </p:cTn>
                                        <p:tgtEl>
                                          <p:spTgt spid="32"/>
                                        </p:tgtEl>
                                        <p:attrNameLst>
                                          <p:attrName>ppt_y</p:attrName>
                                        </p:attrNameLst>
                                      </p:cBhvr>
                                      <p:tavLst>
                                        <p:tav tm="0">
                                          <p:val>
                                            <p:strVal val="ppt_y"/>
                                          </p:val>
                                        </p:tav>
                                        <p:tav tm="100000">
                                          <p:val>
                                            <p:strVal val="ppt_y-0.4-0.1"/>
                                          </p:val>
                                        </p:tav>
                                      </p:tavLst>
                                    </p:anim>
                                    <p:set>
                                      <p:cBhvr>
                                        <p:cTn id="33" dur="1" fill="hold">
                                          <p:stCondLst>
                                            <p:cond delay="999"/>
                                          </p:stCondLst>
                                        </p:cTn>
                                        <p:tgtEl>
                                          <p:spTgt spid="32"/>
                                        </p:tgtEl>
                                        <p:attrNameLst>
                                          <p:attrName>style.visibility</p:attrName>
                                        </p:attrNameLst>
                                      </p:cBhvr>
                                      <p:to>
                                        <p:strVal val="hidden"/>
                                      </p:to>
                                    </p:set>
                                  </p:childTnLst>
                                </p:cTn>
                              </p:par>
                            </p:childTnLst>
                          </p:cTn>
                        </p:par>
                        <p:par>
                          <p:cTn id="34" fill="hold">
                            <p:stCondLst>
                              <p:cond delay="26000"/>
                            </p:stCondLst>
                            <p:childTnLst>
                              <p:par>
                                <p:cTn id="35" presetID="42" presetClass="entr" presetSubtype="0" fill="hold" grpId="0" nodeType="afterEffect">
                                  <p:stCondLst>
                                    <p:cond delay="0"/>
                                  </p:stCondLst>
                                  <p:childTnLst>
                                    <p:set>
                                      <p:cBhvr>
                                        <p:cTn id="36" dur="1" fill="hold">
                                          <p:stCondLst>
                                            <p:cond delay="0"/>
                                          </p:stCondLst>
                                        </p:cTn>
                                        <p:tgtEl>
                                          <p:spTgt spid="33"/>
                                        </p:tgtEl>
                                        <p:attrNameLst>
                                          <p:attrName>style.visibility</p:attrName>
                                        </p:attrNameLst>
                                      </p:cBhvr>
                                      <p:to>
                                        <p:strVal val="visible"/>
                                      </p:to>
                                    </p:set>
                                    <p:animEffect transition="in" filter="fade">
                                      <p:cBhvr>
                                        <p:cTn id="37" dur="2000"/>
                                        <p:tgtEl>
                                          <p:spTgt spid="33"/>
                                        </p:tgtEl>
                                      </p:cBhvr>
                                    </p:animEffect>
                                    <p:anim calcmode="lin" valueType="num">
                                      <p:cBhvr>
                                        <p:cTn id="38" dur="2000" fill="hold"/>
                                        <p:tgtEl>
                                          <p:spTgt spid="33"/>
                                        </p:tgtEl>
                                        <p:attrNameLst>
                                          <p:attrName>ppt_x</p:attrName>
                                        </p:attrNameLst>
                                      </p:cBhvr>
                                      <p:tavLst>
                                        <p:tav tm="0">
                                          <p:val>
                                            <p:strVal val="#ppt_x"/>
                                          </p:val>
                                        </p:tav>
                                        <p:tav tm="100000">
                                          <p:val>
                                            <p:strVal val="#ppt_x"/>
                                          </p:val>
                                        </p:tav>
                                      </p:tavLst>
                                    </p:anim>
                                    <p:anim calcmode="lin" valueType="num">
                                      <p:cBhvr>
                                        <p:cTn id="39" dur="2000" fill="hold"/>
                                        <p:tgtEl>
                                          <p:spTgt spid="33"/>
                                        </p:tgtEl>
                                        <p:attrNameLst>
                                          <p:attrName>ppt_y</p:attrName>
                                        </p:attrNameLst>
                                      </p:cBhvr>
                                      <p:tavLst>
                                        <p:tav tm="0">
                                          <p:val>
                                            <p:strVal val="#ppt_y+.1"/>
                                          </p:val>
                                        </p:tav>
                                        <p:tav tm="100000">
                                          <p:val>
                                            <p:strVal val="#ppt_y"/>
                                          </p:val>
                                        </p:tav>
                                      </p:tavLst>
                                    </p:anim>
                                  </p:childTnLst>
                                </p:cTn>
                              </p:par>
                            </p:childTnLst>
                          </p:cTn>
                        </p:par>
                        <p:par>
                          <p:cTn id="40" fill="hold">
                            <p:stCondLst>
                              <p:cond delay="28000"/>
                            </p:stCondLst>
                            <p:childTnLst>
                              <p:par>
                                <p:cTn id="41" presetID="30" presetClass="exit" presetSubtype="0" fill="hold" grpId="1" nodeType="afterEffect">
                                  <p:stCondLst>
                                    <p:cond delay="10000"/>
                                  </p:stCondLst>
                                  <p:childTnLst>
                                    <p:animEffect transition="out" filter="fade">
                                      <p:cBhvr>
                                        <p:cTn id="42" dur="800" accel="100000">
                                          <p:stCondLst>
                                            <p:cond delay="200"/>
                                          </p:stCondLst>
                                        </p:cTn>
                                        <p:tgtEl>
                                          <p:spTgt spid="33"/>
                                        </p:tgtEl>
                                      </p:cBhvr>
                                    </p:animEffect>
                                    <p:anim calcmode="lin" valueType="num">
                                      <p:cBhvr>
                                        <p:cTn id="43" dur="800" accel="100000">
                                          <p:stCondLst>
                                            <p:cond delay="200"/>
                                          </p:stCondLst>
                                        </p:cTn>
                                        <p:tgtEl>
                                          <p:spTgt spid="33"/>
                                        </p:tgtEl>
                                        <p:attrNameLst>
                                          <p:attrName>style.rotation</p:attrName>
                                        </p:attrNameLst>
                                      </p:cBhvr>
                                      <p:tavLst>
                                        <p:tav tm="0">
                                          <p:val>
                                            <p:fltVal val="0"/>
                                          </p:val>
                                        </p:tav>
                                        <p:tav tm="100000">
                                          <p:val>
                                            <p:fltVal val="-90"/>
                                          </p:val>
                                        </p:tav>
                                      </p:tavLst>
                                    </p:anim>
                                    <p:anim calcmode="lin" valueType="num">
                                      <p:cBhvr>
                                        <p:cTn id="44" dur="200" decel="100000"/>
                                        <p:tgtEl>
                                          <p:spTgt spid="33"/>
                                        </p:tgtEl>
                                        <p:attrNameLst>
                                          <p:attrName>ppt_x</p:attrName>
                                        </p:attrNameLst>
                                      </p:cBhvr>
                                      <p:tavLst>
                                        <p:tav tm="0">
                                          <p:val>
                                            <p:strVal val="ppt_x"/>
                                          </p:val>
                                        </p:tav>
                                        <p:tav tm="100000">
                                          <p:val>
                                            <p:strVal val="ppt_x-0.05"/>
                                          </p:val>
                                        </p:tav>
                                      </p:tavLst>
                                    </p:anim>
                                    <p:anim calcmode="lin" valueType="num">
                                      <p:cBhvr>
                                        <p:cTn id="45" dur="200" decel="100000"/>
                                        <p:tgtEl>
                                          <p:spTgt spid="33"/>
                                        </p:tgtEl>
                                        <p:attrNameLst>
                                          <p:attrName>ppt_y</p:attrName>
                                        </p:attrNameLst>
                                      </p:cBhvr>
                                      <p:tavLst>
                                        <p:tav tm="0">
                                          <p:val>
                                            <p:strVal val="ppt_y"/>
                                          </p:val>
                                        </p:tav>
                                        <p:tav tm="100000">
                                          <p:val>
                                            <p:strVal val="ppt_y+0.1"/>
                                          </p:val>
                                        </p:tav>
                                      </p:tavLst>
                                    </p:anim>
                                    <p:anim calcmode="lin" valueType="num">
                                      <p:cBhvr>
                                        <p:cTn id="46" dur="800" accel="100000">
                                          <p:stCondLst>
                                            <p:cond delay="200"/>
                                          </p:stCondLst>
                                        </p:cTn>
                                        <p:tgtEl>
                                          <p:spTgt spid="33"/>
                                        </p:tgtEl>
                                        <p:attrNameLst>
                                          <p:attrName>ppt_x</p:attrName>
                                        </p:attrNameLst>
                                      </p:cBhvr>
                                      <p:tavLst>
                                        <p:tav tm="0">
                                          <p:val>
                                            <p:strVal val="ppt_x"/>
                                          </p:val>
                                        </p:tav>
                                        <p:tav tm="100000">
                                          <p:val>
                                            <p:strVal val="ppt_x+0.4+0.05"/>
                                          </p:val>
                                        </p:tav>
                                      </p:tavLst>
                                    </p:anim>
                                    <p:anim calcmode="lin" valueType="num">
                                      <p:cBhvr>
                                        <p:cTn id="47" dur="800" accel="100000">
                                          <p:stCondLst>
                                            <p:cond delay="200"/>
                                          </p:stCondLst>
                                        </p:cTn>
                                        <p:tgtEl>
                                          <p:spTgt spid="33"/>
                                        </p:tgtEl>
                                        <p:attrNameLst>
                                          <p:attrName>ppt_y</p:attrName>
                                        </p:attrNameLst>
                                      </p:cBhvr>
                                      <p:tavLst>
                                        <p:tav tm="0">
                                          <p:val>
                                            <p:strVal val="ppt_y"/>
                                          </p:val>
                                        </p:tav>
                                        <p:tav tm="100000">
                                          <p:val>
                                            <p:strVal val="ppt_y-0.4-0.1"/>
                                          </p:val>
                                        </p:tav>
                                      </p:tavLst>
                                    </p:anim>
                                    <p:set>
                                      <p:cBhvr>
                                        <p:cTn id="48" dur="1" fill="hold">
                                          <p:stCondLst>
                                            <p:cond delay="999"/>
                                          </p:stCondLst>
                                        </p:cTn>
                                        <p:tgtEl>
                                          <p:spTgt spid="33"/>
                                        </p:tgtEl>
                                        <p:attrNameLst>
                                          <p:attrName>style.visibility</p:attrName>
                                        </p:attrNameLst>
                                      </p:cBhvr>
                                      <p:to>
                                        <p:strVal val="hidden"/>
                                      </p:to>
                                    </p:set>
                                  </p:childTnLst>
                                </p:cTn>
                              </p:par>
                            </p:childTnLst>
                          </p:cTn>
                        </p:par>
                        <p:par>
                          <p:cTn id="49" fill="hold">
                            <p:stCondLst>
                              <p:cond delay="39000"/>
                            </p:stCondLst>
                            <p:childTnLst>
                              <p:par>
                                <p:cTn id="50" presetID="42" presetClass="entr" presetSubtype="0" fill="hold" grpId="0" nodeType="afterEffect">
                                  <p:stCondLst>
                                    <p:cond delay="0"/>
                                  </p:stCondLst>
                                  <p:childTnLst>
                                    <p:set>
                                      <p:cBhvr>
                                        <p:cTn id="51" dur="1" fill="hold">
                                          <p:stCondLst>
                                            <p:cond delay="0"/>
                                          </p:stCondLst>
                                        </p:cTn>
                                        <p:tgtEl>
                                          <p:spTgt spid="34"/>
                                        </p:tgtEl>
                                        <p:attrNameLst>
                                          <p:attrName>style.visibility</p:attrName>
                                        </p:attrNameLst>
                                      </p:cBhvr>
                                      <p:to>
                                        <p:strVal val="visible"/>
                                      </p:to>
                                    </p:set>
                                    <p:animEffect transition="in" filter="fade">
                                      <p:cBhvr>
                                        <p:cTn id="52" dur="2000"/>
                                        <p:tgtEl>
                                          <p:spTgt spid="34"/>
                                        </p:tgtEl>
                                      </p:cBhvr>
                                    </p:animEffect>
                                    <p:anim calcmode="lin" valueType="num">
                                      <p:cBhvr>
                                        <p:cTn id="53" dur="2000" fill="hold"/>
                                        <p:tgtEl>
                                          <p:spTgt spid="34"/>
                                        </p:tgtEl>
                                        <p:attrNameLst>
                                          <p:attrName>ppt_x</p:attrName>
                                        </p:attrNameLst>
                                      </p:cBhvr>
                                      <p:tavLst>
                                        <p:tav tm="0">
                                          <p:val>
                                            <p:strVal val="#ppt_x"/>
                                          </p:val>
                                        </p:tav>
                                        <p:tav tm="100000">
                                          <p:val>
                                            <p:strVal val="#ppt_x"/>
                                          </p:val>
                                        </p:tav>
                                      </p:tavLst>
                                    </p:anim>
                                    <p:anim calcmode="lin" valueType="num">
                                      <p:cBhvr>
                                        <p:cTn id="54" dur="2000" fill="hold"/>
                                        <p:tgtEl>
                                          <p:spTgt spid="34"/>
                                        </p:tgtEl>
                                        <p:attrNameLst>
                                          <p:attrName>ppt_y</p:attrName>
                                        </p:attrNameLst>
                                      </p:cBhvr>
                                      <p:tavLst>
                                        <p:tav tm="0">
                                          <p:val>
                                            <p:strVal val="#ppt_y+.1"/>
                                          </p:val>
                                        </p:tav>
                                        <p:tav tm="100000">
                                          <p:val>
                                            <p:strVal val="#ppt_y"/>
                                          </p:val>
                                        </p:tav>
                                      </p:tavLst>
                                    </p:anim>
                                  </p:childTnLst>
                                </p:cTn>
                              </p:par>
                            </p:childTnLst>
                          </p:cTn>
                        </p:par>
                        <p:par>
                          <p:cTn id="55" fill="hold">
                            <p:stCondLst>
                              <p:cond delay="41000"/>
                            </p:stCondLst>
                            <p:childTnLst>
                              <p:par>
                                <p:cTn id="56" presetID="30" presetClass="exit" presetSubtype="0" fill="hold" grpId="1" nodeType="afterEffect">
                                  <p:stCondLst>
                                    <p:cond delay="10000"/>
                                  </p:stCondLst>
                                  <p:childTnLst>
                                    <p:animEffect transition="out" filter="fade">
                                      <p:cBhvr>
                                        <p:cTn id="57" dur="800" accel="100000">
                                          <p:stCondLst>
                                            <p:cond delay="200"/>
                                          </p:stCondLst>
                                        </p:cTn>
                                        <p:tgtEl>
                                          <p:spTgt spid="34"/>
                                        </p:tgtEl>
                                      </p:cBhvr>
                                    </p:animEffect>
                                    <p:anim calcmode="lin" valueType="num">
                                      <p:cBhvr>
                                        <p:cTn id="58" dur="800" accel="100000">
                                          <p:stCondLst>
                                            <p:cond delay="200"/>
                                          </p:stCondLst>
                                        </p:cTn>
                                        <p:tgtEl>
                                          <p:spTgt spid="34"/>
                                        </p:tgtEl>
                                        <p:attrNameLst>
                                          <p:attrName>style.rotation</p:attrName>
                                        </p:attrNameLst>
                                      </p:cBhvr>
                                      <p:tavLst>
                                        <p:tav tm="0">
                                          <p:val>
                                            <p:fltVal val="0"/>
                                          </p:val>
                                        </p:tav>
                                        <p:tav tm="100000">
                                          <p:val>
                                            <p:fltVal val="-90"/>
                                          </p:val>
                                        </p:tav>
                                      </p:tavLst>
                                    </p:anim>
                                    <p:anim calcmode="lin" valueType="num">
                                      <p:cBhvr>
                                        <p:cTn id="59" dur="200" decel="100000"/>
                                        <p:tgtEl>
                                          <p:spTgt spid="34"/>
                                        </p:tgtEl>
                                        <p:attrNameLst>
                                          <p:attrName>ppt_x</p:attrName>
                                        </p:attrNameLst>
                                      </p:cBhvr>
                                      <p:tavLst>
                                        <p:tav tm="0">
                                          <p:val>
                                            <p:strVal val="ppt_x"/>
                                          </p:val>
                                        </p:tav>
                                        <p:tav tm="100000">
                                          <p:val>
                                            <p:strVal val="ppt_x-0.05"/>
                                          </p:val>
                                        </p:tav>
                                      </p:tavLst>
                                    </p:anim>
                                    <p:anim calcmode="lin" valueType="num">
                                      <p:cBhvr>
                                        <p:cTn id="60" dur="200" decel="100000"/>
                                        <p:tgtEl>
                                          <p:spTgt spid="34"/>
                                        </p:tgtEl>
                                        <p:attrNameLst>
                                          <p:attrName>ppt_y</p:attrName>
                                        </p:attrNameLst>
                                      </p:cBhvr>
                                      <p:tavLst>
                                        <p:tav tm="0">
                                          <p:val>
                                            <p:strVal val="ppt_y"/>
                                          </p:val>
                                        </p:tav>
                                        <p:tav tm="100000">
                                          <p:val>
                                            <p:strVal val="ppt_y+0.1"/>
                                          </p:val>
                                        </p:tav>
                                      </p:tavLst>
                                    </p:anim>
                                    <p:anim calcmode="lin" valueType="num">
                                      <p:cBhvr>
                                        <p:cTn id="61" dur="800" accel="100000">
                                          <p:stCondLst>
                                            <p:cond delay="200"/>
                                          </p:stCondLst>
                                        </p:cTn>
                                        <p:tgtEl>
                                          <p:spTgt spid="34"/>
                                        </p:tgtEl>
                                        <p:attrNameLst>
                                          <p:attrName>ppt_x</p:attrName>
                                        </p:attrNameLst>
                                      </p:cBhvr>
                                      <p:tavLst>
                                        <p:tav tm="0">
                                          <p:val>
                                            <p:strVal val="ppt_x"/>
                                          </p:val>
                                        </p:tav>
                                        <p:tav tm="100000">
                                          <p:val>
                                            <p:strVal val="ppt_x+0.4+0.05"/>
                                          </p:val>
                                        </p:tav>
                                      </p:tavLst>
                                    </p:anim>
                                    <p:anim calcmode="lin" valueType="num">
                                      <p:cBhvr>
                                        <p:cTn id="62" dur="800" accel="100000">
                                          <p:stCondLst>
                                            <p:cond delay="200"/>
                                          </p:stCondLst>
                                        </p:cTn>
                                        <p:tgtEl>
                                          <p:spTgt spid="34"/>
                                        </p:tgtEl>
                                        <p:attrNameLst>
                                          <p:attrName>ppt_y</p:attrName>
                                        </p:attrNameLst>
                                      </p:cBhvr>
                                      <p:tavLst>
                                        <p:tav tm="0">
                                          <p:val>
                                            <p:strVal val="ppt_y"/>
                                          </p:val>
                                        </p:tav>
                                        <p:tav tm="100000">
                                          <p:val>
                                            <p:strVal val="ppt_y-0.4-0.1"/>
                                          </p:val>
                                        </p:tav>
                                      </p:tavLst>
                                    </p:anim>
                                    <p:set>
                                      <p:cBhvr>
                                        <p:cTn id="63" dur="1" fill="hold">
                                          <p:stCondLst>
                                            <p:cond delay="999"/>
                                          </p:stCondLst>
                                        </p:cTn>
                                        <p:tgtEl>
                                          <p:spTgt spid="3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1" grpId="1"/>
      <p:bldP spid="32" grpId="0"/>
      <p:bldP spid="32" grpId="1"/>
      <p:bldP spid="33" grpId="0"/>
      <p:bldP spid="33" grpId="1"/>
      <p:bldP spid="34" grpId="0"/>
      <p:bldP spid="34" grpId="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çerik Yer Tutucusu 3"/>
          <p:cNvPicPr>
            <a:picLocks noGrp="1" noChangeAspect="1"/>
          </p:cNvPicPr>
          <p:nvPr>
            <p:ph idx="1"/>
          </p:nvPr>
        </p:nvPicPr>
        <p:blipFill>
          <a:blip r:embed="rId2" cstate="email">
            <a:extLst>
              <a:ext uri="{28A0092B-C50C-407E-A947-70E740481C1C}">
                <a14:useLocalDpi xmlns:a14="http://schemas.microsoft.com/office/drawing/2010/main" val="0"/>
              </a:ext>
            </a:extLst>
          </a:blip>
          <a:stretch>
            <a:fillRect/>
          </a:stretch>
        </p:blipFill>
        <p:spPr>
          <a:xfrm>
            <a:off x="7086600" y="4800600"/>
            <a:ext cx="1421380" cy="1447800"/>
          </a:xfrm>
          <a:prstGeom prst="ellipse">
            <a:avLst/>
          </a:prstGeom>
          <a:ln>
            <a:noFill/>
          </a:ln>
          <a:effectLst>
            <a:softEdge rad="112500"/>
          </a:effectLst>
        </p:spPr>
      </p:pic>
      <p:sp>
        <p:nvSpPr>
          <p:cNvPr id="7" name="Dikdörtgen 6"/>
          <p:cNvSpPr/>
          <p:nvPr/>
        </p:nvSpPr>
        <p:spPr>
          <a:xfrm>
            <a:off x="7095934" y="838200"/>
            <a:ext cx="1952779" cy="707886"/>
          </a:xfrm>
          <a:prstGeom prst="rect">
            <a:avLst/>
          </a:prstGeom>
          <a:noFill/>
        </p:spPr>
        <p:txBody>
          <a:bodyPr wrap="non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tr-TR" sz="4000" b="1" dirty="0" smtClean="0">
                <a:ln/>
                <a:solidFill>
                  <a:schemeClr val="accent3"/>
                </a:solidFill>
              </a:rPr>
              <a:t>Atatürk</a:t>
            </a:r>
            <a:endParaRPr lang="tr-TR" sz="4000" b="1" dirty="0">
              <a:ln/>
              <a:solidFill>
                <a:schemeClr val="accent3"/>
              </a:solidFill>
            </a:endParaRPr>
          </a:p>
        </p:txBody>
      </p:sp>
      <p:sp>
        <p:nvSpPr>
          <p:cNvPr id="9" name="Dikdörtgen 8"/>
          <p:cNvSpPr/>
          <p:nvPr/>
        </p:nvSpPr>
        <p:spPr>
          <a:xfrm rot="20531413">
            <a:off x="7167746" y="1812653"/>
            <a:ext cx="1862370" cy="761381"/>
          </a:xfrm>
          <a:prstGeom prst="rect">
            <a:avLst/>
          </a:prstGeom>
          <a:noFill/>
        </p:spPr>
        <p:txBody>
          <a:bodyPr wrap="none" lIns="91440" tIns="45720" rIns="91440" bIns="45720">
            <a:prstTxWarp prst="textCurveUp">
              <a:avLst/>
            </a:prstTxWarp>
            <a:spAutoFit/>
            <a:scene3d>
              <a:camera prst="orthographicFront"/>
              <a:lightRig rig="harsh" dir="t"/>
            </a:scene3d>
            <a:sp3d extrusionH="57150" prstMaterial="matte">
              <a:bevelT w="63500" h="12700" prst="angle"/>
              <a:contourClr>
                <a:schemeClr val="bg1">
                  <a:lumMod val="65000"/>
                </a:schemeClr>
              </a:contourClr>
            </a:sp3d>
          </a:bodyPr>
          <a:lstStyle/>
          <a:p>
            <a:pPr algn="ctr"/>
            <a:r>
              <a:rPr lang="tr-TR" sz="5400" b="1" dirty="0" smtClean="0">
                <a:ln/>
                <a:solidFill>
                  <a:schemeClr val="accent3"/>
                </a:solidFill>
              </a:rPr>
              <a:t>Diyor ki</a:t>
            </a:r>
            <a:endParaRPr lang="tr-TR" sz="5400" b="1" dirty="0">
              <a:ln/>
              <a:solidFill>
                <a:schemeClr val="accent3"/>
              </a:solidFill>
            </a:endParaRPr>
          </a:p>
        </p:txBody>
      </p:sp>
      <p:sp>
        <p:nvSpPr>
          <p:cNvPr id="10" name="Unvan 9"/>
          <p:cNvSpPr>
            <a:spLocks noGrp="1"/>
          </p:cNvSpPr>
          <p:nvPr>
            <p:ph type="title"/>
          </p:nvPr>
        </p:nvSpPr>
        <p:spPr/>
        <p:txBody>
          <a:bodyPr/>
          <a:lstStyle/>
          <a:p>
            <a:r>
              <a:rPr lang="tr-TR" dirty="0" smtClean="0"/>
              <a:t>10 Kasım 1938</a:t>
            </a:r>
            <a:endParaRPr lang="tr-TR" dirty="0"/>
          </a:p>
        </p:txBody>
      </p:sp>
      <p:sp>
        <p:nvSpPr>
          <p:cNvPr id="12" name="Dikdörtgen 11">
            <a:hlinkClick r:id="" action="ppaction://hlinkshowjump?jump=nextslide"/>
          </p:cNvPr>
          <p:cNvSpPr/>
          <p:nvPr/>
        </p:nvSpPr>
        <p:spPr>
          <a:xfrm>
            <a:off x="7467600" y="6534000"/>
            <a:ext cx="1116580" cy="262354"/>
          </a:xfrm>
          <a:prstGeom prst="rect">
            <a:avLst/>
          </a:prstGeom>
          <a:solidFill>
            <a:schemeClr val="bg1">
              <a:lumMod val="75000"/>
            </a:schemeClr>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800" dirty="0" smtClean="0">
                <a:solidFill>
                  <a:schemeClr val="tx1">
                    <a:lumMod val="95000"/>
                    <a:lumOff val="5000"/>
                  </a:schemeClr>
                </a:solidFill>
              </a:rPr>
              <a:t>Devam et</a:t>
            </a:r>
            <a:endParaRPr lang="tr-TR" sz="1800" dirty="0">
              <a:solidFill>
                <a:schemeClr val="tx1">
                  <a:lumMod val="95000"/>
                  <a:lumOff val="5000"/>
                </a:schemeClr>
              </a:solidFill>
            </a:endParaRPr>
          </a:p>
        </p:txBody>
      </p:sp>
      <p:sp>
        <p:nvSpPr>
          <p:cNvPr id="33" name="Metin kutusu 32"/>
          <p:cNvSpPr txBox="1"/>
          <p:nvPr/>
        </p:nvSpPr>
        <p:spPr>
          <a:xfrm>
            <a:off x="228600" y="841972"/>
            <a:ext cx="6023808" cy="4770537"/>
          </a:xfrm>
          <a:prstGeom prst="rect">
            <a:avLst/>
          </a:prstGeom>
          <a:noFill/>
        </p:spPr>
        <p:txBody>
          <a:bodyPr wrap="square" rtlCol="0">
            <a:spAutoFit/>
          </a:bodyPr>
          <a:lstStyle/>
          <a:p>
            <a:r>
              <a:rPr lang="tr-TR" sz="1600" dirty="0" smtClean="0"/>
              <a:t>Özgürlük ve bağımsızlık benim karakterimdir. </a:t>
            </a:r>
          </a:p>
          <a:p>
            <a:r>
              <a:rPr lang="tr-TR" sz="1600" dirty="0" smtClean="0"/>
              <a:t>Ben milletimin en büyük ve ecdadımın en değerli mirası olan bağımsızlık aşkı ile dolu bir adamım. </a:t>
            </a:r>
          </a:p>
          <a:p>
            <a:r>
              <a:rPr lang="tr-TR" sz="1600" dirty="0" smtClean="0"/>
              <a:t>Çocukluğumdan bugüne kadar ailevî, hususî ve resmî hayatımın her safhasını yakından bilenler bu aşkım malumdur. Bence bir millete şerefin, haysiyetin, namusun ve insanlığın vücut ve beka bulabilmesi mutlaka o milletin özgürlük ve bağımsızlığına sahip olmasıyla kaimdir.</a:t>
            </a:r>
          </a:p>
          <a:p>
            <a:endParaRPr lang="tr-TR" sz="1600" dirty="0"/>
          </a:p>
          <a:p>
            <a:r>
              <a:rPr lang="tr-TR" sz="1600" dirty="0" smtClean="0"/>
              <a:t>Ben şahsen bu saydığım vasıflara, çok ehemmiyet veririm. Ve bu vasıfların kendimde mevcut olduğunu iddia edebilmek için milletimin de aynı vasıfları taşımasını esas şart bilirim. Ben yaşayabilmek için mutlaka bağımsız bir milletin evladı kalmalıyım. Bu sebeple milli bağımsızlık bence bir hayat meselesidir. </a:t>
            </a:r>
          </a:p>
          <a:p>
            <a:endParaRPr lang="tr-TR" sz="1600" dirty="0"/>
          </a:p>
          <a:p>
            <a:r>
              <a:rPr lang="tr-TR" sz="1600" dirty="0" smtClean="0"/>
              <a:t>Millet ve memleketin menfaatleri icap ettirirse, insanlığı teşkil eden milletlerden her biriyle medeniyet icabı olan dostluk ve siyaset münasebetlerini büyük bir hassasiyetle takdir ederim. Ancak, benim milletimi esir etmek isteyen herhangi bir milletin, bu arzusundan vazgeçinceye kadar, amansız düşmanıyım</a:t>
            </a:r>
            <a:r>
              <a:rPr lang="tr-TR" sz="1600" b="1" dirty="0" smtClean="0"/>
              <a:t>.[5]</a:t>
            </a:r>
            <a:endParaRPr lang="tr-TR" sz="1600" dirty="0"/>
          </a:p>
        </p:txBody>
      </p:sp>
    </p:spTree>
    <p:extLst>
      <p:ext uri="{BB962C8B-B14F-4D97-AF65-F5344CB8AC3E}">
        <p14:creationId xmlns:p14="http://schemas.microsoft.com/office/powerpoint/2010/main" val="367803868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advClick="0" advTm="15000">
        <p15:prstTrans prst="fallOver"/>
      </p:transition>
    </mc:Choice>
    <mc:Fallback xmlns="">
      <p:transition spd="slow" advClick="0" advTm="1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fade">
                                      <p:cBhvr>
                                        <p:cTn id="7" dur="2000"/>
                                        <p:tgtEl>
                                          <p:spTgt spid="33"/>
                                        </p:tgtEl>
                                      </p:cBhvr>
                                    </p:animEffect>
                                    <p:anim calcmode="lin" valueType="num">
                                      <p:cBhvr>
                                        <p:cTn id="8" dur="2000" fill="hold"/>
                                        <p:tgtEl>
                                          <p:spTgt spid="33"/>
                                        </p:tgtEl>
                                        <p:attrNameLst>
                                          <p:attrName>ppt_x</p:attrName>
                                        </p:attrNameLst>
                                      </p:cBhvr>
                                      <p:tavLst>
                                        <p:tav tm="0">
                                          <p:val>
                                            <p:strVal val="#ppt_x"/>
                                          </p:val>
                                        </p:tav>
                                        <p:tav tm="100000">
                                          <p:val>
                                            <p:strVal val="#ppt_x"/>
                                          </p:val>
                                        </p:tav>
                                      </p:tavLst>
                                    </p:anim>
                                    <p:anim calcmode="lin" valueType="num">
                                      <p:cBhvr>
                                        <p:cTn id="9" dur="2000" fill="hold"/>
                                        <p:tgtEl>
                                          <p:spTgt spid="33"/>
                                        </p:tgtEl>
                                        <p:attrNameLst>
                                          <p:attrName>ppt_y</p:attrName>
                                        </p:attrNameLst>
                                      </p:cBhvr>
                                      <p:tavLst>
                                        <p:tav tm="0">
                                          <p:val>
                                            <p:strVal val="#ppt_y+.1"/>
                                          </p:val>
                                        </p:tav>
                                        <p:tav tm="100000">
                                          <p:val>
                                            <p:strVal val="#ppt_y"/>
                                          </p:val>
                                        </p:tav>
                                      </p:tavLst>
                                    </p:anim>
                                  </p:childTnLst>
                                </p:cTn>
                              </p:par>
                            </p:childTnLst>
                          </p:cTn>
                        </p:par>
                        <p:par>
                          <p:cTn id="10" fill="hold">
                            <p:stCondLst>
                              <p:cond delay="2000"/>
                            </p:stCondLst>
                            <p:childTnLst>
                              <p:par>
                                <p:cTn id="11" presetID="30" presetClass="exit" presetSubtype="0" fill="hold" grpId="1" nodeType="afterEffect">
                                  <p:stCondLst>
                                    <p:cond delay="12000"/>
                                  </p:stCondLst>
                                  <p:childTnLst>
                                    <p:animEffect transition="out" filter="fade">
                                      <p:cBhvr>
                                        <p:cTn id="12" dur="800" accel="100000">
                                          <p:stCondLst>
                                            <p:cond delay="200"/>
                                          </p:stCondLst>
                                        </p:cTn>
                                        <p:tgtEl>
                                          <p:spTgt spid="33"/>
                                        </p:tgtEl>
                                      </p:cBhvr>
                                    </p:animEffect>
                                    <p:anim calcmode="lin" valueType="num">
                                      <p:cBhvr>
                                        <p:cTn id="13" dur="800" accel="100000">
                                          <p:stCondLst>
                                            <p:cond delay="200"/>
                                          </p:stCondLst>
                                        </p:cTn>
                                        <p:tgtEl>
                                          <p:spTgt spid="33"/>
                                        </p:tgtEl>
                                        <p:attrNameLst>
                                          <p:attrName>style.rotation</p:attrName>
                                        </p:attrNameLst>
                                      </p:cBhvr>
                                      <p:tavLst>
                                        <p:tav tm="0">
                                          <p:val>
                                            <p:fltVal val="0"/>
                                          </p:val>
                                        </p:tav>
                                        <p:tav tm="100000">
                                          <p:val>
                                            <p:fltVal val="-90"/>
                                          </p:val>
                                        </p:tav>
                                      </p:tavLst>
                                    </p:anim>
                                    <p:anim calcmode="lin" valueType="num">
                                      <p:cBhvr>
                                        <p:cTn id="14" dur="200" decel="100000"/>
                                        <p:tgtEl>
                                          <p:spTgt spid="33"/>
                                        </p:tgtEl>
                                        <p:attrNameLst>
                                          <p:attrName>ppt_x</p:attrName>
                                        </p:attrNameLst>
                                      </p:cBhvr>
                                      <p:tavLst>
                                        <p:tav tm="0">
                                          <p:val>
                                            <p:strVal val="ppt_x"/>
                                          </p:val>
                                        </p:tav>
                                        <p:tav tm="100000">
                                          <p:val>
                                            <p:strVal val="ppt_x-0.05"/>
                                          </p:val>
                                        </p:tav>
                                      </p:tavLst>
                                    </p:anim>
                                    <p:anim calcmode="lin" valueType="num">
                                      <p:cBhvr>
                                        <p:cTn id="15" dur="200" decel="100000"/>
                                        <p:tgtEl>
                                          <p:spTgt spid="33"/>
                                        </p:tgtEl>
                                        <p:attrNameLst>
                                          <p:attrName>ppt_y</p:attrName>
                                        </p:attrNameLst>
                                      </p:cBhvr>
                                      <p:tavLst>
                                        <p:tav tm="0">
                                          <p:val>
                                            <p:strVal val="ppt_y"/>
                                          </p:val>
                                        </p:tav>
                                        <p:tav tm="100000">
                                          <p:val>
                                            <p:strVal val="ppt_y+0.1"/>
                                          </p:val>
                                        </p:tav>
                                      </p:tavLst>
                                    </p:anim>
                                    <p:anim calcmode="lin" valueType="num">
                                      <p:cBhvr>
                                        <p:cTn id="16" dur="800" accel="100000">
                                          <p:stCondLst>
                                            <p:cond delay="200"/>
                                          </p:stCondLst>
                                        </p:cTn>
                                        <p:tgtEl>
                                          <p:spTgt spid="33"/>
                                        </p:tgtEl>
                                        <p:attrNameLst>
                                          <p:attrName>ppt_x</p:attrName>
                                        </p:attrNameLst>
                                      </p:cBhvr>
                                      <p:tavLst>
                                        <p:tav tm="0">
                                          <p:val>
                                            <p:strVal val="ppt_x"/>
                                          </p:val>
                                        </p:tav>
                                        <p:tav tm="100000">
                                          <p:val>
                                            <p:strVal val="ppt_x+0.4+0.05"/>
                                          </p:val>
                                        </p:tav>
                                      </p:tavLst>
                                    </p:anim>
                                    <p:anim calcmode="lin" valueType="num">
                                      <p:cBhvr>
                                        <p:cTn id="17" dur="800" accel="100000">
                                          <p:stCondLst>
                                            <p:cond delay="200"/>
                                          </p:stCondLst>
                                        </p:cTn>
                                        <p:tgtEl>
                                          <p:spTgt spid="33"/>
                                        </p:tgtEl>
                                        <p:attrNameLst>
                                          <p:attrName>ppt_y</p:attrName>
                                        </p:attrNameLst>
                                      </p:cBhvr>
                                      <p:tavLst>
                                        <p:tav tm="0">
                                          <p:val>
                                            <p:strVal val="ppt_y"/>
                                          </p:val>
                                        </p:tav>
                                        <p:tav tm="100000">
                                          <p:val>
                                            <p:strVal val="ppt_y-0.4-0.1"/>
                                          </p:val>
                                        </p:tav>
                                      </p:tavLst>
                                    </p:anim>
                                    <p:set>
                                      <p:cBhvr>
                                        <p:cTn id="18" dur="1" fill="hold">
                                          <p:stCondLst>
                                            <p:cond delay="999"/>
                                          </p:stCondLst>
                                        </p:cTn>
                                        <p:tgtEl>
                                          <p:spTgt spid="3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p:bldP spid="33" grpId="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çerik Yer Tutucusu 3"/>
          <p:cNvPicPr>
            <a:picLocks noGrp="1" noChangeAspect="1"/>
          </p:cNvPicPr>
          <p:nvPr>
            <p:ph idx="1"/>
          </p:nvPr>
        </p:nvPicPr>
        <p:blipFill>
          <a:blip r:embed="rId2" cstate="email">
            <a:extLst>
              <a:ext uri="{28A0092B-C50C-407E-A947-70E740481C1C}">
                <a14:useLocalDpi xmlns:a14="http://schemas.microsoft.com/office/drawing/2010/main" val="0"/>
              </a:ext>
            </a:extLst>
          </a:blip>
          <a:stretch>
            <a:fillRect/>
          </a:stretch>
        </p:blipFill>
        <p:spPr>
          <a:xfrm>
            <a:off x="7086600" y="4800600"/>
            <a:ext cx="1421380" cy="1447800"/>
          </a:xfrm>
          <a:prstGeom prst="ellipse">
            <a:avLst/>
          </a:prstGeom>
          <a:ln>
            <a:noFill/>
          </a:ln>
          <a:effectLst>
            <a:softEdge rad="112500"/>
          </a:effectLst>
        </p:spPr>
      </p:pic>
      <p:sp>
        <p:nvSpPr>
          <p:cNvPr id="9" name="Dikdörtgen 8"/>
          <p:cNvSpPr/>
          <p:nvPr/>
        </p:nvSpPr>
        <p:spPr>
          <a:xfrm rot="20531413">
            <a:off x="6735385" y="1598079"/>
            <a:ext cx="2374401" cy="1065067"/>
          </a:xfrm>
          <a:prstGeom prst="rect">
            <a:avLst/>
          </a:prstGeom>
          <a:noFill/>
        </p:spPr>
        <p:txBody>
          <a:bodyPr wrap="none" lIns="91440" tIns="45720" rIns="91440" bIns="45720">
            <a:prstTxWarp prst="textCurveUp">
              <a:avLst/>
            </a:prstTxWarp>
            <a:spAutoFit/>
            <a:scene3d>
              <a:camera prst="orthographicFront"/>
              <a:lightRig rig="harsh" dir="t"/>
            </a:scene3d>
            <a:sp3d extrusionH="57150" prstMaterial="matte">
              <a:bevelT w="63500" h="12700" prst="angle"/>
              <a:contourClr>
                <a:schemeClr val="bg1">
                  <a:lumMod val="65000"/>
                </a:schemeClr>
              </a:contourClr>
            </a:sp3d>
          </a:bodyPr>
          <a:lstStyle/>
          <a:p>
            <a:pPr algn="ctr"/>
            <a:r>
              <a:rPr lang="tr-TR" sz="5400" b="1" dirty="0" smtClean="0">
                <a:ln/>
                <a:solidFill>
                  <a:schemeClr val="accent3"/>
                </a:solidFill>
              </a:rPr>
              <a:t>Her zaman</a:t>
            </a:r>
          </a:p>
          <a:p>
            <a:pPr algn="ctr"/>
            <a:r>
              <a:rPr lang="tr-TR" sz="5400" b="1" dirty="0" smtClean="0">
                <a:ln/>
                <a:solidFill>
                  <a:schemeClr val="accent3"/>
                </a:solidFill>
              </a:rPr>
              <a:t> kalbimizdesin</a:t>
            </a:r>
            <a:endParaRPr lang="tr-TR" sz="5400" b="1" dirty="0">
              <a:ln/>
              <a:solidFill>
                <a:schemeClr val="accent3"/>
              </a:solidFill>
            </a:endParaRPr>
          </a:p>
        </p:txBody>
      </p:sp>
      <p:sp>
        <p:nvSpPr>
          <p:cNvPr id="10" name="Unvan 9"/>
          <p:cNvSpPr>
            <a:spLocks noGrp="1"/>
          </p:cNvSpPr>
          <p:nvPr>
            <p:ph type="title"/>
          </p:nvPr>
        </p:nvSpPr>
        <p:spPr/>
        <p:txBody>
          <a:bodyPr/>
          <a:lstStyle/>
          <a:p>
            <a:r>
              <a:rPr lang="tr-TR" dirty="0" smtClean="0"/>
              <a:t>10 Kasım 1938</a:t>
            </a:r>
            <a:endParaRPr lang="tr-TR" dirty="0"/>
          </a:p>
        </p:txBody>
      </p:sp>
      <p:sp>
        <p:nvSpPr>
          <p:cNvPr id="12" name="Dikdörtgen 11">
            <a:hlinkClick r:id="" action="ppaction://hlinkshowjump?jump=nextslide"/>
          </p:cNvPr>
          <p:cNvSpPr/>
          <p:nvPr/>
        </p:nvSpPr>
        <p:spPr>
          <a:xfrm>
            <a:off x="7560000" y="6534000"/>
            <a:ext cx="1116580" cy="262354"/>
          </a:xfrm>
          <a:prstGeom prst="rect">
            <a:avLst/>
          </a:prstGeom>
          <a:solidFill>
            <a:schemeClr val="bg1">
              <a:lumMod val="75000"/>
            </a:schemeClr>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800" dirty="0" smtClean="0">
                <a:solidFill>
                  <a:schemeClr val="tx1">
                    <a:lumMod val="95000"/>
                    <a:lumOff val="5000"/>
                  </a:schemeClr>
                </a:solidFill>
              </a:rPr>
              <a:t>Çıkış</a:t>
            </a:r>
            <a:endParaRPr lang="tr-TR" sz="1800" dirty="0">
              <a:solidFill>
                <a:schemeClr val="tx1">
                  <a:lumMod val="95000"/>
                  <a:lumOff val="5000"/>
                </a:schemeClr>
              </a:solidFill>
            </a:endParaRPr>
          </a:p>
        </p:txBody>
      </p:sp>
      <p:pic>
        <p:nvPicPr>
          <p:cNvPr id="90114" name="Picture 2" descr="http://haberciniz.biz/ataturk039un-son-anlari-43-5g.jpg"/>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0" y="668922"/>
            <a:ext cx="3420000" cy="2331816"/>
          </a:xfrm>
          <a:prstGeom prst="rect">
            <a:avLst/>
          </a:prstGeom>
          <a:noFill/>
          <a:extLst>
            <a:ext uri="{909E8E84-426E-40DD-AFC4-6F175D3DCCD1}">
              <a14:hiddenFill xmlns:a14="http://schemas.microsoft.com/office/drawing/2010/main">
                <a:solidFill>
                  <a:srgbClr val="FFFFFF"/>
                </a:solidFill>
              </a14:hiddenFill>
            </a:ext>
          </a:extLst>
        </p:spPr>
      </p:pic>
      <p:pic>
        <p:nvPicPr>
          <p:cNvPr id="90116" name="Picture 4" descr="Atatürk'ün son anları"/>
          <p:cNvPicPr>
            <a:picLocks noChangeAspect="1" noChangeArrowheads="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3429000" y="668922"/>
            <a:ext cx="3420000" cy="2331819"/>
          </a:xfrm>
          <a:prstGeom prst="rect">
            <a:avLst/>
          </a:prstGeom>
          <a:noFill/>
          <a:extLst>
            <a:ext uri="{909E8E84-426E-40DD-AFC4-6F175D3DCCD1}">
              <a14:hiddenFill xmlns:a14="http://schemas.microsoft.com/office/drawing/2010/main">
                <a:solidFill>
                  <a:srgbClr val="FFFFFF"/>
                </a:solidFill>
              </a14:hiddenFill>
            </a:ext>
          </a:extLst>
        </p:spPr>
      </p:pic>
      <p:pic>
        <p:nvPicPr>
          <p:cNvPr id="90118" name="Picture 6" descr="Atatürk'ün son anları"/>
          <p:cNvPicPr>
            <a:picLocks noChangeAspect="1" noChangeArrowheads="1"/>
          </p:cNvPicPr>
          <p:nvPr/>
        </p:nvPicPr>
        <p:blipFill>
          <a:blip r:embed="rId5" cstate="email">
            <a:extLst>
              <a:ext uri="{28A0092B-C50C-407E-A947-70E740481C1C}">
                <a14:useLocalDpi xmlns:a14="http://schemas.microsoft.com/office/drawing/2010/main" val="0"/>
              </a:ext>
            </a:extLst>
          </a:blip>
          <a:srcRect/>
          <a:stretch>
            <a:fillRect/>
          </a:stretch>
        </p:blipFill>
        <p:spPr bwMode="auto">
          <a:xfrm>
            <a:off x="0" y="3000738"/>
            <a:ext cx="3422118" cy="2333262"/>
          </a:xfrm>
          <a:prstGeom prst="rect">
            <a:avLst/>
          </a:prstGeom>
          <a:noFill/>
          <a:extLst>
            <a:ext uri="{909E8E84-426E-40DD-AFC4-6F175D3DCCD1}">
              <a14:hiddenFill xmlns:a14="http://schemas.microsoft.com/office/drawing/2010/main">
                <a:solidFill>
                  <a:srgbClr val="FFFFFF"/>
                </a:solidFill>
              </a14:hiddenFill>
            </a:ext>
          </a:extLst>
        </p:spPr>
      </p:pic>
      <p:pic>
        <p:nvPicPr>
          <p:cNvPr id="90120" name="Picture 8" descr="Atatürk'ün son anları"/>
          <p:cNvPicPr>
            <a:picLocks noChangeAspect="1" noChangeArrowheads="1"/>
          </p:cNvPicPr>
          <p:nvPr/>
        </p:nvPicPr>
        <p:blipFill>
          <a:blip r:embed="rId6" cstate="email">
            <a:extLst>
              <a:ext uri="{28A0092B-C50C-407E-A947-70E740481C1C}">
                <a14:useLocalDpi xmlns:a14="http://schemas.microsoft.com/office/drawing/2010/main" val="0"/>
              </a:ext>
            </a:extLst>
          </a:blip>
          <a:srcRect/>
          <a:stretch>
            <a:fillRect/>
          </a:stretch>
        </p:blipFill>
        <p:spPr bwMode="auto">
          <a:xfrm>
            <a:off x="3429000" y="3000738"/>
            <a:ext cx="3422118" cy="2333262"/>
          </a:xfrm>
          <a:prstGeom prst="rect">
            <a:avLst/>
          </a:prstGeom>
          <a:noFill/>
          <a:extLst>
            <a:ext uri="{909E8E84-426E-40DD-AFC4-6F175D3DCCD1}">
              <a14:hiddenFill xmlns:a14="http://schemas.microsoft.com/office/drawing/2010/main">
                <a:solidFill>
                  <a:srgbClr val="FFFFFF"/>
                </a:solidFill>
              </a14:hiddenFill>
            </a:ext>
          </a:extLst>
        </p:spPr>
      </p:pic>
      <p:pic>
        <p:nvPicPr>
          <p:cNvPr id="90122" name="Picture 10" descr="Atatürk'ün son anları"/>
          <p:cNvPicPr>
            <a:picLocks noChangeAspect="1" noChangeArrowheads="1"/>
          </p:cNvPicPr>
          <p:nvPr/>
        </p:nvPicPr>
        <p:blipFill>
          <a:blip r:embed="rId7" cstate="email">
            <a:extLst>
              <a:ext uri="{28A0092B-C50C-407E-A947-70E740481C1C}">
                <a14:useLocalDpi xmlns:a14="http://schemas.microsoft.com/office/drawing/2010/main" val="0"/>
              </a:ext>
            </a:extLst>
          </a:blip>
          <a:srcRect/>
          <a:stretch>
            <a:fillRect/>
          </a:stretch>
        </p:blipFill>
        <p:spPr bwMode="auto">
          <a:xfrm>
            <a:off x="0" y="668922"/>
            <a:ext cx="3419997" cy="2331816"/>
          </a:xfrm>
          <a:prstGeom prst="rect">
            <a:avLst/>
          </a:prstGeom>
          <a:noFill/>
          <a:extLst>
            <a:ext uri="{909E8E84-426E-40DD-AFC4-6F175D3DCCD1}">
              <a14:hiddenFill xmlns:a14="http://schemas.microsoft.com/office/drawing/2010/main">
                <a:solidFill>
                  <a:srgbClr val="FFFFFF"/>
                </a:solidFill>
              </a14:hiddenFill>
            </a:ext>
          </a:extLst>
        </p:spPr>
      </p:pic>
      <p:pic>
        <p:nvPicPr>
          <p:cNvPr id="90124" name="Picture 12" descr="Atatürk'ün son anları"/>
          <p:cNvPicPr>
            <a:picLocks noChangeAspect="1" noChangeArrowheads="1"/>
          </p:cNvPicPr>
          <p:nvPr/>
        </p:nvPicPr>
        <p:blipFill>
          <a:blip r:embed="rId8" cstate="email">
            <a:extLst>
              <a:ext uri="{28A0092B-C50C-407E-A947-70E740481C1C}">
                <a14:useLocalDpi xmlns:a14="http://schemas.microsoft.com/office/drawing/2010/main" val="0"/>
              </a:ext>
            </a:extLst>
          </a:blip>
          <a:srcRect/>
          <a:stretch>
            <a:fillRect/>
          </a:stretch>
        </p:blipFill>
        <p:spPr bwMode="auto">
          <a:xfrm>
            <a:off x="3429000" y="668922"/>
            <a:ext cx="3420000" cy="2331818"/>
          </a:xfrm>
          <a:prstGeom prst="rect">
            <a:avLst/>
          </a:prstGeom>
          <a:noFill/>
          <a:extLst>
            <a:ext uri="{909E8E84-426E-40DD-AFC4-6F175D3DCCD1}">
              <a14:hiddenFill xmlns:a14="http://schemas.microsoft.com/office/drawing/2010/main">
                <a:solidFill>
                  <a:srgbClr val="FFFFFF"/>
                </a:solidFill>
              </a14:hiddenFill>
            </a:ext>
          </a:extLst>
        </p:spPr>
      </p:pic>
      <p:pic>
        <p:nvPicPr>
          <p:cNvPr id="90126" name="Picture 14" descr="Atatürk'ün son anları"/>
          <p:cNvPicPr>
            <a:picLocks noChangeAspect="1" noChangeArrowheads="1"/>
          </p:cNvPicPr>
          <p:nvPr/>
        </p:nvPicPr>
        <p:blipFill>
          <a:blip r:embed="rId9" cstate="email">
            <a:extLst>
              <a:ext uri="{28A0092B-C50C-407E-A947-70E740481C1C}">
                <a14:useLocalDpi xmlns:a14="http://schemas.microsoft.com/office/drawing/2010/main" val="0"/>
              </a:ext>
            </a:extLst>
          </a:blip>
          <a:srcRect/>
          <a:stretch>
            <a:fillRect/>
          </a:stretch>
        </p:blipFill>
        <p:spPr bwMode="auto">
          <a:xfrm>
            <a:off x="0" y="3000738"/>
            <a:ext cx="3419997" cy="2331816"/>
          </a:xfrm>
          <a:prstGeom prst="rect">
            <a:avLst/>
          </a:prstGeom>
          <a:noFill/>
          <a:extLst>
            <a:ext uri="{909E8E84-426E-40DD-AFC4-6F175D3DCCD1}">
              <a14:hiddenFill xmlns:a14="http://schemas.microsoft.com/office/drawing/2010/main">
                <a:solidFill>
                  <a:srgbClr val="FFFFFF"/>
                </a:solidFill>
              </a14:hiddenFill>
            </a:ext>
          </a:extLst>
        </p:spPr>
      </p:pic>
      <p:pic>
        <p:nvPicPr>
          <p:cNvPr id="90128" name="Picture 16" descr="Atatürk'ün son anları"/>
          <p:cNvPicPr>
            <a:picLocks noChangeAspect="1" noChangeArrowheads="1"/>
          </p:cNvPicPr>
          <p:nvPr/>
        </p:nvPicPr>
        <p:blipFill>
          <a:blip r:embed="rId10" cstate="email">
            <a:extLst>
              <a:ext uri="{28A0092B-C50C-407E-A947-70E740481C1C}">
                <a14:useLocalDpi xmlns:a14="http://schemas.microsoft.com/office/drawing/2010/main" val="0"/>
              </a:ext>
            </a:extLst>
          </a:blip>
          <a:srcRect/>
          <a:stretch>
            <a:fillRect/>
          </a:stretch>
        </p:blipFill>
        <p:spPr bwMode="auto">
          <a:xfrm>
            <a:off x="3429000" y="3000738"/>
            <a:ext cx="3419997" cy="2331816"/>
          </a:xfrm>
          <a:prstGeom prst="rect">
            <a:avLst/>
          </a:prstGeom>
          <a:noFill/>
          <a:extLst>
            <a:ext uri="{909E8E84-426E-40DD-AFC4-6F175D3DCCD1}">
              <a14:hiddenFill xmlns:a14="http://schemas.microsoft.com/office/drawing/2010/main">
                <a:solidFill>
                  <a:srgbClr val="FFFFFF"/>
                </a:solidFill>
              </a14:hiddenFill>
            </a:ext>
          </a:extLst>
        </p:spPr>
      </p:pic>
      <p:pic>
        <p:nvPicPr>
          <p:cNvPr id="2" name="Resim 1"/>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850493" y="1260484"/>
            <a:ext cx="2686050" cy="3048000"/>
          </a:xfrm>
          <a:prstGeom prst="rect">
            <a:avLst/>
          </a:prstGeom>
        </p:spPr>
      </p:pic>
    </p:spTree>
    <p:extLst>
      <p:ext uri="{BB962C8B-B14F-4D97-AF65-F5344CB8AC3E}">
        <p14:creationId xmlns:p14="http://schemas.microsoft.com/office/powerpoint/2010/main" val="79853315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advClick="0" advTm="60000">
        <p15:prstTrans prst="fallOver"/>
      </p:transition>
    </mc:Choice>
    <mc:Fallback xmlns="">
      <p:transition spd="slow" advClick="0" advTm="60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repeatCount="indefinite" fill="hold" grpId="0" nodeType="withEffect">
                                  <p:stCondLst>
                                    <p:cond delay="0"/>
                                  </p:stCondLst>
                                  <p:childTnLst>
                                    <p:animEffect transition="out" filter="fade">
                                      <p:cBhvr>
                                        <p:cTn id="6" dur="5000" tmFilter="0, 0; .2, .5; .8, .5; 1, 0"/>
                                        <p:tgtEl>
                                          <p:spTgt spid="9"/>
                                        </p:tgtEl>
                                      </p:cBhvr>
                                    </p:animEffect>
                                    <p:animScale>
                                      <p:cBhvr>
                                        <p:cTn id="7" dur="2500" autoRev="1" fill="hold"/>
                                        <p:tgtEl>
                                          <p:spTgt spid="9"/>
                                        </p:tgtEl>
                                      </p:cBhvr>
                                      <p:by x="105000" y="105000"/>
                                    </p:animScale>
                                  </p:childTnLst>
                                </p:cTn>
                              </p:par>
                              <p:par>
                                <p:cTn id="8" presetID="23" presetClass="entr" presetSubtype="32" fill="hold" nodeType="withEffect">
                                  <p:stCondLst>
                                    <p:cond delay="0"/>
                                  </p:stCondLst>
                                  <p:childTnLst>
                                    <p:set>
                                      <p:cBhvr>
                                        <p:cTn id="9" dur="1" fill="hold">
                                          <p:stCondLst>
                                            <p:cond delay="0"/>
                                          </p:stCondLst>
                                        </p:cTn>
                                        <p:tgtEl>
                                          <p:spTgt spid="90114"/>
                                        </p:tgtEl>
                                        <p:attrNameLst>
                                          <p:attrName>style.visibility</p:attrName>
                                        </p:attrNameLst>
                                      </p:cBhvr>
                                      <p:to>
                                        <p:strVal val="visible"/>
                                      </p:to>
                                    </p:set>
                                    <p:anim calcmode="lin" valueType="num">
                                      <p:cBhvr>
                                        <p:cTn id="10" dur="3000" fill="hold"/>
                                        <p:tgtEl>
                                          <p:spTgt spid="90114"/>
                                        </p:tgtEl>
                                        <p:attrNameLst>
                                          <p:attrName>ppt_w</p:attrName>
                                        </p:attrNameLst>
                                      </p:cBhvr>
                                      <p:tavLst>
                                        <p:tav tm="0">
                                          <p:val>
                                            <p:strVal val="4*#ppt_w"/>
                                          </p:val>
                                        </p:tav>
                                        <p:tav tm="100000">
                                          <p:val>
                                            <p:strVal val="#ppt_w"/>
                                          </p:val>
                                        </p:tav>
                                      </p:tavLst>
                                    </p:anim>
                                    <p:anim calcmode="lin" valueType="num">
                                      <p:cBhvr>
                                        <p:cTn id="11" dur="3000" fill="hold"/>
                                        <p:tgtEl>
                                          <p:spTgt spid="90114"/>
                                        </p:tgtEl>
                                        <p:attrNameLst>
                                          <p:attrName>ppt_h</p:attrName>
                                        </p:attrNameLst>
                                      </p:cBhvr>
                                      <p:tavLst>
                                        <p:tav tm="0">
                                          <p:val>
                                            <p:strVal val="4*#ppt_h"/>
                                          </p:val>
                                        </p:tav>
                                        <p:tav tm="100000">
                                          <p:val>
                                            <p:strVal val="#ppt_h"/>
                                          </p:val>
                                        </p:tav>
                                      </p:tavLst>
                                    </p:anim>
                                  </p:childTnLst>
                                </p:cTn>
                              </p:par>
                            </p:childTnLst>
                          </p:cTn>
                        </p:par>
                        <p:par>
                          <p:cTn id="12" fill="hold">
                            <p:stCondLst>
                              <p:cond delay="5000"/>
                            </p:stCondLst>
                            <p:childTnLst>
                              <p:par>
                                <p:cTn id="13" presetID="23" presetClass="entr" presetSubtype="32" fill="hold" nodeType="afterEffect">
                                  <p:stCondLst>
                                    <p:cond delay="2000"/>
                                  </p:stCondLst>
                                  <p:childTnLst>
                                    <p:set>
                                      <p:cBhvr>
                                        <p:cTn id="14" dur="1" fill="hold">
                                          <p:stCondLst>
                                            <p:cond delay="0"/>
                                          </p:stCondLst>
                                        </p:cTn>
                                        <p:tgtEl>
                                          <p:spTgt spid="90116"/>
                                        </p:tgtEl>
                                        <p:attrNameLst>
                                          <p:attrName>style.visibility</p:attrName>
                                        </p:attrNameLst>
                                      </p:cBhvr>
                                      <p:to>
                                        <p:strVal val="visible"/>
                                      </p:to>
                                    </p:set>
                                    <p:anim calcmode="lin" valueType="num">
                                      <p:cBhvr>
                                        <p:cTn id="15" dur="3000" fill="hold"/>
                                        <p:tgtEl>
                                          <p:spTgt spid="90116"/>
                                        </p:tgtEl>
                                        <p:attrNameLst>
                                          <p:attrName>ppt_w</p:attrName>
                                        </p:attrNameLst>
                                      </p:cBhvr>
                                      <p:tavLst>
                                        <p:tav tm="0">
                                          <p:val>
                                            <p:strVal val="4*#ppt_w"/>
                                          </p:val>
                                        </p:tav>
                                        <p:tav tm="100000">
                                          <p:val>
                                            <p:strVal val="#ppt_w"/>
                                          </p:val>
                                        </p:tav>
                                      </p:tavLst>
                                    </p:anim>
                                    <p:anim calcmode="lin" valueType="num">
                                      <p:cBhvr>
                                        <p:cTn id="16" dur="3000" fill="hold"/>
                                        <p:tgtEl>
                                          <p:spTgt spid="90116"/>
                                        </p:tgtEl>
                                        <p:attrNameLst>
                                          <p:attrName>ppt_h</p:attrName>
                                        </p:attrNameLst>
                                      </p:cBhvr>
                                      <p:tavLst>
                                        <p:tav tm="0">
                                          <p:val>
                                            <p:strVal val="4*#ppt_h"/>
                                          </p:val>
                                        </p:tav>
                                        <p:tav tm="100000">
                                          <p:val>
                                            <p:strVal val="#ppt_h"/>
                                          </p:val>
                                        </p:tav>
                                      </p:tavLst>
                                    </p:anim>
                                  </p:childTnLst>
                                </p:cTn>
                              </p:par>
                            </p:childTnLst>
                          </p:cTn>
                        </p:par>
                        <p:par>
                          <p:cTn id="17" fill="hold">
                            <p:stCondLst>
                              <p:cond delay="10000"/>
                            </p:stCondLst>
                            <p:childTnLst>
                              <p:par>
                                <p:cTn id="18" presetID="23" presetClass="entr" presetSubtype="32" fill="hold" nodeType="afterEffect">
                                  <p:stCondLst>
                                    <p:cond delay="2000"/>
                                  </p:stCondLst>
                                  <p:childTnLst>
                                    <p:set>
                                      <p:cBhvr>
                                        <p:cTn id="19" dur="1" fill="hold">
                                          <p:stCondLst>
                                            <p:cond delay="0"/>
                                          </p:stCondLst>
                                        </p:cTn>
                                        <p:tgtEl>
                                          <p:spTgt spid="90118"/>
                                        </p:tgtEl>
                                        <p:attrNameLst>
                                          <p:attrName>style.visibility</p:attrName>
                                        </p:attrNameLst>
                                      </p:cBhvr>
                                      <p:to>
                                        <p:strVal val="visible"/>
                                      </p:to>
                                    </p:set>
                                    <p:anim calcmode="lin" valueType="num">
                                      <p:cBhvr>
                                        <p:cTn id="20" dur="3000" fill="hold"/>
                                        <p:tgtEl>
                                          <p:spTgt spid="90118"/>
                                        </p:tgtEl>
                                        <p:attrNameLst>
                                          <p:attrName>ppt_w</p:attrName>
                                        </p:attrNameLst>
                                      </p:cBhvr>
                                      <p:tavLst>
                                        <p:tav tm="0">
                                          <p:val>
                                            <p:strVal val="4*#ppt_w"/>
                                          </p:val>
                                        </p:tav>
                                        <p:tav tm="100000">
                                          <p:val>
                                            <p:strVal val="#ppt_w"/>
                                          </p:val>
                                        </p:tav>
                                      </p:tavLst>
                                    </p:anim>
                                    <p:anim calcmode="lin" valueType="num">
                                      <p:cBhvr>
                                        <p:cTn id="21" dur="3000" fill="hold"/>
                                        <p:tgtEl>
                                          <p:spTgt spid="90118"/>
                                        </p:tgtEl>
                                        <p:attrNameLst>
                                          <p:attrName>ppt_h</p:attrName>
                                        </p:attrNameLst>
                                      </p:cBhvr>
                                      <p:tavLst>
                                        <p:tav tm="0">
                                          <p:val>
                                            <p:strVal val="4*#ppt_h"/>
                                          </p:val>
                                        </p:tav>
                                        <p:tav tm="100000">
                                          <p:val>
                                            <p:strVal val="#ppt_h"/>
                                          </p:val>
                                        </p:tav>
                                      </p:tavLst>
                                    </p:anim>
                                  </p:childTnLst>
                                </p:cTn>
                              </p:par>
                            </p:childTnLst>
                          </p:cTn>
                        </p:par>
                        <p:par>
                          <p:cTn id="22" fill="hold">
                            <p:stCondLst>
                              <p:cond delay="15000"/>
                            </p:stCondLst>
                            <p:childTnLst>
                              <p:par>
                                <p:cTn id="23" presetID="23" presetClass="entr" presetSubtype="32" fill="hold" nodeType="afterEffect">
                                  <p:stCondLst>
                                    <p:cond delay="2000"/>
                                  </p:stCondLst>
                                  <p:childTnLst>
                                    <p:set>
                                      <p:cBhvr>
                                        <p:cTn id="24" dur="1" fill="hold">
                                          <p:stCondLst>
                                            <p:cond delay="0"/>
                                          </p:stCondLst>
                                        </p:cTn>
                                        <p:tgtEl>
                                          <p:spTgt spid="90120"/>
                                        </p:tgtEl>
                                        <p:attrNameLst>
                                          <p:attrName>style.visibility</p:attrName>
                                        </p:attrNameLst>
                                      </p:cBhvr>
                                      <p:to>
                                        <p:strVal val="visible"/>
                                      </p:to>
                                    </p:set>
                                    <p:anim calcmode="lin" valueType="num">
                                      <p:cBhvr>
                                        <p:cTn id="25" dur="3000" fill="hold"/>
                                        <p:tgtEl>
                                          <p:spTgt spid="90120"/>
                                        </p:tgtEl>
                                        <p:attrNameLst>
                                          <p:attrName>ppt_w</p:attrName>
                                        </p:attrNameLst>
                                      </p:cBhvr>
                                      <p:tavLst>
                                        <p:tav tm="0">
                                          <p:val>
                                            <p:strVal val="4*#ppt_w"/>
                                          </p:val>
                                        </p:tav>
                                        <p:tav tm="100000">
                                          <p:val>
                                            <p:strVal val="#ppt_w"/>
                                          </p:val>
                                        </p:tav>
                                      </p:tavLst>
                                    </p:anim>
                                    <p:anim calcmode="lin" valueType="num">
                                      <p:cBhvr>
                                        <p:cTn id="26" dur="3000" fill="hold"/>
                                        <p:tgtEl>
                                          <p:spTgt spid="90120"/>
                                        </p:tgtEl>
                                        <p:attrNameLst>
                                          <p:attrName>ppt_h</p:attrName>
                                        </p:attrNameLst>
                                      </p:cBhvr>
                                      <p:tavLst>
                                        <p:tav tm="0">
                                          <p:val>
                                            <p:strVal val="4*#ppt_h"/>
                                          </p:val>
                                        </p:tav>
                                        <p:tav tm="100000">
                                          <p:val>
                                            <p:strVal val="#ppt_h"/>
                                          </p:val>
                                        </p:tav>
                                      </p:tavLst>
                                    </p:anim>
                                  </p:childTnLst>
                                </p:cTn>
                              </p:par>
                            </p:childTnLst>
                          </p:cTn>
                        </p:par>
                        <p:par>
                          <p:cTn id="27" fill="hold">
                            <p:stCondLst>
                              <p:cond delay="20000"/>
                            </p:stCondLst>
                            <p:childTnLst>
                              <p:par>
                                <p:cTn id="28" presetID="23" presetClass="entr" presetSubtype="32" fill="hold" nodeType="afterEffect">
                                  <p:stCondLst>
                                    <p:cond delay="2000"/>
                                  </p:stCondLst>
                                  <p:childTnLst>
                                    <p:set>
                                      <p:cBhvr>
                                        <p:cTn id="29" dur="1" fill="hold">
                                          <p:stCondLst>
                                            <p:cond delay="0"/>
                                          </p:stCondLst>
                                        </p:cTn>
                                        <p:tgtEl>
                                          <p:spTgt spid="90122"/>
                                        </p:tgtEl>
                                        <p:attrNameLst>
                                          <p:attrName>style.visibility</p:attrName>
                                        </p:attrNameLst>
                                      </p:cBhvr>
                                      <p:to>
                                        <p:strVal val="visible"/>
                                      </p:to>
                                    </p:set>
                                    <p:anim calcmode="lin" valueType="num">
                                      <p:cBhvr>
                                        <p:cTn id="30" dur="3000" fill="hold"/>
                                        <p:tgtEl>
                                          <p:spTgt spid="90122"/>
                                        </p:tgtEl>
                                        <p:attrNameLst>
                                          <p:attrName>ppt_w</p:attrName>
                                        </p:attrNameLst>
                                      </p:cBhvr>
                                      <p:tavLst>
                                        <p:tav tm="0">
                                          <p:val>
                                            <p:strVal val="4*#ppt_w"/>
                                          </p:val>
                                        </p:tav>
                                        <p:tav tm="100000">
                                          <p:val>
                                            <p:strVal val="#ppt_w"/>
                                          </p:val>
                                        </p:tav>
                                      </p:tavLst>
                                    </p:anim>
                                    <p:anim calcmode="lin" valueType="num">
                                      <p:cBhvr>
                                        <p:cTn id="31" dur="3000" fill="hold"/>
                                        <p:tgtEl>
                                          <p:spTgt spid="90122"/>
                                        </p:tgtEl>
                                        <p:attrNameLst>
                                          <p:attrName>ppt_h</p:attrName>
                                        </p:attrNameLst>
                                      </p:cBhvr>
                                      <p:tavLst>
                                        <p:tav tm="0">
                                          <p:val>
                                            <p:strVal val="4*#ppt_h"/>
                                          </p:val>
                                        </p:tav>
                                        <p:tav tm="100000">
                                          <p:val>
                                            <p:strVal val="#ppt_h"/>
                                          </p:val>
                                        </p:tav>
                                      </p:tavLst>
                                    </p:anim>
                                  </p:childTnLst>
                                </p:cTn>
                              </p:par>
                            </p:childTnLst>
                          </p:cTn>
                        </p:par>
                        <p:par>
                          <p:cTn id="32" fill="hold">
                            <p:stCondLst>
                              <p:cond delay="25000"/>
                            </p:stCondLst>
                            <p:childTnLst>
                              <p:par>
                                <p:cTn id="33" presetID="23" presetClass="entr" presetSubtype="32" fill="hold" nodeType="afterEffect">
                                  <p:stCondLst>
                                    <p:cond delay="2000"/>
                                  </p:stCondLst>
                                  <p:childTnLst>
                                    <p:set>
                                      <p:cBhvr>
                                        <p:cTn id="34" dur="1" fill="hold">
                                          <p:stCondLst>
                                            <p:cond delay="0"/>
                                          </p:stCondLst>
                                        </p:cTn>
                                        <p:tgtEl>
                                          <p:spTgt spid="90124"/>
                                        </p:tgtEl>
                                        <p:attrNameLst>
                                          <p:attrName>style.visibility</p:attrName>
                                        </p:attrNameLst>
                                      </p:cBhvr>
                                      <p:to>
                                        <p:strVal val="visible"/>
                                      </p:to>
                                    </p:set>
                                    <p:anim calcmode="lin" valueType="num">
                                      <p:cBhvr>
                                        <p:cTn id="35" dur="3000" fill="hold"/>
                                        <p:tgtEl>
                                          <p:spTgt spid="90124"/>
                                        </p:tgtEl>
                                        <p:attrNameLst>
                                          <p:attrName>ppt_w</p:attrName>
                                        </p:attrNameLst>
                                      </p:cBhvr>
                                      <p:tavLst>
                                        <p:tav tm="0">
                                          <p:val>
                                            <p:strVal val="4*#ppt_w"/>
                                          </p:val>
                                        </p:tav>
                                        <p:tav tm="100000">
                                          <p:val>
                                            <p:strVal val="#ppt_w"/>
                                          </p:val>
                                        </p:tav>
                                      </p:tavLst>
                                    </p:anim>
                                    <p:anim calcmode="lin" valueType="num">
                                      <p:cBhvr>
                                        <p:cTn id="36" dur="3000" fill="hold"/>
                                        <p:tgtEl>
                                          <p:spTgt spid="90124"/>
                                        </p:tgtEl>
                                        <p:attrNameLst>
                                          <p:attrName>ppt_h</p:attrName>
                                        </p:attrNameLst>
                                      </p:cBhvr>
                                      <p:tavLst>
                                        <p:tav tm="0">
                                          <p:val>
                                            <p:strVal val="4*#ppt_h"/>
                                          </p:val>
                                        </p:tav>
                                        <p:tav tm="100000">
                                          <p:val>
                                            <p:strVal val="#ppt_h"/>
                                          </p:val>
                                        </p:tav>
                                      </p:tavLst>
                                    </p:anim>
                                  </p:childTnLst>
                                </p:cTn>
                              </p:par>
                            </p:childTnLst>
                          </p:cTn>
                        </p:par>
                        <p:par>
                          <p:cTn id="37" fill="hold">
                            <p:stCondLst>
                              <p:cond delay="30000"/>
                            </p:stCondLst>
                            <p:childTnLst>
                              <p:par>
                                <p:cTn id="38" presetID="23" presetClass="entr" presetSubtype="32" fill="hold" nodeType="afterEffect">
                                  <p:stCondLst>
                                    <p:cond delay="2000"/>
                                  </p:stCondLst>
                                  <p:childTnLst>
                                    <p:set>
                                      <p:cBhvr>
                                        <p:cTn id="39" dur="1" fill="hold">
                                          <p:stCondLst>
                                            <p:cond delay="0"/>
                                          </p:stCondLst>
                                        </p:cTn>
                                        <p:tgtEl>
                                          <p:spTgt spid="90126"/>
                                        </p:tgtEl>
                                        <p:attrNameLst>
                                          <p:attrName>style.visibility</p:attrName>
                                        </p:attrNameLst>
                                      </p:cBhvr>
                                      <p:to>
                                        <p:strVal val="visible"/>
                                      </p:to>
                                    </p:set>
                                    <p:anim calcmode="lin" valueType="num">
                                      <p:cBhvr>
                                        <p:cTn id="40" dur="3000" fill="hold"/>
                                        <p:tgtEl>
                                          <p:spTgt spid="90126"/>
                                        </p:tgtEl>
                                        <p:attrNameLst>
                                          <p:attrName>ppt_w</p:attrName>
                                        </p:attrNameLst>
                                      </p:cBhvr>
                                      <p:tavLst>
                                        <p:tav tm="0">
                                          <p:val>
                                            <p:strVal val="4*#ppt_w"/>
                                          </p:val>
                                        </p:tav>
                                        <p:tav tm="100000">
                                          <p:val>
                                            <p:strVal val="#ppt_w"/>
                                          </p:val>
                                        </p:tav>
                                      </p:tavLst>
                                    </p:anim>
                                    <p:anim calcmode="lin" valueType="num">
                                      <p:cBhvr>
                                        <p:cTn id="41" dur="3000" fill="hold"/>
                                        <p:tgtEl>
                                          <p:spTgt spid="90126"/>
                                        </p:tgtEl>
                                        <p:attrNameLst>
                                          <p:attrName>ppt_h</p:attrName>
                                        </p:attrNameLst>
                                      </p:cBhvr>
                                      <p:tavLst>
                                        <p:tav tm="0">
                                          <p:val>
                                            <p:strVal val="4*#ppt_h"/>
                                          </p:val>
                                        </p:tav>
                                        <p:tav tm="100000">
                                          <p:val>
                                            <p:strVal val="#ppt_h"/>
                                          </p:val>
                                        </p:tav>
                                      </p:tavLst>
                                    </p:anim>
                                  </p:childTnLst>
                                </p:cTn>
                              </p:par>
                            </p:childTnLst>
                          </p:cTn>
                        </p:par>
                        <p:par>
                          <p:cTn id="42" fill="hold">
                            <p:stCondLst>
                              <p:cond delay="35000"/>
                            </p:stCondLst>
                            <p:childTnLst>
                              <p:par>
                                <p:cTn id="43" presetID="23" presetClass="entr" presetSubtype="32" fill="hold" nodeType="afterEffect">
                                  <p:stCondLst>
                                    <p:cond delay="2000"/>
                                  </p:stCondLst>
                                  <p:childTnLst>
                                    <p:set>
                                      <p:cBhvr>
                                        <p:cTn id="44" dur="1" fill="hold">
                                          <p:stCondLst>
                                            <p:cond delay="0"/>
                                          </p:stCondLst>
                                        </p:cTn>
                                        <p:tgtEl>
                                          <p:spTgt spid="90128"/>
                                        </p:tgtEl>
                                        <p:attrNameLst>
                                          <p:attrName>style.visibility</p:attrName>
                                        </p:attrNameLst>
                                      </p:cBhvr>
                                      <p:to>
                                        <p:strVal val="visible"/>
                                      </p:to>
                                    </p:set>
                                    <p:anim calcmode="lin" valueType="num">
                                      <p:cBhvr>
                                        <p:cTn id="45" dur="3000" fill="hold"/>
                                        <p:tgtEl>
                                          <p:spTgt spid="90128"/>
                                        </p:tgtEl>
                                        <p:attrNameLst>
                                          <p:attrName>ppt_w</p:attrName>
                                        </p:attrNameLst>
                                      </p:cBhvr>
                                      <p:tavLst>
                                        <p:tav tm="0">
                                          <p:val>
                                            <p:strVal val="4*#ppt_w"/>
                                          </p:val>
                                        </p:tav>
                                        <p:tav tm="100000">
                                          <p:val>
                                            <p:strVal val="#ppt_w"/>
                                          </p:val>
                                        </p:tav>
                                      </p:tavLst>
                                    </p:anim>
                                    <p:anim calcmode="lin" valueType="num">
                                      <p:cBhvr>
                                        <p:cTn id="46" dur="3000" fill="hold"/>
                                        <p:tgtEl>
                                          <p:spTgt spid="90128"/>
                                        </p:tgtEl>
                                        <p:attrNameLst>
                                          <p:attrName>ppt_h</p:attrName>
                                        </p:attrNameLst>
                                      </p:cBhvr>
                                      <p:tavLst>
                                        <p:tav tm="0">
                                          <p:val>
                                            <p:strVal val="4*#ppt_h"/>
                                          </p:val>
                                        </p:tav>
                                        <p:tav tm="100000">
                                          <p:val>
                                            <p:strVal val="#ppt_h"/>
                                          </p:val>
                                        </p:tav>
                                      </p:tavLst>
                                    </p:anim>
                                  </p:childTnLst>
                                </p:cTn>
                              </p:par>
                            </p:childTnLst>
                          </p:cTn>
                        </p:par>
                        <p:par>
                          <p:cTn id="47" fill="hold">
                            <p:stCondLst>
                              <p:cond delay="40000"/>
                            </p:stCondLst>
                            <p:childTnLst>
                              <p:par>
                                <p:cTn id="48" presetID="23" presetClass="entr" presetSubtype="16" fill="hold" nodeType="afterEffect">
                                  <p:stCondLst>
                                    <p:cond delay="2000"/>
                                  </p:stCondLst>
                                  <p:childTnLst>
                                    <p:set>
                                      <p:cBhvr>
                                        <p:cTn id="49" dur="1" fill="hold">
                                          <p:stCondLst>
                                            <p:cond delay="0"/>
                                          </p:stCondLst>
                                        </p:cTn>
                                        <p:tgtEl>
                                          <p:spTgt spid="2"/>
                                        </p:tgtEl>
                                        <p:attrNameLst>
                                          <p:attrName>style.visibility</p:attrName>
                                        </p:attrNameLst>
                                      </p:cBhvr>
                                      <p:to>
                                        <p:strVal val="visible"/>
                                      </p:to>
                                    </p:set>
                                    <p:anim calcmode="lin" valueType="num">
                                      <p:cBhvr>
                                        <p:cTn id="50" dur="3000" fill="hold"/>
                                        <p:tgtEl>
                                          <p:spTgt spid="2"/>
                                        </p:tgtEl>
                                        <p:attrNameLst>
                                          <p:attrName>ppt_w</p:attrName>
                                        </p:attrNameLst>
                                      </p:cBhvr>
                                      <p:tavLst>
                                        <p:tav tm="0">
                                          <p:val>
                                            <p:fltVal val="0"/>
                                          </p:val>
                                        </p:tav>
                                        <p:tav tm="100000">
                                          <p:val>
                                            <p:strVal val="#ppt_w"/>
                                          </p:val>
                                        </p:tav>
                                      </p:tavLst>
                                    </p:anim>
                                    <p:anim calcmode="lin" valueType="num">
                                      <p:cBhvr>
                                        <p:cTn id="51" dur="3000" fill="hold"/>
                                        <p:tgtEl>
                                          <p:spTgt spid="2"/>
                                        </p:tgtEl>
                                        <p:attrNameLst>
                                          <p:attrName>ppt_h</p:attrName>
                                        </p:attrNameLst>
                                      </p:cBhvr>
                                      <p:tavLst>
                                        <p:tav tm="0">
                                          <p:val>
                                            <p:fltVal val="0"/>
                                          </p:val>
                                        </p:tav>
                                        <p:tav tm="100000">
                                          <p:val>
                                            <p:strVal val="#ppt_h"/>
                                          </p:val>
                                        </p:tav>
                                      </p:tavLst>
                                    </p:anim>
                                  </p:childTnLst>
                                </p:cTn>
                              </p:par>
                            </p:childTnLst>
                          </p:cTn>
                        </p:par>
                        <p:par>
                          <p:cTn id="52" fill="hold">
                            <p:stCondLst>
                              <p:cond delay="45000"/>
                            </p:stCondLst>
                            <p:childTnLst>
                              <p:par>
                                <p:cTn id="53" presetID="26" presetClass="emph" presetSubtype="0" repeatCount="5000" fill="hold" nodeType="afterEffect">
                                  <p:stCondLst>
                                    <p:cond delay="0"/>
                                  </p:stCondLst>
                                  <p:childTnLst>
                                    <p:animEffect transition="out" filter="fade">
                                      <p:cBhvr>
                                        <p:cTn id="54" dur="3000" tmFilter="0, 0; .2, .5; .8, .5; 1, 0"/>
                                        <p:tgtEl>
                                          <p:spTgt spid="2"/>
                                        </p:tgtEl>
                                      </p:cBhvr>
                                    </p:animEffect>
                                    <p:animScale>
                                      <p:cBhvr>
                                        <p:cTn id="55" dur="1500" autoRev="1" fill="hold"/>
                                        <p:tgtEl>
                                          <p:spTgt spid="2"/>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3"/>
          <p:cNvSpPr>
            <a:spLocks noGrp="1" noChangeArrowheads="1"/>
          </p:cNvSpPr>
          <p:nvPr>
            <p:ph type="subTitle" idx="1"/>
          </p:nvPr>
        </p:nvSpPr>
        <p:spPr>
          <a:xfrm>
            <a:off x="533400" y="2057400"/>
            <a:ext cx="5943600" cy="4038600"/>
          </a:xfrm>
        </p:spPr>
        <p:txBody>
          <a:bodyPr/>
          <a:lstStyle/>
          <a:p>
            <a:r>
              <a:rPr lang="tr-TR" dirty="0" smtClean="0"/>
              <a:t>Kaynaklar</a:t>
            </a:r>
          </a:p>
          <a:p>
            <a:r>
              <a:rPr lang="en-US" sz="1400" dirty="0" smtClean="0"/>
              <a:t>[1] </a:t>
            </a:r>
            <a:r>
              <a:rPr lang="en-US" sz="1400" dirty="0" err="1" smtClean="0"/>
              <a:t>Falih</a:t>
            </a:r>
            <a:r>
              <a:rPr lang="en-US" sz="1400" dirty="0" smtClean="0"/>
              <a:t> </a:t>
            </a:r>
            <a:r>
              <a:rPr lang="en-US" sz="1400" dirty="0" err="1" smtClean="0"/>
              <a:t>Rıfkı</a:t>
            </a:r>
            <a:r>
              <a:rPr lang="en-US" sz="1400" dirty="0" smtClean="0"/>
              <a:t> </a:t>
            </a:r>
            <a:r>
              <a:rPr lang="en-US" sz="1400" dirty="0" err="1" smtClean="0"/>
              <a:t>Atay</a:t>
            </a:r>
            <a:r>
              <a:rPr lang="en-US" sz="1400" dirty="0" smtClean="0"/>
              <a:t>, </a:t>
            </a:r>
            <a:r>
              <a:rPr lang="en-US" sz="1400" dirty="0" err="1" smtClean="0"/>
              <a:t>Çankaya</a:t>
            </a:r>
            <a:r>
              <a:rPr lang="en-US" sz="1400" dirty="0" smtClean="0"/>
              <a:t>, 1968, </a:t>
            </a:r>
            <a:r>
              <a:rPr lang="en-US" sz="1400" dirty="0" err="1" smtClean="0"/>
              <a:t>sayfa</a:t>
            </a:r>
            <a:r>
              <a:rPr lang="en-US" sz="1400" dirty="0" smtClean="0"/>
              <a:t> 204.</a:t>
            </a:r>
          </a:p>
          <a:p>
            <a:r>
              <a:rPr lang="en-US" sz="1400" dirty="0" smtClean="0"/>
              <a:t>[2] </a:t>
            </a:r>
            <a:r>
              <a:rPr lang="en-US" sz="1400" dirty="0" err="1" smtClean="0"/>
              <a:t>Cemal</a:t>
            </a:r>
            <a:r>
              <a:rPr lang="en-US" sz="1400" dirty="0" smtClean="0"/>
              <a:t> </a:t>
            </a:r>
            <a:r>
              <a:rPr lang="en-US" sz="1400" dirty="0" err="1" smtClean="0"/>
              <a:t>Kutay</a:t>
            </a:r>
            <a:r>
              <a:rPr lang="en-US" sz="1400" dirty="0" smtClean="0"/>
              <a:t>, </a:t>
            </a:r>
            <a:r>
              <a:rPr lang="en-US" sz="1400" dirty="0" err="1" smtClean="0"/>
              <a:t>Atatürk’ün</a:t>
            </a:r>
            <a:r>
              <a:rPr lang="en-US" sz="1400" dirty="0" smtClean="0"/>
              <a:t> Son </a:t>
            </a:r>
            <a:r>
              <a:rPr lang="en-US" sz="1400" dirty="0" err="1" smtClean="0"/>
              <a:t>Günleri</a:t>
            </a:r>
            <a:r>
              <a:rPr lang="en-US" sz="1400" dirty="0" smtClean="0"/>
              <a:t>, 2005 </a:t>
            </a:r>
            <a:r>
              <a:rPr lang="en-US" sz="1400" dirty="0" err="1" smtClean="0"/>
              <a:t>İklim</a:t>
            </a:r>
            <a:r>
              <a:rPr lang="en-US" sz="1400" dirty="0" smtClean="0"/>
              <a:t> </a:t>
            </a:r>
            <a:r>
              <a:rPr lang="en-US" sz="1400" dirty="0" err="1" smtClean="0"/>
              <a:t>Yayıncılık</a:t>
            </a:r>
            <a:r>
              <a:rPr lang="en-US" sz="1400" dirty="0" smtClean="0"/>
              <a:t>, </a:t>
            </a:r>
            <a:r>
              <a:rPr lang="en-US" sz="1400" dirty="0" err="1" smtClean="0"/>
              <a:t>sayfa</a:t>
            </a:r>
            <a:r>
              <a:rPr lang="en-US" sz="1400" dirty="0" smtClean="0"/>
              <a:t> 29.</a:t>
            </a:r>
          </a:p>
          <a:p>
            <a:r>
              <a:rPr lang="en-US" sz="1400" dirty="0" smtClean="0"/>
              <a:t>[3] </a:t>
            </a:r>
            <a:r>
              <a:rPr lang="en-US" sz="1400" dirty="0" err="1" smtClean="0"/>
              <a:t>Namık</a:t>
            </a:r>
            <a:r>
              <a:rPr lang="en-US" sz="1400" dirty="0" smtClean="0"/>
              <a:t> Kemal </a:t>
            </a:r>
            <a:r>
              <a:rPr lang="en-US" sz="1400" dirty="0" err="1" smtClean="0"/>
              <a:t>Şahbaz</a:t>
            </a:r>
            <a:r>
              <a:rPr lang="en-US" sz="1400" dirty="0" smtClean="0"/>
              <a:t>, </a:t>
            </a:r>
            <a:r>
              <a:rPr lang="en-US" sz="1400" dirty="0" err="1" smtClean="0"/>
              <a:t>Türkçeye</a:t>
            </a:r>
            <a:r>
              <a:rPr lang="en-US" sz="1400" dirty="0" smtClean="0"/>
              <a:t> </a:t>
            </a:r>
            <a:r>
              <a:rPr lang="en-US" sz="1400" dirty="0" err="1" smtClean="0"/>
              <a:t>Hizmet</a:t>
            </a:r>
            <a:r>
              <a:rPr lang="en-US" sz="1400" dirty="0" smtClean="0"/>
              <a:t> Eden En </a:t>
            </a:r>
            <a:r>
              <a:rPr lang="en-US" sz="1400" dirty="0" err="1" smtClean="0"/>
              <a:t>Büyük</a:t>
            </a:r>
            <a:r>
              <a:rPr lang="en-US" sz="1400" dirty="0" smtClean="0"/>
              <a:t> </a:t>
            </a:r>
            <a:r>
              <a:rPr lang="en-US" sz="1400" dirty="0" err="1" smtClean="0"/>
              <a:t>Türk</a:t>
            </a:r>
            <a:r>
              <a:rPr lang="en-US" sz="1400" dirty="0" smtClean="0"/>
              <a:t>: Atatürk, </a:t>
            </a:r>
            <a:r>
              <a:rPr lang="en-US" sz="1400" dirty="0" err="1" smtClean="0"/>
              <a:t>Eğitişim</a:t>
            </a:r>
            <a:r>
              <a:rPr lang="en-US" sz="1400" dirty="0" smtClean="0"/>
              <a:t> </a:t>
            </a:r>
            <a:r>
              <a:rPr lang="en-US" sz="1400" dirty="0" err="1" smtClean="0"/>
              <a:t>Dergisi</a:t>
            </a:r>
            <a:r>
              <a:rPr lang="en-US" sz="1400" dirty="0" smtClean="0"/>
              <a:t>, </a:t>
            </a:r>
            <a:r>
              <a:rPr lang="en-US" sz="1400" dirty="0" err="1" smtClean="0"/>
              <a:t>Sayı</a:t>
            </a:r>
            <a:r>
              <a:rPr lang="en-US" sz="1400" dirty="0" smtClean="0"/>
              <a:t>: 25 (</a:t>
            </a:r>
            <a:r>
              <a:rPr lang="en-US" sz="1400" dirty="0" err="1" smtClean="0"/>
              <a:t>Ocak</a:t>
            </a:r>
            <a:r>
              <a:rPr lang="en-US" sz="1400" dirty="0" smtClean="0"/>
              <a:t> 2010).</a:t>
            </a:r>
          </a:p>
          <a:p>
            <a:r>
              <a:rPr lang="en-US" sz="1400" dirty="0" smtClean="0"/>
              <a:t>[4] </a:t>
            </a:r>
            <a:r>
              <a:rPr lang="en-US" sz="1400" dirty="0" err="1" smtClean="0"/>
              <a:t>Şevket</a:t>
            </a:r>
            <a:r>
              <a:rPr lang="en-US" sz="1400" dirty="0" smtClean="0"/>
              <a:t> </a:t>
            </a:r>
            <a:r>
              <a:rPr lang="en-US" sz="1400" dirty="0" err="1" smtClean="0"/>
              <a:t>Süreyya</a:t>
            </a:r>
            <a:r>
              <a:rPr lang="en-US" sz="1400" dirty="0" smtClean="0"/>
              <a:t> </a:t>
            </a:r>
            <a:r>
              <a:rPr lang="en-US" sz="1400" dirty="0" err="1" smtClean="0"/>
              <a:t>Aydemir</a:t>
            </a:r>
            <a:r>
              <a:rPr lang="en-US" sz="1400" dirty="0" smtClean="0"/>
              <a:t>, </a:t>
            </a:r>
            <a:r>
              <a:rPr lang="en-US" sz="1400" dirty="0" err="1" smtClean="0"/>
              <a:t>Tek</a:t>
            </a:r>
            <a:r>
              <a:rPr lang="en-US" sz="1400" dirty="0" smtClean="0"/>
              <a:t> Adam M. Kemal, </a:t>
            </a:r>
            <a:r>
              <a:rPr lang="en-US" sz="1400" dirty="0" err="1" smtClean="0"/>
              <a:t>Remzi</a:t>
            </a:r>
            <a:r>
              <a:rPr lang="en-US" sz="1400" dirty="0" smtClean="0"/>
              <a:t> </a:t>
            </a:r>
            <a:r>
              <a:rPr lang="en-US" sz="1400" dirty="0" err="1" smtClean="0"/>
              <a:t>Kitabevi</a:t>
            </a:r>
            <a:r>
              <a:rPr lang="en-US" sz="1400" dirty="0" smtClean="0"/>
              <a:t>, </a:t>
            </a:r>
            <a:r>
              <a:rPr lang="en-US" sz="1400" dirty="0" err="1" smtClean="0"/>
              <a:t>cild</a:t>
            </a:r>
            <a:r>
              <a:rPr lang="en-US" sz="1400" dirty="0" smtClean="0"/>
              <a:t> 3, 16. </a:t>
            </a:r>
            <a:r>
              <a:rPr lang="en-US" sz="1400" dirty="0" err="1" smtClean="0"/>
              <a:t>basım</a:t>
            </a:r>
            <a:r>
              <a:rPr lang="en-US" sz="1400" dirty="0" smtClean="0"/>
              <a:t>, </a:t>
            </a:r>
            <a:r>
              <a:rPr lang="en-US" sz="1400" dirty="0" err="1" smtClean="0"/>
              <a:t>sayfa</a:t>
            </a:r>
            <a:r>
              <a:rPr lang="en-US" sz="1400" dirty="0" smtClean="0"/>
              <a:t> 529, 530.</a:t>
            </a:r>
            <a:endParaRPr lang="tr-TR" sz="1400" dirty="0" smtClean="0"/>
          </a:p>
          <a:p>
            <a:r>
              <a:rPr lang="en-US" sz="1400" dirty="0" smtClean="0"/>
              <a:t>[</a:t>
            </a:r>
            <a:r>
              <a:rPr lang="tr-TR" sz="1400" dirty="0" smtClean="0"/>
              <a:t>5</a:t>
            </a:r>
            <a:r>
              <a:rPr lang="en-US" sz="1400" dirty="0" smtClean="0"/>
              <a:t>] </a:t>
            </a:r>
            <a:r>
              <a:rPr lang="tr-TR" sz="1400" dirty="0" smtClean="0"/>
              <a:t>TSK Arşivi</a:t>
            </a:r>
          </a:p>
          <a:p>
            <a:r>
              <a:rPr lang="tr-TR" sz="1400" dirty="0" smtClean="0"/>
              <a:t>Resimler Netten Alıntı</a:t>
            </a:r>
          </a:p>
          <a:p>
            <a:endParaRPr lang="tr-TR" sz="1400" dirty="0"/>
          </a:p>
          <a:p>
            <a:r>
              <a:rPr lang="tr-TR" sz="1800" dirty="0" smtClean="0">
                <a:solidFill>
                  <a:schemeClr val="accent2">
                    <a:lumMod val="75000"/>
                  </a:schemeClr>
                </a:solidFill>
              </a:rPr>
              <a:t>Slayt Yapım</a:t>
            </a:r>
          </a:p>
          <a:p>
            <a:r>
              <a:rPr lang="tr-TR" sz="1800" dirty="0" smtClean="0">
                <a:hlinkClick r:id="rId2"/>
              </a:rPr>
              <a:t>www.mebders.com</a:t>
            </a:r>
            <a:endParaRPr lang="tr-TR" sz="1800" dirty="0" smtClean="0"/>
          </a:p>
          <a:p>
            <a:r>
              <a:rPr lang="tr-TR" sz="1800" dirty="0" smtClean="0"/>
              <a:t>info@mebders.com</a:t>
            </a:r>
            <a:endParaRPr lang="tr-TR" sz="1800" dirty="0" smtClean="0"/>
          </a:p>
          <a:p>
            <a:endParaRPr lang="en-US" sz="1400" dirty="0"/>
          </a:p>
        </p:txBody>
      </p:sp>
      <p:pic>
        <p:nvPicPr>
          <p:cNvPr id="2" name="Resim 1"/>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7162800" y="1476375"/>
            <a:ext cx="1526458" cy="1533525"/>
          </a:xfrm>
          <a:prstGeom prst="ellipse">
            <a:avLst/>
          </a:prstGeom>
          <a:ln>
            <a:noFill/>
          </a:ln>
          <a:effectLst>
            <a:softEdge rad="112500"/>
          </a:effectLst>
        </p:spPr>
      </p:pic>
      <p:pic>
        <p:nvPicPr>
          <p:cNvPr id="8" name="İçerik Yer Tutucusu 3"/>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bwMode="auto">
          <a:xfrm>
            <a:off x="7086600" y="4800600"/>
            <a:ext cx="1447800" cy="1474711"/>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Dikdörtgen 6">
            <a:hlinkClick r:id="" action="ppaction://hlinkshowjump?jump=endshow"/>
          </p:cNvPr>
          <p:cNvSpPr/>
          <p:nvPr/>
        </p:nvSpPr>
        <p:spPr>
          <a:xfrm>
            <a:off x="7560000" y="6534000"/>
            <a:ext cx="1116580" cy="262354"/>
          </a:xfrm>
          <a:prstGeom prst="rect">
            <a:avLst/>
          </a:prstGeom>
          <a:solidFill>
            <a:schemeClr val="bg1">
              <a:lumMod val="75000"/>
            </a:schemeClr>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800" dirty="0" smtClean="0">
                <a:solidFill>
                  <a:schemeClr val="tx1">
                    <a:lumMod val="95000"/>
                    <a:lumOff val="5000"/>
                  </a:schemeClr>
                </a:solidFill>
              </a:rPr>
              <a:t>Çıkış</a:t>
            </a:r>
            <a:endParaRPr lang="tr-TR" sz="1800" dirty="0">
              <a:solidFill>
                <a:schemeClr val="tx1">
                  <a:lumMod val="95000"/>
                  <a:lumOff val="5000"/>
                </a:schemeClr>
              </a:solidFill>
            </a:endParaRPr>
          </a:p>
        </p:txBody>
      </p:sp>
    </p:spTree>
    <p:extLst>
      <p:ext uri="{BB962C8B-B14F-4D97-AF65-F5344CB8AC3E}">
        <p14:creationId xmlns:p14="http://schemas.microsoft.com/office/powerpoint/2010/main" val="28937230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advClick="0" advTm="15000">
        <p15:prstTrans prst="fallOver"/>
        <p:sndAc>
          <p:endSnd/>
        </p:sndAc>
      </p:transition>
    </mc:Choice>
    <mc:Fallback xmlns="">
      <p:transition spd="slow" advClick="0" advTm="15000">
        <p:fade/>
        <p:sndAc>
          <p:end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iterate type="wd">
                                    <p:tmPct val="10000"/>
                                  </p:iterate>
                                  <p:childTnLst>
                                    <p:set>
                                      <p:cBhvr>
                                        <p:cTn id="6" dur="1" fill="hold">
                                          <p:stCondLst>
                                            <p:cond delay="0"/>
                                          </p:stCondLst>
                                        </p:cTn>
                                        <p:tgtEl>
                                          <p:spTgt spid="59395">
                                            <p:txEl>
                                              <p:pRg st="0" end="0"/>
                                            </p:txEl>
                                          </p:spTgt>
                                        </p:tgtEl>
                                        <p:attrNameLst>
                                          <p:attrName>style.visibility</p:attrName>
                                        </p:attrNameLst>
                                      </p:cBhvr>
                                      <p:to>
                                        <p:strVal val="visible"/>
                                      </p:to>
                                    </p:set>
                                    <p:animEffect transition="in" filter="fade">
                                      <p:cBhvr>
                                        <p:cTn id="7" dur="1000"/>
                                        <p:tgtEl>
                                          <p:spTgt spid="59395">
                                            <p:txEl>
                                              <p:pRg st="0" end="0"/>
                                            </p:txEl>
                                          </p:spTgt>
                                        </p:tgtEl>
                                      </p:cBhvr>
                                    </p:animEffect>
                                    <p:anim calcmode="lin" valueType="num">
                                      <p:cBhvr>
                                        <p:cTn id="8" dur="1000" fill="hold"/>
                                        <p:tgtEl>
                                          <p:spTgt spid="5939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9395">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iterate type="wd">
                                    <p:tmPct val="10000"/>
                                  </p:iterate>
                                  <p:childTnLst>
                                    <p:set>
                                      <p:cBhvr>
                                        <p:cTn id="11" dur="1" fill="hold">
                                          <p:stCondLst>
                                            <p:cond delay="0"/>
                                          </p:stCondLst>
                                        </p:cTn>
                                        <p:tgtEl>
                                          <p:spTgt spid="59395">
                                            <p:txEl>
                                              <p:pRg st="1" end="1"/>
                                            </p:txEl>
                                          </p:spTgt>
                                        </p:tgtEl>
                                        <p:attrNameLst>
                                          <p:attrName>style.visibility</p:attrName>
                                        </p:attrNameLst>
                                      </p:cBhvr>
                                      <p:to>
                                        <p:strVal val="visible"/>
                                      </p:to>
                                    </p:set>
                                    <p:animEffect transition="in" filter="fade">
                                      <p:cBhvr>
                                        <p:cTn id="12" dur="1000"/>
                                        <p:tgtEl>
                                          <p:spTgt spid="59395">
                                            <p:txEl>
                                              <p:pRg st="1" end="1"/>
                                            </p:txEl>
                                          </p:spTgt>
                                        </p:tgtEl>
                                      </p:cBhvr>
                                    </p:animEffect>
                                    <p:anim calcmode="lin" valueType="num">
                                      <p:cBhvr>
                                        <p:cTn id="13" dur="1000" fill="hold"/>
                                        <p:tgtEl>
                                          <p:spTgt spid="59395">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59395">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iterate type="wd">
                                    <p:tmPct val="10000"/>
                                  </p:iterate>
                                  <p:childTnLst>
                                    <p:set>
                                      <p:cBhvr>
                                        <p:cTn id="16" dur="1" fill="hold">
                                          <p:stCondLst>
                                            <p:cond delay="0"/>
                                          </p:stCondLst>
                                        </p:cTn>
                                        <p:tgtEl>
                                          <p:spTgt spid="59395">
                                            <p:txEl>
                                              <p:pRg st="2" end="2"/>
                                            </p:txEl>
                                          </p:spTgt>
                                        </p:tgtEl>
                                        <p:attrNameLst>
                                          <p:attrName>style.visibility</p:attrName>
                                        </p:attrNameLst>
                                      </p:cBhvr>
                                      <p:to>
                                        <p:strVal val="visible"/>
                                      </p:to>
                                    </p:set>
                                    <p:animEffect transition="in" filter="fade">
                                      <p:cBhvr>
                                        <p:cTn id="17" dur="1000"/>
                                        <p:tgtEl>
                                          <p:spTgt spid="59395">
                                            <p:txEl>
                                              <p:pRg st="2" end="2"/>
                                            </p:txEl>
                                          </p:spTgt>
                                        </p:tgtEl>
                                      </p:cBhvr>
                                    </p:animEffect>
                                    <p:anim calcmode="lin" valueType="num">
                                      <p:cBhvr>
                                        <p:cTn id="18" dur="1000" fill="hold"/>
                                        <p:tgtEl>
                                          <p:spTgt spid="59395">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59395">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iterate type="wd">
                                    <p:tmPct val="10000"/>
                                  </p:iterate>
                                  <p:childTnLst>
                                    <p:set>
                                      <p:cBhvr>
                                        <p:cTn id="21" dur="1" fill="hold">
                                          <p:stCondLst>
                                            <p:cond delay="0"/>
                                          </p:stCondLst>
                                        </p:cTn>
                                        <p:tgtEl>
                                          <p:spTgt spid="59395">
                                            <p:txEl>
                                              <p:pRg st="3" end="3"/>
                                            </p:txEl>
                                          </p:spTgt>
                                        </p:tgtEl>
                                        <p:attrNameLst>
                                          <p:attrName>style.visibility</p:attrName>
                                        </p:attrNameLst>
                                      </p:cBhvr>
                                      <p:to>
                                        <p:strVal val="visible"/>
                                      </p:to>
                                    </p:set>
                                    <p:animEffect transition="in" filter="fade">
                                      <p:cBhvr>
                                        <p:cTn id="22" dur="1000"/>
                                        <p:tgtEl>
                                          <p:spTgt spid="59395">
                                            <p:txEl>
                                              <p:pRg st="3" end="3"/>
                                            </p:txEl>
                                          </p:spTgt>
                                        </p:tgtEl>
                                      </p:cBhvr>
                                    </p:animEffect>
                                    <p:anim calcmode="lin" valueType="num">
                                      <p:cBhvr>
                                        <p:cTn id="23" dur="1000" fill="hold"/>
                                        <p:tgtEl>
                                          <p:spTgt spid="59395">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59395">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iterate type="wd">
                                    <p:tmPct val="10000"/>
                                  </p:iterate>
                                  <p:childTnLst>
                                    <p:set>
                                      <p:cBhvr>
                                        <p:cTn id="26" dur="1" fill="hold">
                                          <p:stCondLst>
                                            <p:cond delay="0"/>
                                          </p:stCondLst>
                                        </p:cTn>
                                        <p:tgtEl>
                                          <p:spTgt spid="59395">
                                            <p:txEl>
                                              <p:pRg st="4" end="4"/>
                                            </p:txEl>
                                          </p:spTgt>
                                        </p:tgtEl>
                                        <p:attrNameLst>
                                          <p:attrName>style.visibility</p:attrName>
                                        </p:attrNameLst>
                                      </p:cBhvr>
                                      <p:to>
                                        <p:strVal val="visible"/>
                                      </p:to>
                                    </p:set>
                                    <p:animEffect transition="in" filter="fade">
                                      <p:cBhvr>
                                        <p:cTn id="27" dur="1000"/>
                                        <p:tgtEl>
                                          <p:spTgt spid="59395">
                                            <p:txEl>
                                              <p:pRg st="4" end="4"/>
                                            </p:txEl>
                                          </p:spTgt>
                                        </p:tgtEl>
                                      </p:cBhvr>
                                    </p:animEffect>
                                    <p:anim calcmode="lin" valueType="num">
                                      <p:cBhvr>
                                        <p:cTn id="28" dur="1000" fill="hold"/>
                                        <p:tgtEl>
                                          <p:spTgt spid="59395">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59395">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p:stCondLst>
                                    <p:cond delay="0"/>
                                  </p:stCondLst>
                                  <p:iterate type="wd">
                                    <p:tmPct val="10000"/>
                                  </p:iterate>
                                  <p:childTnLst>
                                    <p:set>
                                      <p:cBhvr>
                                        <p:cTn id="31" dur="1" fill="hold">
                                          <p:stCondLst>
                                            <p:cond delay="0"/>
                                          </p:stCondLst>
                                        </p:cTn>
                                        <p:tgtEl>
                                          <p:spTgt spid="59395">
                                            <p:txEl>
                                              <p:pRg st="5" end="5"/>
                                            </p:txEl>
                                          </p:spTgt>
                                        </p:tgtEl>
                                        <p:attrNameLst>
                                          <p:attrName>style.visibility</p:attrName>
                                        </p:attrNameLst>
                                      </p:cBhvr>
                                      <p:to>
                                        <p:strVal val="visible"/>
                                      </p:to>
                                    </p:set>
                                    <p:animEffect transition="in" filter="fade">
                                      <p:cBhvr>
                                        <p:cTn id="32" dur="1000"/>
                                        <p:tgtEl>
                                          <p:spTgt spid="59395">
                                            <p:txEl>
                                              <p:pRg st="5" end="5"/>
                                            </p:txEl>
                                          </p:spTgt>
                                        </p:tgtEl>
                                      </p:cBhvr>
                                    </p:animEffect>
                                    <p:anim calcmode="lin" valueType="num">
                                      <p:cBhvr>
                                        <p:cTn id="33" dur="1000" fill="hold"/>
                                        <p:tgtEl>
                                          <p:spTgt spid="59395">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59395">
                                            <p:txEl>
                                              <p:pRg st="5" end="5"/>
                                            </p:txEl>
                                          </p:spTgt>
                                        </p:tgtEl>
                                        <p:attrNameLst>
                                          <p:attrName>ppt_y</p:attrName>
                                        </p:attrNameLst>
                                      </p:cBhvr>
                                      <p:tavLst>
                                        <p:tav tm="0">
                                          <p:val>
                                            <p:strVal val="#ppt_y+.1"/>
                                          </p:val>
                                        </p:tav>
                                        <p:tav tm="100000">
                                          <p:val>
                                            <p:strVal val="#ppt_y"/>
                                          </p:val>
                                        </p:tav>
                                      </p:tavLst>
                                    </p:anim>
                                  </p:childTnLst>
                                </p:cTn>
                              </p:par>
                              <p:par>
                                <p:cTn id="35" presetID="42" presetClass="entr" presetSubtype="0" fill="hold" grpId="0" nodeType="withEffect">
                                  <p:stCondLst>
                                    <p:cond delay="0"/>
                                  </p:stCondLst>
                                  <p:iterate type="wd">
                                    <p:tmPct val="10000"/>
                                  </p:iterate>
                                  <p:childTnLst>
                                    <p:set>
                                      <p:cBhvr>
                                        <p:cTn id="36" dur="1" fill="hold">
                                          <p:stCondLst>
                                            <p:cond delay="0"/>
                                          </p:stCondLst>
                                        </p:cTn>
                                        <p:tgtEl>
                                          <p:spTgt spid="59395">
                                            <p:txEl>
                                              <p:pRg st="6" end="6"/>
                                            </p:txEl>
                                          </p:spTgt>
                                        </p:tgtEl>
                                        <p:attrNameLst>
                                          <p:attrName>style.visibility</p:attrName>
                                        </p:attrNameLst>
                                      </p:cBhvr>
                                      <p:to>
                                        <p:strVal val="visible"/>
                                      </p:to>
                                    </p:set>
                                    <p:animEffect transition="in" filter="fade">
                                      <p:cBhvr>
                                        <p:cTn id="37" dur="1000"/>
                                        <p:tgtEl>
                                          <p:spTgt spid="59395">
                                            <p:txEl>
                                              <p:pRg st="6" end="6"/>
                                            </p:txEl>
                                          </p:spTgt>
                                        </p:tgtEl>
                                      </p:cBhvr>
                                    </p:animEffect>
                                    <p:anim calcmode="lin" valueType="num">
                                      <p:cBhvr>
                                        <p:cTn id="38" dur="1000" fill="hold"/>
                                        <p:tgtEl>
                                          <p:spTgt spid="59395">
                                            <p:txEl>
                                              <p:pRg st="6" end="6"/>
                                            </p:txEl>
                                          </p:spTgt>
                                        </p:tgtEl>
                                        <p:attrNameLst>
                                          <p:attrName>ppt_x</p:attrName>
                                        </p:attrNameLst>
                                      </p:cBhvr>
                                      <p:tavLst>
                                        <p:tav tm="0">
                                          <p:val>
                                            <p:strVal val="#ppt_x"/>
                                          </p:val>
                                        </p:tav>
                                        <p:tav tm="100000">
                                          <p:val>
                                            <p:strVal val="#ppt_x"/>
                                          </p:val>
                                        </p:tav>
                                      </p:tavLst>
                                    </p:anim>
                                    <p:anim calcmode="lin" valueType="num">
                                      <p:cBhvr>
                                        <p:cTn id="39" dur="1000" fill="hold"/>
                                        <p:tgtEl>
                                          <p:spTgt spid="59395">
                                            <p:txEl>
                                              <p:pRg st="6" end="6"/>
                                            </p:txEl>
                                          </p:spTgt>
                                        </p:tgtEl>
                                        <p:attrNameLst>
                                          <p:attrName>ppt_y</p:attrName>
                                        </p:attrNameLst>
                                      </p:cBhvr>
                                      <p:tavLst>
                                        <p:tav tm="0">
                                          <p:val>
                                            <p:strVal val="#ppt_y+.1"/>
                                          </p:val>
                                        </p:tav>
                                        <p:tav tm="100000">
                                          <p:val>
                                            <p:strVal val="#ppt_y"/>
                                          </p:val>
                                        </p:tav>
                                      </p:tavLst>
                                    </p:anim>
                                  </p:childTnLst>
                                </p:cTn>
                              </p:par>
                              <p:par>
                                <p:cTn id="40" presetID="42" presetClass="entr" presetSubtype="0" fill="hold" grpId="0" nodeType="withEffect">
                                  <p:stCondLst>
                                    <p:cond delay="0"/>
                                  </p:stCondLst>
                                  <p:iterate type="wd">
                                    <p:tmPct val="10000"/>
                                  </p:iterate>
                                  <p:childTnLst>
                                    <p:set>
                                      <p:cBhvr>
                                        <p:cTn id="41" dur="1" fill="hold">
                                          <p:stCondLst>
                                            <p:cond delay="0"/>
                                          </p:stCondLst>
                                        </p:cTn>
                                        <p:tgtEl>
                                          <p:spTgt spid="59395">
                                            <p:txEl>
                                              <p:pRg st="8" end="8"/>
                                            </p:txEl>
                                          </p:spTgt>
                                        </p:tgtEl>
                                        <p:attrNameLst>
                                          <p:attrName>style.visibility</p:attrName>
                                        </p:attrNameLst>
                                      </p:cBhvr>
                                      <p:to>
                                        <p:strVal val="visible"/>
                                      </p:to>
                                    </p:set>
                                    <p:animEffect transition="in" filter="fade">
                                      <p:cBhvr>
                                        <p:cTn id="42" dur="1000"/>
                                        <p:tgtEl>
                                          <p:spTgt spid="59395">
                                            <p:txEl>
                                              <p:pRg st="8" end="8"/>
                                            </p:txEl>
                                          </p:spTgt>
                                        </p:tgtEl>
                                      </p:cBhvr>
                                    </p:animEffect>
                                    <p:anim calcmode="lin" valueType="num">
                                      <p:cBhvr>
                                        <p:cTn id="43" dur="1000" fill="hold"/>
                                        <p:tgtEl>
                                          <p:spTgt spid="59395">
                                            <p:txEl>
                                              <p:pRg st="8" end="8"/>
                                            </p:txEl>
                                          </p:spTgt>
                                        </p:tgtEl>
                                        <p:attrNameLst>
                                          <p:attrName>ppt_x</p:attrName>
                                        </p:attrNameLst>
                                      </p:cBhvr>
                                      <p:tavLst>
                                        <p:tav tm="0">
                                          <p:val>
                                            <p:strVal val="#ppt_x"/>
                                          </p:val>
                                        </p:tav>
                                        <p:tav tm="100000">
                                          <p:val>
                                            <p:strVal val="#ppt_x"/>
                                          </p:val>
                                        </p:tav>
                                      </p:tavLst>
                                    </p:anim>
                                    <p:anim calcmode="lin" valueType="num">
                                      <p:cBhvr>
                                        <p:cTn id="44" dur="1000" fill="hold"/>
                                        <p:tgtEl>
                                          <p:spTgt spid="59395">
                                            <p:txEl>
                                              <p:pRg st="8" end="8"/>
                                            </p:txEl>
                                          </p:spTgt>
                                        </p:tgtEl>
                                        <p:attrNameLst>
                                          <p:attrName>ppt_y</p:attrName>
                                        </p:attrNameLst>
                                      </p:cBhvr>
                                      <p:tavLst>
                                        <p:tav tm="0">
                                          <p:val>
                                            <p:strVal val="#ppt_y+.1"/>
                                          </p:val>
                                        </p:tav>
                                        <p:tav tm="100000">
                                          <p:val>
                                            <p:strVal val="#ppt_y"/>
                                          </p:val>
                                        </p:tav>
                                      </p:tavLst>
                                    </p:anim>
                                  </p:childTnLst>
                                </p:cTn>
                              </p:par>
                              <p:par>
                                <p:cTn id="45" presetID="42" presetClass="entr" presetSubtype="0" fill="hold" grpId="0" nodeType="withEffect">
                                  <p:stCondLst>
                                    <p:cond delay="0"/>
                                  </p:stCondLst>
                                  <p:iterate type="wd">
                                    <p:tmPct val="10000"/>
                                  </p:iterate>
                                  <p:childTnLst>
                                    <p:set>
                                      <p:cBhvr>
                                        <p:cTn id="46" dur="1" fill="hold">
                                          <p:stCondLst>
                                            <p:cond delay="0"/>
                                          </p:stCondLst>
                                        </p:cTn>
                                        <p:tgtEl>
                                          <p:spTgt spid="59395">
                                            <p:txEl>
                                              <p:pRg st="9" end="9"/>
                                            </p:txEl>
                                          </p:spTgt>
                                        </p:tgtEl>
                                        <p:attrNameLst>
                                          <p:attrName>style.visibility</p:attrName>
                                        </p:attrNameLst>
                                      </p:cBhvr>
                                      <p:to>
                                        <p:strVal val="visible"/>
                                      </p:to>
                                    </p:set>
                                    <p:animEffect transition="in" filter="fade">
                                      <p:cBhvr>
                                        <p:cTn id="47" dur="1000"/>
                                        <p:tgtEl>
                                          <p:spTgt spid="59395">
                                            <p:txEl>
                                              <p:pRg st="9" end="9"/>
                                            </p:txEl>
                                          </p:spTgt>
                                        </p:tgtEl>
                                      </p:cBhvr>
                                    </p:animEffect>
                                    <p:anim calcmode="lin" valueType="num">
                                      <p:cBhvr>
                                        <p:cTn id="48" dur="1000" fill="hold"/>
                                        <p:tgtEl>
                                          <p:spTgt spid="59395">
                                            <p:txEl>
                                              <p:pRg st="9" end="9"/>
                                            </p:txEl>
                                          </p:spTgt>
                                        </p:tgtEl>
                                        <p:attrNameLst>
                                          <p:attrName>ppt_x</p:attrName>
                                        </p:attrNameLst>
                                      </p:cBhvr>
                                      <p:tavLst>
                                        <p:tav tm="0">
                                          <p:val>
                                            <p:strVal val="#ppt_x"/>
                                          </p:val>
                                        </p:tav>
                                        <p:tav tm="100000">
                                          <p:val>
                                            <p:strVal val="#ppt_x"/>
                                          </p:val>
                                        </p:tav>
                                      </p:tavLst>
                                    </p:anim>
                                    <p:anim calcmode="lin" valueType="num">
                                      <p:cBhvr>
                                        <p:cTn id="49" dur="1000" fill="hold"/>
                                        <p:tgtEl>
                                          <p:spTgt spid="59395">
                                            <p:txEl>
                                              <p:pRg st="9" end="9"/>
                                            </p:txEl>
                                          </p:spTgt>
                                        </p:tgtEl>
                                        <p:attrNameLst>
                                          <p:attrName>ppt_y</p:attrName>
                                        </p:attrNameLst>
                                      </p:cBhvr>
                                      <p:tavLst>
                                        <p:tav tm="0">
                                          <p:val>
                                            <p:strVal val="#ppt_y+.1"/>
                                          </p:val>
                                        </p:tav>
                                        <p:tav tm="100000">
                                          <p:val>
                                            <p:strVal val="#ppt_y"/>
                                          </p:val>
                                        </p:tav>
                                      </p:tavLst>
                                    </p:anim>
                                  </p:childTnLst>
                                </p:cTn>
                              </p:par>
                              <p:par>
                                <p:cTn id="50" presetID="42" presetClass="entr" presetSubtype="0" fill="hold" grpId="0" nodeType="withEffect">
                                  <p:stCondLst>
                                    <p:cond delay="0"/>
                                  </p:stCondLst>
                                  <p:iterate type="wd">
                                    <p:tmPct val="10000"/>
                                  </p:iterate>
                                  <p:childTnLst>
                                    <p:set>
                                      <p:cBhvr>
                                        <p:cTn id="51" dur="1" fill="hold">
                                          <p:stCondLst>
                                            <p:cond delay="0"/>
                                          </p:stCondLst>
                                        </p:cTn>
                                        <p:tgtEl>
                                          <p:spTgt spid="59395">
                                            <p:txEl>
                                              <p:pRg st="10" end="10"/>
                                            </p:txEl>
                                          </p:spTgt>
                                        </p:tgtEl>
                                        <p:attrNameLst>
                                          <p:attrName>style.visibility</p:attrName>
                                        </p:attrNameLst>
                                      </p:cBhvr>
                                      <p:to>
                                        <p:strVal val="visible"/>
                                      </p:to>
                                    </p:set>
                                    <p:animEffect transition="in" filter="fade">
                                      <p:cBhvr>
                                        <p:cTn id="52" dur="1000"/>
                                        <p:tgtEl>
                                          <p:spTgt spid="59395">
                                            <p:txEl>
                                              <p:pRg st="10" end="10"/>
                                            </p:txEl>
                                          </p:spTgt>
                                        </p:tgtEl>
                                      </p:cBhvr>
                                    </p:animEffect>
                                    <p:anim calcmode="lin" valueType="num">
                                      <p:cBhvr>
                                        <p:cTn id="53" dur="1000" fill="hold"/>
                                        <p:tgtEl>
                                          <p:spTgt spid="59395">
                                            <p:txEl>
                                              <p:pRg st="10" end="10"/>
                                            </p:txEl>
                                          </p:spTgt>
                                        </p:tgtEl>
                                        <p:attrNameLst>
                                          <p:attrName>ppt_x</p:attrName>
                                        </p:attrNameLst>
                                      </p:cBhvr>
                                      <p:tavLst>
                                        <p:tav tm="0">
                                          <p:val>
                                            <p:strVal val="#ppt_x"/>
                                          </p:val>
                                        </p:tav>
                                        <p:tav tm="100000">
                                          <p:val>
                                            <p:strVal val="#ppt_x"/>
                                          </p:val>
                                        </p:tav>
                                      </p:tavLst>
                                    </p:anim>
                                    <p:anim calcmode="lin" valueType="num">
                                      <p:cBhvr>
                                        <p:cTn id="54" dur="1000" fill="hold"/>
                                        <p:tgtEl>
                                          <p:spTgt spid="59395">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5" grpId="0" build="p"/>
    </p:bld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2ac14d8527af5b61929f2fa9c86a4dcd51798"/>
</p:tagLst>
</file>

<file path=ppt/theme/theme1.xml><?xml version="1.0" encoding="utf-8"?>
<a:theme xmlns:a="http://schemas.openxmlformats.org/drawingml/2006/main" name="Office Teması">
  <a:themeElements>
    <a:clrScheme name="Office Teması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eması">
      <a:majorFont>
        <a:latin typeface="Tahoma"/>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Office Teması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eması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eması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eması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eması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eması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eması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murkey_undertow [Salt Okunur] [Uyumluluk Modu]" id="{51244121-C581-4A67-A899-490AC41E841C}" vid="{FEB6B06C-35D2-4346-85B5-1A5DCDB49E82}"/>
    </a:ext>
  </a:extLst>
</a:theme>
</file>

<file path=docProps/app.xml><?xml version="1.0" encoding="utf-8"?>
<Properties xmlns="http://schemas.openxmlformats.org/officeDocument/2006/extended-properties" xmlns:vt="http://schemas.openxmlformats.org/officeDocument/2006/docPropsVTypes">
  <Template/>
  <TotalTime>10296</TotalTime>
  <Words>1105</Words>
  <Application>Microsoft Office PowerPoint</Application>
  <PresentationFormat>Ekran Gösterisi (4:3)</PresentationFormat>
  <Paragraphs>143</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Arial</vt:lpstr>
      <vt:lpstr>Eras Demi ITC</vt:lpstr>
      <vt:lpstr>Tahoma</vt:lpstr>
      <vt:lpstr>Times New Roman</vt:lpstr>
      <vt:lpstr>Office Teması</vt:lpstr>
      <vt:lpstr>10 KASIM 1938</vt:lpstr>
      <vt:lpstr>PowerPoint Sunusu</vt:lpstr>
      <vt:lpstr>10 Kasım 1938</vt:lpstr>
      <vt:lpstr>10 Kasım 1938</vt:lpstr>
      <vt:lpstr>10 Kasım 1938</vt:lpstr>
      <vt:lpstr>10 Kasım 1938</vt:lpstr>
      <vt:lpstr>10 Kasım 1938</vt:lpstr>
      <vt:lpstr>PowerPoint Sunusu</vt:lpstr>
    </vt:vector>
  </TitlesOfParts>
  <Company>eclipsed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 Kasım Slayto</dc:title>
  <dc:creator>www.mebders.com</dc:creator>
  <cp:lastModifiedBy>Muhammet Bozkurt</cp:lastModifiedBy>
  <cp:revision>100</cp:revision>
  <dcterms:created xsi:type="dcterms:W3CDTF">2002-10-29T16:53:47Z</dcterms:created>
  <dcterms:modified xsi:type="dcterms:W3CDTF">2017-10-08T14:14:57Z</dcterms:modified>
  <cp:contentStatus>Tamamlandı</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