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B18"/>
    <a:srgbClr val="CCFF99"/>
    <a:srgbClr val="843820"/>
    <a:srgbClr val="4D4D4D"/>
    <a:srgbClr val="77777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4343400" cy="22098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4343400" cy="609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285E22-8744-4DC2-A9E3-5F98B6432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B9FE-E44C-4EC8-99BD-24B90D82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C018-EA73-4C0D-AB0F-2A7DC4ED2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669A-D33F-4CE3-8C51-25FA2A690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A3F98-C445-48F4-BFD2-1D8B7DAE5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28194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455BA-E4CD-4F1C-9F08-599672560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7EDB2-4535-4254-9293-E94FDFB6BF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D2E3-1C90-4758-B555-FE7355FE7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5EF7E-37DE-4333-AE6B-F66FEF08A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048B7-B6F4-477F-A792-CDCC82EB6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5BC1A-886E-403B-8ADE-C60176CBC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5791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0D349C-744B-496D-B673-55B9587360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CCFF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FF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audio" Target="../media/audio1.wav"/><Relationship Id="rId16" Type="http://schemas.openxmlformats.org/officeDocument/2006/relationships/image" Target="../media/image17.jp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audio" Target="../media/audio1.wav"/><Relationship Id="rId5" Type="http://schemas.openxmlformats.org/officeDocument/2006/relationships/image" Target="../media/image6.jpe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Relationship Id="rId22" Type="http://schemas.openxmlformats.org/officeDocument/2006/relationships/image" Target="../media/image23.jp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 smtClean="0"/>
              <a:t>Ben Seni Hiç Görmeden Sevdim</a:t>
            </a:r>
            <a:endParaRPr lang="en-US" sz="40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295400" y="6324600"/>
            <a:ext cx="3124200" cy="381000"/>
          </a:xfrm>
          <a:prstGeom prst="roundRect">
            <a:avLst/>
          </a:prstGeom>
          <a:solidFill>
            <a:srgbClr val="312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Sesli ve tıklamadan izleyiniz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563366"/>
            <a:ext cx="3352800" cy="527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4343400" cy="3200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26080"/>
            <a:ext cx="4343400" cy="32918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5819"/>
            <a:ext cx="4343400" cy="32918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3" y="2971800"/>
            <a:ext cx="4343400" cy="32141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7" y="2926080"/>
            <a:ext cx="4343400" cy="329184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6" y="2915819"/>
            <a:ext cx="4343401" cy="329908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6" y="2930756"/>
            <a:ext cx="4332841" cy="326543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1" y="2930756"/>
            <a:ext cx="4325295" cy="322363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0" y="2926080"/>
            <a:ext cx="4325296" cy="32846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2" y="2928191"/>
            <a:ext cx="4320014" cy="328037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" y="2936340"/>
            <a:ext cx="4325298" cy="328460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6" y="2936340"/>
            <a:ext cx="4344160" cy="327011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3" y="2926075"/>
            <a:ext cx="4343405" cy="329184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0" y="2947808"/>
            <a:ext cx="4334355" cy="323812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5" y="2929097"/>
            <a:ext cx="4325299" cy="325683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05" y="2933932"/>
            <a:ext cx="2443072" cy="325742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97" y="2943924"/>
            <a:ext cx="2450646" cy="3285048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5" y="2935407"/>
            <a:ext cx="4325301" cy="328158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7" y="2919430"/>
            <a:ext cx="4334356" cy="329185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3" y="2936601"/>
            <a:ext cx="4344160" cy="3299693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1" y="2947065"/>
            <a:ext cx="4341149" cy="326421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60718" y="1810229"/>
            <a:ext cx="3975768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Ben seni hiç görmeden sevdim</a:t>
            </a:r>
            <a:endParaRPr lang="tr-TR" sz="2400" dirty="0">
              <a:latin typeface="+mj-lt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860180" y="1830310"/>
            <a:ext cx="3932487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Sesini hiç duymadan hissettim</a:t>
            </a:r>
            <a:endParaRPr lang="tr-TR" sz="2400" dirty="0">
              <a:latin typeface="+mj-lt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86788" y="1819838"/>
            <a:ext cx="3741409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Yokluğun </a:t>
            </a:r>
            <a:r>
              <a:rPr lang="tr-TR" sz="2400" dirty="0" err="1" smtClean="0">
                <a:latin typeface="+mj-lt"/>
              </a:rPr>
              <a:t>belkide</a:t>
            </a:r>
            <a:r>
              <a:rPr lang="tr-TR" sz="2400" dirty="0" smtClean="0">
                <a:latin typeface="+mj-lt"/>
              </a:rPr>
              <a:t> hüznümdü</a:t>
            </a:r>
            <a:endParaRPr lang="tr-TR" sz="2400" dirty="0">
              <a:latin typeface="+mj-lt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757585" y="1821245"/>
            <a:ext cx="4171335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Atam sana kavuşmadan özledim</a:t>
            </a:r>
            <a:endParaRPr lang="tr-TR" sz="2400" dirty="0">
              <a:latin typeface="+mj-lt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806263" y="1824579"/>
            <a:ext cx="4145237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Varlığın dağ, taş, deniz ülkemde</a:t>
            </a:r>
            <a:endParaRPr lang="tr-TR" sz="2400" dirty="0">
              <a:latin typeface="+mj-lt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180780" y="1827593"/>
            <a:ext cx="329128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Seninle yürürüz geleceğe</a:t>
            </a:r>
            <a:endParaRPr lang="tr-TR" sz="2400" dirty="0">
              <a:latin typeface="+mj-lt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139277" y="1832713"/>
            <a:ext cx="372890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Çoktan göklere yükselsen de</a:t>
            </a:r>
            <a:endParaRPr lang="tr-TR" sz="2400" dirty="0">
              <a:latin typeface="+mj-lt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431055" y="1786427"/>
            <a:ext cx="3034805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 yerin kalbimizde</a:t>
            </a:r>
            <a:endParaRPr lang="tr-TR" sz="2400" dirty="0">
              <a:latin typeface="+mj-lt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717642" y="1834188"/>
            <a:ext cx="4145237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Varlığın dağ, taş, deniz ülkemde</a:t>
            </a:r>
            <a:endParaRPr lang="tr-TR" sz="2400" dirty="0">
              <a:latin typeface="+mj-lt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113041" y="1819838"/>
            <a:ext cx="329128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Seninle yürürüz geleceğe</a:t>
            </a:r>
            <a:endParaRPr lang="tr-TR" sz="2400" dirty="0">
              <a:latin typeface="+mj-lt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914251" y="1807514"/>
            <a:ext cx="372890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Çoktan göklere yükselsen de</a:t>
            </a:r>
            <a:endParaRPr lang="tr-TR" sz="2400" dirty="0">
              <a:latin typeface="+mj-lt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327993" y="1842931"/>
            <a:ext cx="3034805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 yerin kalbimizde</a:t>
            </a:r>
            <a:endParaRPr lang="tr-TR" sz="2400" dirty="0">
              <a:latin typeface="+mj-lt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675984" y="1814600"/>
            <a:ext cx="4145237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Varlığın dağ, taş, deniz ülkemde</a:t>
            </a:r>
            <a:endParaRPr lang="tr-TR" sz="2400" dirty="0">
              <a:latin typeface="+mj-lt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266326" y="1829257"/>
            <a:ext cx="329128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Seninle yürürüz geleceğe</a:t>
            </a:r>
            <a:endParaRPr lang="tr-TR" sz="2400" dirty="0">
              <a:latin typeface="+mj-lt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946641" y="1840064"/>
            <a:ext cx="372890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Çoktan göklere yükselsen de</a:t>
            </a:r>
            <a:endParaRPr lang="tr-TR" sz="2400" dirty="0">
              <a:latin typeface="+mj-lt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125233" y="1794525"/>
            <a:ext cx="3034805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 yerin kalbimizde</a:t>
            </a:r>
            <a:endParaRPr lang="tr-TR" sz="2400" dirty="0">
              <a:latin typeface="+mj-lt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687761" y="1847946"/>
            <a:ext cx="4204997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Unutulmaz bir destansın dillerde</a:t>
            </a:r>
            <a:endParaRPr lang="tr-TR" sz="2400" dirty="0">
              <a:latin typeface="+mj-lt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111102" y="1803434"/>
            <a:ext cx="3498073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Sönmeyen ışıksın ülkemde</a:t>
            </a:r>
            <a:endParaRPr lang="tr-TR" sz="2400" dirty="0">
              <a:latin typeface="+mj-lt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21857" y="1829967"/>
            <a:ext cx="3728906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Çoktan göklere yükselsen de</a:t>
            </a:r>
            <a:endParaRPr lang="tr-TR" sz="2400" dirty="0">
              <a:latin typeface="+mj-lt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336570" y="1822629"/>
            <a:ext cx="3034805" cy="461665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+mj-lt"/>
              </a:rPr>
              <a:t>Senin yerin kalbimizde</a:t>
            </a:r>
            <a:endParaRPr lang="tr-TR" sz="2400" dirty="0">
              <a:latin typeface="+mj-lt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6" y="3609315"/>
            <a:ext cx="1630636" cy="1989447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84" y="3581400"/>
            <a:ext cx="1828800" cy="1295400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84" y="5423067"/>
            <a:ext cx="1766316" cy="1255250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34" y="1795947"/>
            <a:ext cx="1747266" cy="1275581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84" y="0"/>
            <a:ext cx="1766316" cy="1249680"/>
          </a:xfrm>
          <a:prstGeom prst="rect">
            <a:avLst/>
          </a:prstGeom>
        </p:spPr>
      </p:pic>
      <p:sp>
        <p:nvSpPr>
          <p:cNvPr id="60" name="Yuvarlatılmış Dikdörtgen 59">
            <a:hlinkClick r:id="" action="ppaction://hlinkshowjump?jump=nextslide"/>
          </p:cNvPr>
          <p:cNvSpPr/>
          <p:nvPr/>
        </p:nvSpPr>
        <p:spPr>
          <a:xfrm>
            <a:off x="4791460" y="6389665"/>
            <a:ext cx="735103" cy="303279"/>
          </a:xfrm>
          <a:prstGeom prst="roundRect">
            <a:avLst/>
          </a:prstGeom>
          <a:blipFill>
            <a:blip r:embed="rId3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843820"/>
                </a:solidFill>
              </a:rPr>
              <a:t>Çıkış</a:t>
            </a:r>
            <a:endParaRPr lang="tr-TR" b="1" dirty="0">
              <a:solidFill>
                <a:srgbClr val="84382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en-seni-hic-gormedim.wav"/>
          </p:stSnd>
        </p:sndAc>
      </p:transition>
    </mc:Choice>
    <mc:Fallback xmlns="">
      <p:transition spd="slow" advClick="0">
        <p:sndAc>
          <p:stSnd>
            <p:snd r:embed="rId32" name="ben-seni-hic-gormedi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50" presetClass="exit" presetSubtype="0" accel="10000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50" presetClass="exit" presetSubtype="0" accel="10000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50" presetClass="exit" presetSubtype="0" accel="10000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50" presetClass="exit" presetSubtype="0" accel="10000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50" presetClass="exit" presetSubtype="0" accel="10000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50" presetClass="exit" presetSubtype="0" accel="100000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50" presetClass="exit" presetSubtype="0" accel="100000" fill="hold" grpId="1" nodeType="withEffect">
                                  <p:stCondLst>
                                    <p:cond delay="4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50" presetClass="exit" presetSubtype="0" accel="100000" fill="hold" grpId="1" nodeType="withEffect">
                                  <p:stCondLst>
                                    <p:cond delay="5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0" presetClass="exit" presetSubtype="0" accel="100000" fill="hold" grpId="1" nodeType="withEffect">
                                  <p:stCondLst>
                                    <p:cond delay="5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4" presetID="3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3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3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2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0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30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0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30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0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30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0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30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50" presetClass="exit" presetSubtype="0" accel="10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50" presetClass="exit" presetSubtype="0" accel="10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47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50" presetClass="exit" presetSubtype="0" accel="10000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7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50" presetClass="exit" presetSubtype="0" accel="100000" fill="hold" grpId="1" nodeType="withEffect">
                                  <p:stCondLst>
                                    <p:cond delay="4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47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50" presetClass="exit" presetSubtype="0" accel="100000" fill="hold" grpId="1" nodeType="withEffect">
                                  <p:stCondLst>
                                    <p:cond delay="4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47" presetClass="entr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50" presetClass="exit" presetSubtype="0" accel="10000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7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50" presetClass="exit" presetSubtype="0" accel="100000" fill="hold" grpId="1" nodeType="with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59" presetID="3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3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2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2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3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3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2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3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50" presetClass="exit" presetSubtype="0" ac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50" presetClass="exit" presetSubtype="0" accel="10000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4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50" presetClass="exit" presetSubtype="0" accel="100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47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6" presetClass="emph" presetSubtype="0" autoRev="1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Scale>
                                      <p:cBhvr>
                                        <p:cTn id="551" dur="3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2" presetID="42" presetClass="path" presetSubtype="0" accel="50000" decel="50000" fill="hold" grpId="2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>
            <a:hlinkClick r:id="" action="ppaction://hlinkshowjump?jump=endshow"/>
          </p:cNvPr>
          <p:cNvSpPr/>
          <p:nvPr/>
        </p:nvSpPr>
        <p:spPr>
          <a:xfrm>
            <a:off x="4791460" y="6389665"/>
            <a:ext cx="735103" cy="3032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843820"/>
                </a:solidFill>
              </a:rPr>
              <a:t>Çıkış</a:t>
            </a:r>
            <a:endParaRPr lang="tr-TR" b="1" dirty="0">
              <a:solidFill>
                <a:srgbClr val="84382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295400" y="2971800"/>
            <a:ext cx="286488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</a:rPr>
              <a:t>Kaynak : TSK Arşivi</a:t>
            </a:r>
          </a:p>
          <a:p>
            <a:pPr algn="ctr"/>
            <a:endParaRPr lang="tr-TR" sz="20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</a:rPr>
              <a:t>Slayt Hazırlama</a:t>
            </a:r>
          </a:p>
          <a:p>
            <a:pPr algn="ctr"/>
            <a:endParaRPr lang="tr-T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</a:rPr>
              <a:t>Muhammet BOZKURT</a:t>
            </a:r>
          </a:p>
          <a:p>
            <a:pPr algn="ctr"/>
            <a:endParaRPr lang="tr-T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</a:rPr>
              <a:t>info@mebders.com</a:t>
            </a:r>
            <a:endParaRPr lang="tr-T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/>
              </a:rPr>
              <a:t>www.mebders.com</a:t>
            </a:r>
            <a:endParaRPr lang="tr-TR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tr-TR" sz="20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accent5">
                    <a:lumMod val="90000"/>
                  </a:schemeClr>
                </a:solidFill>
              </a:rPr>
              <a:t>©mebders.com</a:t>
            </a:r>
            <a:endParaRPr lang="tr-TR" sz="2000" b="1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b1efbe3366bcaa60c893416586f8cb02e9b"/>
</p:tagLst>
</file>

<file path=ppt/theme/theme1.xml><?xml version="1.0" encoding="utf-8"?>
<a:theme xmlns:a="http://schemas.openxmlformats.org/drawingml/2006/main" name="Office Teması">
  <a:themeElements>
    <a:clrScheme name="Office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sı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s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s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104</Words>
  <Application>Microsoft Office PowerPoint</Application>
  <PresentationFormat>Ekran Gösterisi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Office Teması</vt:lpstr>
      <vt:lpstr>Ben Seni Hiç Görmeden Sevdim</vt:lpstr>
      <vt:lpstr>PowerPoint Sunusu</vt:lpstr>
      <vt:lpstr>PowerPoint Sunusu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Seni Hiç Görmeden Sevdim</dc:title>
  <dc:creator>www.mebders.com</dc:creator>
  <cp:lastModifiedBy>Muhammet Bozkurt</cp:lastModifiedBy>
  <cp:revision>18</cp:revision>
  <dcterms:created xsi:type="dcterms:W3CDTF">2003-01-29T22:13:07Z</dcterms:created>
  <dcterms:modified xsi:type="dcterms:W3CDTF">2017-10-08T14:00:06Z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