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</p:sldIdLst>
  <p:sldSz cx="9144000" cy="6858000" type="screen4x3"/>
  <p:notesSz cx="6858000" cy="9144000"/>
  <p:custDataLst>
    <p:tags r:id="rId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2B18"/>
    <a:srgbClr val="CCFF99"/>
    <a:srgbClr val="843820"/>
    <a:srgbClr val="4D4D4D"/>
    <a:srgbClr val="777777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200400"/>
            <a:ext cx="4343400" cy="2209800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5486400"/>
            <a:ext cx="4343400" cy="609600"/>
          </a:xfrm>
        </p:spPr>
        <p:txBody>
          <a:bodyPr/>
          <a:lstStyle>
            <a:lvl1pPr marL="0" indent="0" algn="ctr"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F285E22-8744-4DC2-A9E3-5F98B6432C1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4FB9FE-E44C-4EC8-99BD-24B90D822C2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45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59C018-EA73-4C0D-AB0F-2A7DC4ED2B2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645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AB669A-D33F-4CE3-8C51-25FA2A69024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898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A3F98-C445-48F4-BFD2-1D8B7DAE54A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701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8194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3429000" y="1600200"/>
            <a:ext cx="2819400" cy="45259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B455BA-E4CD-4F1C-9F08-59967256008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48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A7EDB2-4535-4254-9293-E94FDFB6BFE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382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1DD2E3-1C90-4758-B555-FE7355FE795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285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35EF7E-37DE-4333-AE6B-F66FEF08AF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97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4048B7-B6F4-477F-A792-CDCC82EB68C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136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C5BC1A-886E-403B-8ADE-C60176CBCDA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76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57912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A0D349C-744B-496D-B673-55B95873603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rgbClr val="CCFF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CCFF99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CCFF99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CCFF99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CCFF99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CCFF99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CCFF99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CCFF99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CCFF99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g"/><Relationship Id="rId18" Type="http://schemas.openxmlformats.org/officeDocument/2006/relationships/image" Target="../media/image19.jpeg"/><Relationship Id="rId26" Type="http://schemas.openxmlformats.org/officeDocument/2006/relationships/image" Target="../media/image27.jpeg"/><Relationship Id="rId3" Type="http://schemas.openxmlformats.org/officeDocument/2006/relationships/image" Target="../media/image4.jpeg"/><Relationship Id="rId21" Type="http://schemas.openxmlformats.org/officeDocument/2006/relationships/image" Target="../media/image22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5" Type="http://schemas.openxmlformats.org/officeDocument/2006/relationships/image" Target="../media/image26.jpeg"/><Relationship Id="rId2" Type="http://schemas.openxmlformats.org/officeDocument/2006/relationships/audio" Target="../media/audio1.wav"/><Relationship Id="rId16" Type="http://schemas.openxmlformats.org/officeDocument/2006/relationships/image" Target="../media/image17.jpg"/><Relationship Id="rId20" Type="http://schemas.openxmlformats.org/officeDocument/2006/relationships/image" Target="../media/image21.jpeg"/><Relationship Id="rId29" Type="http://schemas.openxmlformats.org/officeDocument/2006/relationships/image" Target="../media/image3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24" Type="http://schemas.openxmlformats.org/officeDocument/2006/relationships/image" Target="../media/image25.jpeg"/><Relationship Id="rId32" Type="http://schemas.openxmlformats.org/officeDocument/2006/relationships/audio" Target="../media/audio1.wav"/><Relationship Id="rId5" Type="http://schemas.openxmlformats.org/officeDocument/2006/relationships/image" Target="../media/image6.jpeg"/><Relationship Id="rId15" Type="http://schemas.openxmlformats.org/officeDocument/2006/relationships/image" Target="../media/image16.jpg"/><Relationship Id="rId23" Type="http://schemas.openxmlformats.org/officeDocument/2006/relationships/image" Target="../media/image24.jpg"/><Relationship Id="rId28" Type="http://schemas.openxmlformats.org/officeDocument/2006/relationships/image" Target="../media/image29.jpeg"/><Relationship Id="rId10" Type="http://schemas.openxmlformats.org/officeDocument/2006/relationships/image" Target="../media/image11.jpeg"/><Relationship Id="rId19" Type="http://schemas.openxmlformats.org/officeDocument/2006/relationships/image" Target="../media/image20.jpeg"/><Relationship Id="rId31" Type="http://schemas.openxmlformats.org/officeDocument/2006/relationships/image" Target="../media/image32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g"/><Relationship Id="rId22" Type="http://schemas.openxmlformats.org/officeDocument/2006/relationships/image" Target="../media/image23.jpg"/><Relationship Id="rId27" Type="http://schemas.openxmlformats.org/officeDocument/2006/relationships/image" Target="../media/image28.jpeg"/><Relationship Id="rId30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bders.com/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000" dirty="0" smtClean="0"/>
              <a:t>Ben Seni Hiç Görmeden Sevdim</a:t>
            </a:r>
            <a:endParaRPr lang="en-US" sz="4000" dirty="0"/>
          </a:p>
        </p:txBody>
      </p:sp>
      <p:sp>
        <p:nvSpPr>
          <p:cNvPr id="3" name="Yuvarlatılmış Dikdörtgen 2"/>
          <p:cNvSpPr/>
          <p:nvPr/>
        </p:nvSpPr>
        <p:spPr>
          <a:xfrm>
            <a:off x="1295400" y="6324600"/>
            <a:ext cx="3124200" cy="381000"/>
          </a:xfrm>
          <a:prstGeom prst="roundRect">
            <a:avLst/>
          </a:prstGeom>
          <a:solidFill>
            <a:srgbClr val="312B1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Sesli ve tıklamadan izleyiniz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770" y="563366"/>
            <a:ext cx="3352800" cy="52740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971800"/>
            <a:ext cx="4343400" cy="32004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926080"/>
            <a:ext cx="4343400" cy="329184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915819"/>
            <a:ext cx="4343400" cy="329184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53" y="2971800"/>
            <a:ext cx="4343400" cy="3214131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47" y="2926080"/>
            <a:ext cx="4343400" cy="329184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46" y="2915819"/>
            <a:ext cx="4343401" cy="3299082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06" y="2930756"/>
            <a:ext cx="4332841" cy="3265435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51" y="2930756"/>
            <a:ext cx="4325295" cy="3223638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50" y="2926080"/>
            <a:ext cx="4325296" cy="3284600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32" y="2928191"/>
            <a:ext cx="4320014" cy="3280374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48" y="2936340"/>
            <a:ext cx="4325298" cy="3284601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86" y="2936340"/>
            <a:ext cx="4344160" cy="3270112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3" y="2926075"/>
            <a:ext cx="4343405" cy="3291845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0" y="2947808"/>
            <a:ext cx="4334355" cy="3238123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45" y="2929097"/>
            <a:ext cx="4325299" cy="3256833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7105" y="2933932"/>
            <a:ext cx="2443072" cy="3257429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197" y="2943924"/>
            <a:ext cx="2450646" cy="3285048"/>
          </a:xfrm>
          <a:prstGeom prst="rect">
            <a:avLst/>
          </a:prstGeom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25" y="2935407"/>
            <a:ext cx="4325301" cy="3281580"/>
          </a:xfrm>
          <a:prstGeom prst="rect">
            <a:avLst/>
          </a:prstGeom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27" y="2919430"/>
            <a:ext cx="4334356" cy="3291850"/>
          </a:xfrm>
          <a:prstGeom prst="rect">
            <a:avLst/>
          </a:prstGeom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753" y="2936601"/>
            <a:ext cx="4344160" cy="3299693"/>
          </a:xfrm>
          <a:prstGeom prst="rect">
            <a:avLst/>
          </a:prstGeom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31" y="2947065"/>
            <a:ext cx="4341149" cy="3264213"/>
          </a:xfrm>
          <a:prstGeom prst="rect">
            <a:avLst/>
          </a:prstGeom>
        </p:spPr>
      </p:pic>
      <p:sp>
        <p:nvSpPr>
          <p:cNvPr id="27" name="Metin kutusu 26"/>
          <p:cNvSpPr txBox="1"/>
          <p:nvPr/>
        </p:nvSpPr>
        <p:spPr>
          <a:xfrm>
            <a:off x="760718" y="1810229"/>
            <a:ext cx="3975768" cy="461665"/>
          </a:xfrm>
          <a:prstGeom prst="rect">
            <a:avLst/>
          </a:prstGeom>
          <a:blipFill>
            <a:blip r:embed="rId2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+mj-lt"/>
              </a:rPr>
              <a:t>Ben seni hiç görmeden sevdim</a:t>
            </a:r>
            <a:endParaRPr lang="tr-TR" sz="2400" dirty="0">
              <a:latin typeface="+mj-lt"/>
            </a:endParaRPr>
          </a:p>
        </p:txBody>
      </p:sp>
      <p:sp>
        <p:nvSpPr>
          <p:cNvPr id="29" name="Metin kutusu 28"/>
          <p:cNvSpPr txBox="1"/>
          <p:nvPr/>
        </p:nvSpPr>
        <p:spPr>
          <a:xfrm>
            <a:off x="860180" y="1830310"/>
            <a:ext cx="3932487" cy="461665"/>
          </a:xfrm>
          <a:prstGeom prst="rect">
            <a:avLst/>
          </a:prstGeom>
          <a:blipFill>
            <a:blip r:embed="rId2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+mj-lt"/>
              </a:rPr>
              <a:t>Sesini hiç duymadan hissettim</a:t>
            </a:r>
            <a:endParaRPr lang="tr-TR" sz="2400" dirty="0">
              <a:latin typeface="+mj-lt"/>
            </a:endParaRPr>
          </a:p>
        </p:txBody>
      </p:sp>
      <p:sp>
        <p:nvSpPr>
          <p:cNvPr id="30" name="Metin kutusu 29"/>
          <p:cNvSpPr txBox="1"/>
          <p:nvPr/>
        </p:nvSpPr>
        <p:spPr>
          <a:xfrm>
            <a:off x="986788" y="1819838"/>
            <a:ext cx="3741409" cy="461665"/>
          </a:xfrm>
          <a:prstGeom prst="rect">
            <a:avLst/>
          </a:prstGeom>
          <a:blipFill>
            <a:blip r:embed="rId2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+mj-lt"/>
              </a:rPr>
              <a:t>Yokluğun </a:t>
            </a:r>
            <a:r>
              <a:rPr lang="tr-TR" sz="2400" dirty="0" err="1" smtClean="0">
                <a:latin typeface="+mj-lt"/>
              </a:rPr>
              <a:t>belkide</a:t>
            </a:r>
            <a:r>
              <a:rPr lang="tr-TR" sz="2400" dirty="0" smtClean="0">
                <a:latin typeface="+mj-lt"/>
              </a:rPr>
              <a:t> hüznümdü</a:t>
            </a:r>
            <a:endParaRPr lang="tr-TR" sz="2400" dirty="0">
              <a:latin typeface="+mj-lt"/>
            </a:endParaRPr>
          </a:p>
        </p:txBody>
      </p:sp>
      <p:sp>
        <p:nvSpPr>
          <p:cNvPr id="31" name="Metin kutusu 30"/>
          <p:cNvSpPr txBox="1"/>
          <p:nvPr/>
        </p:nvSpPr>
        <p:spPr>
          <a:xfrm>
            <a:off x="757585" y="1821245"/>
            <a:ext cx="4171335" cy="461665"/>
          </a:xfrm>
          <a:prstGeom prst="rect">
            <a:avLst/>
          </a:prstGeom>
          <a:blipFill>
            <a:blip r:embed="rId2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+mj-lt"/>
              </a:rPr>
              <a:t>Atam sana kavuşmadan özledim</a:t>
            </a:r>
            <a:endParaRPr lang="tr-TR" sz="2400" dirty="0">
              <a:latin typeface="+mj-lt"/>
            </a:endParaRPr>
          </a:p>
        </p:txBody>
      </p:sp>
      <p:sp>
        <p:nvSpPr>
          <p:cNvPr id="32" name="Metin kutusu 31"/>
          <p:cNvSpPr txBox="1"/>
          <p:nvPr/>
        </p:nvSpPr>
        <p:spPr>
          <a:xfrm>
            <a:off x="806263" y="1824579"/>
            <a:ext cx="4145237" cy="461665"/>
          </a:xfrm>
          <a:prstGeom prst="rect">
            <a:avLst/>
          </a:prstGeom>
          <a:blipFill>
            <a:blip r:embed="rId2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+mj-lt"/>
              </a:rPr>
              <a:t>Varlığın dağ, taş, deniz ülkemde</a:t>
            </a:r>
            <a:endParaRPr lang="tr-TR" sz="2400" dirty="0">
              <a:latin typeface="+mj-lt"/>
            </a:endParaRPr>
          </a:p>
        </p:txBody>
      </p:sp>
      <p:sp>
        <p:nvSpPr>
          <p:cNvPr id="33" name="Metin kutusu 32"/>
          <p:cNvSpPr txBox="1"/>
          <p:nvPr/>
        </p:nvSpPr>
        <p:spPr>
          <a:xfrm>
            <a:off x="1180780" y="1827593"/>
            <a:ext cx="3291286" cy="461665"/>
          </a:xfrm>
          <a:prstGeom prst="rect">
            <a:avLst/>
          </a:prstGeom>
          <a:blipFill>
            <a:blip r:embed="rId2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+mj-lt"/>
              </a:rPr>
              <a:t>Seninle yürürüz geleceğe</a:t>
            </a:r>
            <a:endParaRPr lang="tr-TR" sz="2400" dirty="0">
              <a:latin typeface="+mj-lt"/>
            </a:endParaRPr>
          </a:p>
        </p:txBody>
      </p:sp>
      <p:sp>
        <p:nvSpPr>
          <p:cNvPr id="34" name="Metin kutusu 33"/>
          <p:cNvSpPr txBox="1"/>
          <p:nvPr/>
        </p:nvSpPr>
        <p:spPr>
          <a:xfrm>
            <a:off x="1139277" y="1832713"/>
            <a:ext cx="3728906" cy="461665"/>
          </a:xfrm>
          <a:prstGeom prst="rect">
            <a:avLst/>
          </a:prstGeom>
          <a:blipFill>
            <a:blip r:embed="rId2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+mj-lt"/>
              </a:rPr>
              <a:t>Çoktan göklere yükselsen de</a:t>
            </a:r>
            <a:endParaRPr lang="tr-TR" sz="2400" dirty="0">
              <a:latin typeface="+mj-lt"/>
            </a:endParaRPr>
          </a:p>
        </p:txBody>
      </p:sp>
      <p:sp>
        <p:nvSpPr>
          <p:cNvPr id="35" name="Metin kutusu 34"/>
          <p:cNvSpPr txBox="1"/>
          <p:nvPr/>
        </p:nvSpPr>
        <p:spPr>
          <a:xfrm>
            <a:off x="1431055" y="1786427"/>
            <a:ext cx="3034805" cy="461665"/>
          </a:xfrm>
          <a:prstGeom prst="rect">
            <a:avLst/>
          </a:prstGeom>
          <a:blipFill>
            <a:blip r:embed="rId2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+mj-lt"/>
              </a:rPr>
              <a:t>Senin yerin kalbimizde</a:t>
            </a:r>
            <a:endParaRPr lang="tr-TR" sz="2400" dirty="0">
              <a:latin typeface="+mj-lt"/>
            </a:endParaRPr>
          </a:p>
        </p:txBody>
      </p:sp>
      <p:sp>
        <p:nvSpPr>
          <p:cNvPr id="36" name="Metin kutusu 35"/>
          <p:cNvSpPr txBox="1"/>
          <p:nvPr/>
        </p:nvSpPr>
        <p:spPr>
          <a:xfrm>
            <a:off x="717642" y="1834188"/>
            <a:ext cx="4145237" cy="461665"/>
          </a:xfrm>
          <a:prstGeom prst="rect">
            <a:avLst/>
          </a:prstGeom>
          <a:blipFill>
            <a:blip r:embed="rId2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+mj-lt"/>
              </a:rPr>
              <a:t>Varlığın dağ, taş, deniz ülkemde</a:t>
            </a:r>
            <a:endParaRPr lang="tr-TR" sz="2400" dirty="0">
              <a:latin typeface="+mj-lt"/>
            </a:endParaRPr>
          </a:p>
        </p:txBody>
      </p:sp>
      <p:sp>
        <p:nvSpPr>
          <p:cNvPr id="37" name="Metin kutusu 36"/>
          <p:cNvSpPr txBox="1"/>
          <p:nvPr/>
        </p:nvSpPr>
        <p:spPr>
          <a:xfrm>
            <a:off x="1113041" y="1819838"/>
            <a:ext cx="3291286" cy="461665"/>
          </a:xfrm>
          <a:prstGeom prst="rect">
            <a:avLst/>
          </a:prstGeom>
          <a:blipFill>
            <a:blip r:embed="rId2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+mj-lt"/>
              </a:rPr>
              <a:t>Seninle yürürüz geleceğe</a:t>
            </a:r>
            <a:endParaRPr lang="tr-TR" sz="2400" dirty="0">
              <a:latin typeface="+mj-lt"/>
            </a:endParaRPr>
          </a:p>
        </p:txBody>
      </p:sp>
      <p:sp>
        <p:nvSpPr>
          <p:cNvPr id="38" name="Metin kutusu 37"/>
          <p:cNvSpPr txBox="1"/>
          <p:nvPr/>
        </p:nvSpPr>
        <p:spPr>
          <a:xfrm>
            <a:off x="914251" y="1807514"/>
            <a:ext cx="3728906" cy="461665"/>
          </a:xfrm>
          <a:prstGeom prst="rect">
            <a:avLst/>
          </a:prstGeom>
          <a:blipFill>
            <a:blip r:embed="rId2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+mj-lt"/>
              </a:rPr>
              <a:t>Çoktan göklere yükselsen de</a:t>
            </a:r>
            <a:endParaRPr lang="tr-TR" sz="2400" dirty="0">
              <a:latin typeface="+mj-lt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1327993" y="1842931"/>
            <a:ext cx="3034805" cy="461665"/>
          </a:xfrm>
          <a:prstGeom prst="rect">
            <a:avLst/>
          </a:prstGeom>
          <a:blipFill>
            <a:blip r:embed="rId2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+mj-lt"/>
              </a:rPr>
              <a:t>Senin yerin kalbimizde</a:t>
            </a:r>
            <a:endParaRPr lang="tr-TR" sz="2400" dirty="0">
              <a:latin typeface="+mj-lt"/>
            </a:endParaRPr>
          </a:p>
        </p:txBody>
      </p:sp>
      <p:sp>
        <p:nvSpPr>
          <p:cNvPr id="40" name="Metin kutusu 39"/>
          <p:cNvSpPr txBox="1"/>
          <p:nvPr/>
        </p:nvSpPr>
        <p:spPr>
          <a:xfrm>
            <a:off x="675984" y="1814600"/>
            <a:ext cx="4145237" cy="461665"/>
          </a:xfrm>
          <a:prstGeom prst="rect">
            <a:avLst/>
          </a:prstGeom>
          <a:blipFill>
            <a:blip r:embed="rId2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+mj-lt"/>
              </a:rPr>
              <a:t>Varlığın dağ, taş, deniz ülkemde</a:t>
            </a:r>
            <a:endParaRPr lang="tr-TR" sz="2400" dirty="0">
              <a:latin typeface="+mj-lt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1266326" y="1829257"/>
            <a:ext cx="3291286" cy="461665"/>
          </a:xfrm>
          <a:prstGeom prst="rect">
            <a:avLst/>
          </a:prstGeom>
          <a:blipFill>
            <a:blip r:embed="rId2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+mj-lt"/>
              </a:rPr>
              <a:t>Seninle yürürüz geleceğe</a:t>
            </a:r>
            <a:endParaRPr lang="tr-TR" sz="2400" dirty="0">
              <a:latin typeface="+mj-lt"/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946641" y="1840064"/>
            <a:ext cx="3728906" cy="461665"/>
          </a:xfrm>
          <a:prstGeom prst="rect">
            <a:avLst/>
          </a:prstGeom>
          <a:blipFill>
            <a:blip r:embed="rId2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+mj-lt"/>
              </a:rPr>
              <a:t>Çoktan göklere yükselsen de</a:t>
            </a:r>
            <a:endParaRPr lang="tr-TR" sz="2400" dirty="0">
              <a:latin typeface="+mj-lt"/>
            </a:endParaRPr>
          </a:p>
        </p:txBody>
      </p:sp>
      <p:sp>
        <p:nvSpPr>
          <p:cNvPr id="43" name="Metin kutusu 42"/>
          <p:cNvSpPr txBox="1"/>
          <p:nvPr/>
        </p:nvSpPr>
        <p:spPr>
          <a:xfrm>
            <a:off x="1125233" y="1794525"/>
            <a:ext cx="3034805" cy="461665"/>
          </a:xfrm>
          <a:prstGeom prst="rect">
            <a:avLst/>
          </a:prstGeom>
          <a:blipFill>
            <a:blip r:embed="rId2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+mj-lt"/>
              </a:rPr>
              <a:t>Senin yerin kalbimizde</a:t>
            </a:r>
            <a:endParaRPr lang="tr-TR" sz="2400" dirty="0">
              <a:latin typeface="+mj-lt"/>
            </a:endParaRPr>
          </a:p>
        </p:txBody>
      </p:sp>
      <p:sp>
        <p:nvSpPr>
          <p:cNvPr id="44" name="Metin kutusu 43"/>
          <p:cNvSpPr txBox="1"/>
          <p:nvPr/>
        </p:nvSpPr>
        <p:spPr>
          <a:xfrm>
            <a:off x="687761" y="1847946"/>
            <a:ext cx="4204997" cy="461665"/>
          </a:xfrm>
          <a:prstGeom prst="rect">
            <a:avLst/>
          </a:prstGeom>
          <a:blipFill>
            <a:blip r:embed="rId2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+mj-lt"/>
              </a:rPr>
              <a:t>Unutulmaz bir destansın dillerde</a:t>
            </a:r>
            <a:endParaRPr lang="tr-TR" sz="2400" dirty="0">
              <a:latin typeface="+mj-lt"/>
            </a:endParaRPr>
          </a:p>
        </p:txBody>
      </p:sp>
      <p:sp>
        <p:nvSpPr>
          <p:cNvPr id="45" name="Metin kutusu 44"/>
          <p:cNvSpPr txBox="1"/>
          <p:nvPr/>
        </p:nvSpPr>
        <p:spPr>
          <a:xfrm>
            <a:off x="1111102" y="1803434"/>
            <a:ext cx="3498073" cy="461665"/>
          </a:xfrm>
          <a:prstGeom prst="rect">
            <a:avLst/>
          </a:prstGeom>
          <a:blipFill>
            <a:blip r:embed="rId2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+mj-lt"/>
              </a:rPr>
              <a:t>Sönmeyen ışıksın ülkemde</a:t>
            </a:r>
            <a:endParaRPr lang="tr-TR" sz="2400" dirty="0">
              <a:latin typeface="+mj-lt"/>
            </a:endParaRPr>
          </a:p>
        </p:txBody>
      </p:sp>
      <p:sp>
        <p:nvSpPr>
          <p:cNvPr id="46" name="Metin kutusu 45"/>
          <p:cNvSpPr txBox="1"/>
          <p:nvPr/>
        </p:nvSpPr>
        <p:spPr>
          <a:xfrm>
            <a:off x="1021857" y="1829967"/>
            <a:ext cx="3728906" cy="461665"/>
          </a:xfrm>
          <a:prstGeom prst="rect">
            <a:avLst/>
          </a:prstGeom>
          <a:blipFill>
            <a:blip r:embed="rId2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+mj-lt"/>
              </a:rPr>
              <a:t>Çoktan göklere yükselsen de</a:t>
            </a:r>
            <a:endParaRPr lang="tr-TR" sz="2400" dirty="0">
              <a:latin typeface="+mj-lt"/>
            </a:endParaRPr>
          </a:p>
        </p:txBody>
      </p:sp>
      <p:sp>
        <p:nvSpPr>
          <p:cNvPr id="47" name="Metin kutusu 46"/>
          <p:cNvSpPr txBox="1"/>
          <p:nvPr/>
        </p:nvSpPr>
        <p:spPr>
          <a:xfrm>
            <a:off x="1336570" y="1822629"/>
            <a:ext cx="3034805" cy="461665"/>
          </a:xfrm>
          <a:prstGeom prst="rect">
            <a:avLst/>
          </a:prstGeom>
          <a:blipFill>
            <a:blip r:embed="rId25"/>
            <a:tile tx="0" ty="0" sx="100000" sy="100000" flip="none" algn="tl"/>
          </a:blipFill>
        </p:spPr>
        <p:txBody>
          <a:bodyPr wrap="none" rtlCol="0">
            <a:spAutoFit/>
          </a:bodyPr>
          <a:lstStyle/>
          <a:p>
            <a:r>
              <a:rPr lang="tr-TR" sz="2400" dirty="0" smtClean="0">
                <a:latin typeface="+mj-lt"/>
              </a:rPr>
              <a:t>Senin yerin kalbimizde</a:t>
            </a:r>
            <a:endParaRPr lang="tr-TR" sz="2400" dirty="0">
              <a:latin typeface="+mj-lt"/>
            </a:endParaRPr>
          </a:p>
        </p:txBody>
      </p:sp>
      <p:pic>
        <p:nvPicPr>
          <p:cNvPr id="28" name="Resim 27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326" y="3609315"/>
            <a:ext cx="1630636" cy="1989447"/>
          </a:xfrm>
          <a:prstGeom prst="rect">
            <a:avLst/>
          </a:prstGeom>
        </p:spPr>
      </p:pic>
      <p:pic>
        <p:nvPicPr>
          <p:cNvPr id="56" name="Resim 55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084" y="3581400"/>
            <a:ext cx="1828800" cy="1295400"/>
          </a:xfrm>
          <a:prstGeom prst="rect">
            <a:avLst/>
          </a:prstGeom>
        </p:spPr>
      </p:pic>
      <p:pic>
        <p:nvPicPr>
          <p:cNvPr id="57" name="Resim 56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084" y="5423067"/>
            <a:ext cx="1766316" cy="1255250"/>
          </a:xfrm>
          <a:prstGeom prst="rect">
            <a:avLst/>
          </a:prstGeom>
        </p:spPr>
      </p:pic>
      <p:pic>
        <p:nvPicPr>
          <p:cNvPr id="58" name="Resim 57"/>
          <p:cNvPicPr>
            <a:picLocks noChangeAspect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134" y="1795947"/>
            <a:ext cx="1747266" cy="1275581"/>
          </a:xfrm>
          <a:prstGeom prst="rect">
            <a:avLst/>
          </a:prstGeom>
        </p:spPr>
      </p:pic>
      <p:pic>
        <p:nvPicPr>
          <p:cNvPr id="59" name="Resim 58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084" y="0"/>
            <a:ext cx="1766316" cy="1249680"/>
          </a:xfrm>
          <a:prstGeom prst="rect">
            <a:avLst/>
          </a:prstGeom>
        </p:spPr>
      </p:pic>
      <p:sp>
        <p:nvSpPr>
          <p:cNvPr id="60" name="Yuvarlatılmış Dikdörtgen 59">
            <a:hlinkClick r:id="" action="ppaction://hlinkshowjump?jump=nextslide"/>
          </p:cNvPr>
          <p:cNvSpPr/>
          <p:nvPr/>
        </p:nvSpPr>
        <p:spPr>
          <a:xfrm>
            <a:off x="4791460" y="6389665"/>
            <a:ext cx="735103" cy="303279"/>
          </a:xfrm>
          <a:prstGeom prst="roundRect">
            <a:avLst/>
          </a:prstGeom>
          <a:blipFill>
            <a:blip r:embed="rId31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rgbClr val="843820"/>
                </a:solidFill>
              </a:rPr>
              <a:t>Çıkış</a:t>
            </a:r>
            <a:endParaRPr lang="tr-TR" b="1" dirty="0">
              <a:solidFill>
                <a:srgbClr val="84382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ben-seni-hic-gormedim.wav"/>
          </p:stSnd>
        </p:sndAc>
      </p:transition>
    </mc:Choice>
    <mc:Fallback xmlns="">
      <p:transition spd="slow" advClick="0">
        <p:sndAc>
          <p:stSnd>
            <p:snd r:embed="rId32" name="ben-seni-hic-gormedim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4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4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decel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4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4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xit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decel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4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4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xit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decel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4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4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xit" presetSubtype="0" fill="hold" nodeType="withEffect">
                                  <p:stCondLst>
                                    <p:cond delay="2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decel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4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4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xit" presetSubtype="0" fill="hold" nodeType="withEffect">
                                  <p:stCondLst>
                                    <p:cond delay="3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decel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" decel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0" presetClass="entr" presetSubtype="0" fill="hold" nodeType="withEffect">
                                  <p:stCondLst>
                                    <p:cond delay="35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4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4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30" presetClass="exit" presetSubtype="0" fill="hold" nodeType="withEffect">
                                  <p:stCondLst>
                                    <p:cond delay="4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decel="1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30" presetClass="entr" presetSubtype="0" fill="hold" nodeType="withEffect">
                                  <p:stCondLst>
                                    <p:cond delay="42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4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2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4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30" presetClass="exit" presetSubtype="0" fill="hold" nodeType="withEffect">
                                  <p:stCondLst>
                                    <p:cond delay="4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decel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30" presetClass="entr" presetSubtype="0" fill="hold" nodeType="withEffect">
                                  <p:stCondLst>
                                    <p:cond delay="49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4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2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4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30" presetClass="exit" presetSubtype="0" fill="hold" nodeType="withEffect">
                                  <p:stCondLst>
                                    <p:cond delay="5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" decel="100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" decel="100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30" presetClass="entr" presetSubtype="0" fill="hold" nodeType="withEffect">
                                  <p:stCondLst>
                                    <p:cond delay="560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4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2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4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7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50" presetClass="exit" presetSubtype="0" accel="100000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7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47" presetClass="entr" presetSubtype="0" fill="hold" grpId="0" nodeType="withEffect">
                                  <p:stCondLst>
                                    <p:cond delay="170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0" presetClass="exit" presetSubtype="0" accel="100000" fill="hold" grpId="1" nodeType="withEffect">
                                  <p:stCondLst>
                                    <p:cond delay="2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47" presetClass="entr" presetSubtype="0" fill="hold" grpId="0" nodeType="withEffect">
                                  <p:stCondLst>
                                    <p:cond delay="220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50" presetClass="exit" presetSubtype="0" accel="100000" fill="hold" grpId="1" nodeType="withEffect">
                                  <p:stCondLst>
                                    <p:cond delay="2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47" presetClass="entr" presetSubtype="0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50" presetClass="exit" presetSubtype="0" accel="100000" fill="hold" grpId="1" nodeType="withEffect">
                                  <p:stCondLst>
                                    <p:cond delay="3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47" presetClass="entr" presetSubtype="0" fill="hold" grpId="0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50" presetClass="exit" presetSubtype="0" accel="100000" fill="hold" grpId="1" nodeType="withEffect">
                                  <p:stCondLst>
                                    <p:cond delay="3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47" presetClass="entr" presetSubtype="0" fill="hold" grpId="0" nodeType="withEffect">
                                  <p:stCondLst>
                                    <p:cond delay="370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50" presetClass="exit" presetSubtype="0" accel="100000" fill="hold" grpId="1" nodeType="withEffect">
                                  <p:stCondLst>
                                    <p:cond delay="4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47" presetClass="entr" presetSubtype="0" fill="hold" grpId="0" nodeType="withEffect">
                                  <p:stCondLst>
                                    <p:cond delay="420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50" presetClass="exit" presetSubtype="0" accel="100000" fill="hold" grpId="1" nodeType="withEffect">
                                  <p:stCondLst>
                                    <p:cond delay="4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7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47" presetClass="entr" presetSubtype="0" fill="hold" grpId="0" nodeType="withEffect">
                                  <p:stCondLst>
                                    <p:cond delay="470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6" presetID="50" presetClass="exit" presetSubtype="0" accel="100000" fill="hold" grpId="1" nodeType="withEffect">
                                  <p:stCondLst>
                                    <p:cond delay="5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47" presetClass="entr" presetSubtype="0" fill="hold" grpId="0" nodeType="withEffect">
                                  <p:stCondLst>
                                    <p:cond delay="520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4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6" presetID="50" presetClass="exit" presetSubtype="0" accel="100000" fill="hold" grpId="1" nodeType="withEffect">
                                  <p:stCondLst>
                                    <p:cond delay="57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10" presetClass="entr" presetSubtype="0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nodeType="withEffect">
                                  <p:stCondLst>
                                    <p:cond delay="5500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60000"/>
                            </p:stCondLst>
                            <p:childTnLst>
                              <p:par>
                                <p:cTn id="244" presetID="30" presetClass="exit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200" decel="10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200" decel="100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3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24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5" dur="2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2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24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0" presetID="30" presetClass="exit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200" decel="100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200" decel="100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30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24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1" dur="24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24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24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6" presetID="30" presetClass="exit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200" decel="100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200" decel="100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4" presetID="30" presetClass="entr" presetSubtype="0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24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7" dur="24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24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24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2" presetID="30" presetClass="exit" presetSubtype="0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200" decel="10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200" decel="100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0" presetID="30" presetClass="entr" presetSubtype="0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2" dur="24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3" dur="24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4" dur="24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24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8" presetID="30" presetClass="exit" presetSubtype="0" fill="hold" nodeType="withEffect">
                                  <p:stCondLst>
                                    <p:cond delay="3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1" dur="2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200" decel="10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6" presetID="30" presetClass="entr" presetSubtype="0" fill="hold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8" dur="24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9" dur="24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24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24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4" presetID="30" presetClass="exit" presetSubtype="0" fill="hold" nodeType="withEffect">
                                  <p:stCondLst>
                                    <p:cond delay="39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7" dur="200" decel="100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8" dur="200" decel="100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30" presetClass="entr" presetSubtype="0" fill="hold" nodeType="withEffect">
                                  <p:stCondLst>
                                    <p:cond delay="3900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24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5" dur="24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24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24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0" presetID="30" presetClass="exit" presetSubtype="0" fill="hold" nodeType="withEffect">
                                  <p:stCondLst>
                                    <p:cond delay="4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200" decel="10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200" decel="10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8" presetID="30" presetClass="entr" presetSubtype="0" fill="hold" nodeType="withEffect">
                                  <p:stCondLst>
                                    <p:cond delay="4600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0" dur="240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1" dur="24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2" dur="24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3" dur="24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4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6" presetID="30" presetClass="exit" presetSubtype="0" fill="hold" nodeType="withEffect">
                                  <p:stCondLst>
                                    <p:cond delay="5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9" dur="200" decel="100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0" dur="200" decel="100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4" presetID="30" presetClass="entr" presetSubtype="0" fill="hold" nodeType="withEffect">
                                  <p:stCondLst>
                                    <p:cond delay="5300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6" dur="24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7" dur="24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24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9" dur="24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1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2" presetID="30" presetClass="exit" presetSubtype="0" fill="hold" nodeType="withEffect">
                                  <p:stCondLst>
                                    <p:cond delay="60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5" dur="200" decel="10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6" dur="200" decel="100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0" presetID="30" presetClass="entr" presetSubtype="0" fill="hold" nodeType="withEffect">
                                  <p:stCondLst>
                                    <p:cond delay="6000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2" dur="2400" decel="100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3" dur="24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4" dur="24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24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7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8" presetID="47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0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1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3" presetID="50" presetClass="exit" presetSubtype="0" accel="100000" fill="hold" grpId="1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5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8" presetID="47" presetClass="entr" presetSubtype="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0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1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3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3" presetID="50" presetClass="exit" presetSubtype="0" accel="10000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8" presetID="47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0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1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2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3" presetID="50" presetClass="exit" presetSubtype="0" accel="100000" fill="hold" grpId="1" nodeType="withEffect">
                                  <p:stCondLst>
                                    <p:cond delay="1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8" presetID="47" presetClass="entr" presetSubtype="0" fill="hold" grpId="0" nodeType="withEffect">
                                  <p:stCondLst>
                                    <p:cond delay="3800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0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1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3" presetID="50" presetClass="exit" presetSubtype="0" accel="100000" fill="hold" grpId="1" nodeType="withEffect">
                                  <p:stCondLst>
                                    <p:cond delay="43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4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5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8" presetID="47" presetClass="entr" presetSubtype="0" fill="hold" grpId="0" nodeType="withEffect">
                                  <p:stCondLst>
                                    <p:cond delay="4300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0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1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2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3" presetID="50" presetClass="exit" presetSubtype="0" accel="100000" fill="hold" grpId="1" nodeType="withEffect">
                                  <p:stCondLst>
                                    <p:cond delay="48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5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8" presetID="47" presetClass="entr" presetSubtype="0" fill="hold" grpId="0" nodeType="withEffect">
                                  <p:stCondLst>
                                    <p:cond delay="4900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0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1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2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3" presetID="50" presetClass="exit" presetSubtype="0" accel="100000" fill="hold" grpId="1" nodeType="withEffect">
                                  <p:stCondLst>
                                    <p:cond delay="5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8" presetID="47" presetClass="entr" presetSubtype="0" fill="hold" grpId="0" nodeType="withEffect">
                                  <p:stCondLst>
                                    <p:cond delay="5400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0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1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3" presetID="50" presetClass="exit" presetSubtype="0" accel="100000" fill="hold" grpId="1" nodeType="withEffect">
                                  <p:stCondLst>
                                    <p:cond delay="59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4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5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8" fill="hold">
                            <p:stCondLst>
                              <p:cond delay="123000"/>
                            </p:stCondLst>
                            <p:childTnLst>
                              <p:par>
                                <p:cTn id="459" presetID="30" presetClass="exit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2" dur="200" decel="10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200" decel="100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9" dur="24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0" dur="24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24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2" dur="24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3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5" presetID="30" presetClass="exit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8" dur="200" decel="10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9" dur="200" decel="100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3" presetID="30" presetClass="entr" presetSubtype="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5" dur="2400" decel="100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6" dur="24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24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24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9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0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1" presetID="30" presetClass="exit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200" decel="100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5" dur="200" decel="100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9" presetID="30" presetClass="entr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1" dur="24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2" dur="2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3" dur="2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4" dur="24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600" accel="1000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7" presetID="30" presetClass="exit" presetSubtype="0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0" dur="200" decel="10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1" dur="200" decel="10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7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8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9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0" presetID="50" presetClass="exit" presetSubtype="0" accel="100000" fill="hold" grpId="1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1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47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7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8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9" dur="3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0" presetID="50" presetClass="exit" presetSubtype="0" accel="100000" fill="hold" grpId="1" nodeType="withEffect">
                                  <p:stCondLst>
                                    <p:cond delay="9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1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2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5" presetID="47" presetClass="entr" presetSubtype="0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7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8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9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0" presetID="50" presetClass="exit" presetSubtype="0" accel="100000" fill="hold" grpId="1" nodeType="withEffect">
                                  <p:stCondLst>
                                    <p:cond delay="15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1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2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5" presetID="47" presetClass="entr" presetSubtype="0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7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8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9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0" presetID="6" presetClass="emph" presetSubtype="0" autoRev="1" fill="hold" grpId="1" nodeType="withEffect">
                                  <p:stCondLst>
                                    <p:cond delay="22000"/>
                                  </p:stCondLst>
                                  <p:childTnLst>
                                    <p:animScale>
                                      <p:cBhvr>
                                        <p:cTn id="551" dur="3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52" presetID="42" presetClass="path" presetSubtype="0" accel="50000" decel="50000" fill="hold" grpId="2" nodeType="withEffect">
                                  <p:stCondLst>
                                    <p:cond delay="22000"/>
                                  </p:stCondLst>
                                  <p:childTnLst>
                                    <p:animMotion origin="layout" path="M 0 0 L 0 0.25 E" pathEditMode="relative" ptsTypes="">
                                      <p:cBhvr>
                                        <p:cTn id="553" dur="5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4" presetID="10" presetClass="entr" presetSubtype="0" fill="hold" nodeType="withEffect">
                                  <p:stCondLst>
                                    <p:cond delay="2600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6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7" presetID="10" presetClass="entr" presetSubtype="0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7" grpId="2" animBg="1"/>
      <p:bldP spid="6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Yuvarlatılmış Dikdörtgen 4">
            <a:hlinkClick r:id="" action="ppaction://hlinkshowjump?jump=endshow"/>
          </p:cNvPr>
          <p:cNvSpPr/>
          <p:nvPr/>
        </p:nvSpPr>
        <p:spPr>
          <a:xfrm>
            <a:off x="4791460" y="6389665"/>
            <a:ext cx="735103" cy="303279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dirty="0" smtClean="0">
                <a:solidFill>
                  <a:srgbClr val="843820"/>
                </a:solidFill>
              </a:rPr>
              <a:t>Çıkış</a:t>
            </a:r>
            <a:endParaRPr lang="tr-TR" b="1" dirty="0">
              <a:solidFill>
                <a:srgbClr val="843820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1295400" y="2971800"/>
            <a:ext cx="2864887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000" b="1" dirty="0" smtClean="0">
                <a:solidFill>
                  <a:schemeClr val="bg1">
                    <a:lumMod val="95000"/>
                  </a:schemeClr>
                </a:solidFill>
              </a:rPr>
              <a:t>Kaynak : TSK Arşivi</a:t>
            </a:r>
          </a:p>
          <a:p>
            <a:pPr algn="ctr"/>
            <a:endParaRPr lang="tr-TR" sz="2000" b="1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tr-TR" sz="2000" b="1" dirty="0" smtClean="0">
                <a:solidFill>
                  <a:schemeClr val="bg1">
                    <a:lumMod val="95000"/>
                  </a:schemeClr>
                </a:solidFill>
              </a:rPr>
              <a:t>Slayt Hazırlama</a:t>
            </a:r>
          </a:p>
          <a:p>
            <a:pPr algn="ctr"/>
            <a:endParaRPr lang="tr-TR" sz="20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tr-TR" sz="2000" b="1" dirty="0" smtClean="0">
                <a:solidFill>
                  <a:schemeClr val="bg1">
                    <a:lumMod val="95000"/>
                  </a:schemeClr>
                </a:solidFill>
              </a:rPr>
              <a:t>Muhammet BOZKURT</a:t>
            </a:r>
          </a:p>
          <a:p>
            <a:pPr algn="ctr"/>
            <a:endParaRPr lang="tr-TR" sz="20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tr-TR" sz="2000" b="1" dirty="0" smtClean="0">
                <a:solidFill>
                  <a:schemeClr val="bg1">
                    <a:lumMod val="95000"/>
                  </a:schemeClr>
                </a:solidFill>
              </a:rPr>
              <a:t>info@mebders.com</a:t>
            </a:r>
            <a:endParaRPr lang="tr-TR" sz="20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tr-TR" sz="2000" b="1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tr-TR" sz="20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hlinkClick r:id="rId3"/>
              </a:rPr>
              <a:t>www.mebders.com</a:t>
            </a:r>
            <a:endParaRPr lang="tr-TR" sz="20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endParaRPr lang="tr-TR" sz="2000" b="1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tr-TR" sz="2000" b="1" dirty="0" smtClean="0">
                <a:solidFill>
                  <a:schemeClr val="accent5">
                    <a:lumMod val="90000"/>
                  </a:schemeClr>
                </a:solidFill>
              </a:rPr>
              <a:t>©mebders.com</a:t>
            </a:r>
            <a:endParaRPr lang="tr-TR" sz="2000" b="1" dirty="0">
              <a:solidFill>
                <a:schemeClr val="accent5">
                  <a:lumMod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769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1b1efbe3366bcaa60c893416586f8cb02e9b"/>
</p:tagLst>
</file>

<file path=ppt/theme/theme1.xml><?xml version="1.0" encoding="utf-8"?>
<a:theme xmlns:a="http://schemas.openxmlformats.org/drawingml/2006/main" name="Office Teması">
  <a:themeElements>
    <a:clrScheme name="Office Teması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eması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Office Teması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eması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sı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sı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sı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sı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sı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eması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</TotalTime>
  <Words>104</Words>
  <Application>Microsoft Office PowerPoint</Application>
  <PresentationFormat>Ekran Gösterisi (4:3)</PresentationFormat>
  <Paragraphs>35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6" baseType="lpstr">
      <vt:lpstr>Arial</vt:lpstr>
      <vt:lpstr>Times New Roman</vt:lpstr>
      <vt:lpstr>Office Teması</vt:lpstr>
      <vt:lpstr>Ben Seni Hiç Görmeden Sevdim</vt:lpstr>
      <vt:lpstr>PowerPoint Sunusu</vt:lpstr>
      <vt:lpstr>PowerPoint Sunusu</vt:lpstr>
    </vt:vector>
  </TitlesOfParts>
  <Company>eclipsed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 Seni Hiç Görmeden Sevdim</dc:title>
  <dc:creator>www.mebders.com</dc:creator>
  <cp:lastModifiedBy>Muhammet Bozkurt</cp:lastModifiedBy>
  <cp:revision>18</cp:revision>
  <dcterms:created xsi:type="dcterms:W3CDTF">2003-01-29T22:13:07Z</dcterms:created>
  <dcterms:modified xsi:type="dcterms:W3CDTF">2017-10-08T14:00:06Z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