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0" r:id="rId2"/>
    <p:sldId id="263" r:id="rId3"/>
  </p:sldIdLst>
  <p:sldSz cx="9144000" cy="6858000" type="screen4x3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94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508CCB-60D5-4364-AA7A-7C63D8900EF2}" type="datetimeFigureOut">
              <a:rPr lang="en-US" smtClean="0"/>
              <a:t>10/8/2017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7BC8AF-0D44-4DAF-B293-ACABD08C9C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346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59D5C-7180-4EB4-ABAC-B8291AE4A24B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E1B7-EA4B-4627-8377-47E877C4B3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13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59D5C-7180-4EB4-ABAC-B8291AE4A24B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E1B7-EA4B-4627-8377-47E877C4B3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823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59D5C-7180-4EB4-ABAC-B8291AE4A24B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E1B7-EA4B-4627-8377-47E877C4B3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048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59D5C-7180-4EB4-ABAC-B8291AE4A24B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E1B7-EA4B-4627-8377-47E877C4B3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339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59D5C-7180-4EB4-ABAC-B8291AE4A24B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E1B7-EA4B-4627-8377-47E877C4B3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88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59D5C-7180-4EB4-ABAC-B8291AE4A24B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E1B7-EA4B-4627-8377-47E877C4B3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05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59D5C-7180-4EB4-ABAC-B8291AE4A24B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E1B7-EA4B-4627-8377-47E877C4B3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30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59D5C-7180-4EB4-ABAC-B8291AE4A24B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E1B7-EA4B-4627-8377-47E877C4B3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331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59D5C-7180-4EB4-ABAC-B8291AE4A24B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E1B7-EA4B-4627-8377-47E877C4B3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563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59D5C-7180-4EB4-ABAC-B8291AE4A24B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E1B7-EA4B-4627-8377-47E877C4B3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234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59D5C-7180-4EB4-ABAC-B8291AE4A24B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E1B7-EA4B-4627-8377-47E877C4B3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92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59D5C-7180-4EB4-ABAC-B8291AE4A24B}" type="datetimeFigureOut">
              <a:rPr lang="en-US" smtClean="0"/>
              <a:pPr/>
              <a:t>10/8/2017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4E1B7-EA4B-4627-8377-47E877C4B3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838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Franklin Gothic Medium Cond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audio1.wav"/><Relationship Id="rId7" Type="http://schemas.openxmlformats.org/officeDocument/2006/relationships/image" Target="../media/image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ebders.com/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lang="zh-CN" altLang="en-US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519458" y="914400"/>
            <a:ext cx="76200" cy="5334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Akış Çizelgesi: Manyetik Disk 4"/>
          <p:cNvSpPr/>
          <p:nvPr/>
        </p:nvSpPr>
        <p:spPr>
          <a:xfrm>
            <a:off x="443258" y="6248400"/>
            <a:ext cx="228600" cy="152400"/>
          </a:xfrm>
          <a:prstGeom prst="flowChartMagneticDisk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Akış Çizelgesi: Manyetik Disk 22"/>
          <p:cNvSpPr/>
          <p:nvPr/>
        </p:nvSpPr>
        <p:spPr>
          <a:xfrm>
            <a:off x="443258" y="779929"/>
            <a:ext cx="228600" cy="152400"/>
          </a:xfrm>
          <a:prstGeom prst="flowChartMagneticDisk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052" name="Picture 4" descr="http://www.asbayrakcilik.com/wp-content/uploads/dalgalanan-bayrak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43229">
            <a:off x="450971" y="579335"/>
            <a:ext cx="1595774" cy="99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Yuvarlatılmış Dikdörtgen 5">
            <a:hlinkClick r:id="" action="ppaction://noaction">
              <a:snd r:embed="rId3" name="saygi-durusu-istiklal-marsi4.wav"/>
            </a:hlinkClick>
          </p:cNvPr>
          <p:cNvSpPr/>
          <p:nvPr/>
        </p:nvSpPr>
        <p:spPr>
          <a:xfrm>
            <a:off x="7620000" y="5257800"/>
            <a:ext cx="12192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400" dirty="0" smtClean="0"/>
              <a:t>Saygı Duruşu</a:t>
            </a:r>
          </a:p>
          <a:p>
            <a:pPr algn="ctr"/>
            <a:r>
              <a:rPr lang="tr-TR" sz="1400" dirty="0" smtClean="0"/>
              <a:t>İstiklal Marşı</a:t>
            </a:r>
            <a:endParaRPr lang="tr-TR" sz="1400" dirty="0"/>
          </a:p>
        </p:txBody>
      </p:sp>
      <p:pic>
        <p:nvPicPr>
          <p:cNvPr id="24" name="Resim 2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7127" y="347950"/>
            <a:ext cx="3899916" cy="286232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799" y="381000"/>
            <a:ext cx="3773637" cy="297639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615" y="381000"/>
            <a:ext cx="3903428" cy="288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615" y="360867"/>
            <a:ext cx="3903209" cy="276333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906" y="385689"/>
            <a:ext cx="3876918" cy="289091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Yuvarlatılmış Dikdörtgen 2">
            <a:hlinkClick r:id="" action="ppaction://hlinkshowjump?jump=nextslide"/>
          </p:cNvPr>
          <p:cNvSpPr/>
          <p:nvPr/>
        </p:nvSpPr>
        <p:spPr>
          <a:xfrm>
            <a:off x="7848600" y="5917871"/>
            <a:ext cx="739588" cy="3305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Çıkış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265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0"/>
                            </p:stCondLst>
                            <p:childTnLst>
                              <p:par>
                                <p:cTn id="11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7.40741E-7 L -0.22987 0.3125 " pathEditMode="relative" rAng="0" ptsTypes="AA">
                                      <p:cBhvr>
                                        <p:cTn id="12" dur="1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93" y="15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8000"/>
                            </p:stCondLst>
                            <p:childTnLst>
                              <p:par>
                                <p:cTn id="14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40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00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0"/>
                            </p:stCondLst>
                            <p:childTnLst>
                              <p:par>
                                <p:cTn id="18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8000"/>
                            </p:stCondLst>
                            <p:childTnLst>
                              <p:par>
                                <p:cTn id="2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-0.22864 0.30811 " pathEditMode="relative" rAng="0" ptsTypes="AA">
                                      <p:cBhvr>
                                        <p:cTn id="30" dur="1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41" y="1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8000"/>
                            </p:stCondLst>
                            <p:childTnLst>
                              <p:par>
                                <p:cTn id="32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4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0"/>
                            </p:stCondLst>
                            <p:childTnLst>
                              <p:par>
                                <p:cTn id="36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8000"/>
                            </p:stCondLst>
                            <p:childTnLst>
                              <p:par>
                                <p:cTn id="4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7.40741E-7 L -0.22865 0.3081 " pathEditMode="relative" rAng="0" ptsTypes="AA">
                                      <p:cBhvr>
                                        <p:cTn id="48" dur="1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41" y="1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8000"/>
                            </p:stCondLst>
                            <p:childTnLst>
                              <p:par>
                                <p:cTn id="50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4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0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0000"/>
                            </p:stCondLst>
                            <p:childTnLst>
                              <p:par>
                                <p:cTn id="54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8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8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8000"/>
                            </p:stCondLst>
                            <p:childTnLst>
                              <p:par>
                                <p:cTn id="6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81481E-6 L -0.22865 0.3081 " pathEditMode="relative" rAng="0" ptsTypes="AA">
                                      <p:cBhvr>
                                        <p:cTn id="66" dur="1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41" y="1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8000"/>
                            </p:stCondLst>
                            <p:childTnLst>
                              <p:par>
                                <p:cTn id="68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4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0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20000"/>
                            </p:stCondLst>
                            <p:childTnLst>
                              <p:par>
                                <p:cTn id="72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3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83" dur="15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2000"/>
                            </p:stCondLst>
                            <p:childTnLst>
                              <p:par>
                                <p:cTn id="8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85185E-6 L -0.22864 0.3081 " pathEditMode="relative" rAng="0" ptsTypes="AA">
                                      <p:cBhvr>
                                        <p:cTn id="86" dur="1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41" y="1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2000"/>
                            </p:stCondLst>
                            <p:childTnLst>
                              <p:par>
                                <p:cTn id="88" presetID="26" presetClass="emph" presetSubtype="0" repeatCount="8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4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0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840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矩形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charset="-122"/>
              </a:defRPr>
            </a:lvl9pPr>
          </a:lstStyle>
          <a:p>
            <a:pPr algn="ctr" eaLnBrk="1" hangingPunct="1">
              <a:defRPr/>
            </a:pPr>
            <a:endParaRPr lang="zh-CN" altLang="en-US" smtClean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3001028" y="2967335"/>
            <a:ext cx="3141949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hlinkClick r:id="rId2"/>
              </a:rPr>
              <a:t>www.mebders.com</a:t>
            </a:r>
            <a:endParaRPr lang="tr-TR" sz="2800" b="1" cap="none" spc="0" dirty="0" smtClean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pPr algn="ctr"/>
            <a:r>
              <a:rPr lang="tr-TR" sz="28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info@mebders.com</a:t>
            </a:r>
            <a:endParaRPr lang="tr-TR" sz="28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5" name="Yuvarlatılmış Dikdörtgen 4">
            <a:hlinkClick r:id="" action="ppaction://hlinkshowjump?jump=endshow"/>
          </p:cNvPr>
          <p:cNvSpPr/>
          <p:nvPr/>
        </p:nvSpPr>
        <p:spPr>
          <a:xfrm>
            <a:off x="7794812" y="5917870"/>
            <a:ext cx="869576" cy="4246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Çıkış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3177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fcb025ba9a6ccf8fed139b5222f2a63b17a4791"/>
  <p:tag name="ISPRING_RESOURCE_PATHS_HASH_PRESENTER" val="c88be283b17b38ad88b514f9b737b1dd6b25f25"/>
</p:tagLst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2342</TotalTime>
  <Words>8</Words>
  <Application>Microsoft Office PowerPoint</Application>
  <PresentationFormat>Ekran Gösterisi (4:3)</PresentationFormat>
  <Paragraphs>6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7" baseType="lpstr">
      <vt:lpstr>宋体</vt:lpstr>
      <vt:lpstr>Arial</vt:lpstr>
      <vt:lpstr>Calibri</vt:lpstr>
      <vt:lpstr>Franklin Gothic Medium Cond</vt:lpstr>
      <vt:lpstr>Blank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Saygı Duruşu ve İstiklal Marşı</dc:title>
  <dc:creator>www.mebders.com</dc:creator>
  <cp:lastModifiedBy>Muhammet Bozkurt</cp:lastModifiedBy>
  <cp:revision>20</cp:revision>
  <dcterms:created xsi:type="dcterms:W3CDTF">2013-05-23T00:52:45Z</dcterms:created>
  <dcterms:modified xsi:type="dcterms:W3CDTF">2017-10-08T13:33:49Z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