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3" r:id="rId3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9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8CCB-60D5-4364-AA7A-7C63D8900EF2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C8AF-0D44-4DAF-B293-ACABD08C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9D5C-7180-4EB4-ABAC-B8291AE4A24B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bders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19458" y="914400"/>
            <a:ext cx="76200" cy="533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kış Çizelgesi: Manyetik Disk 4"/>
          <p:cNvSpPr/>
          <p:nvPr/>
        </p:nvSpPr>
        <p:spPr>
          <a:xfrm>
            <a:off x="443258" y="6248400"/>
            <a:ext cx="228600" cy="1524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Akış Çizelgesi: Manyetik Disk 22"/>
          <p:cNvSpPr/>
          <p:nvPr/>
        </p:nvSpPr>
        <p:spPr>
          <a:xfrm>
            <a:off x="443258" y="779929"/>
            <a:ext cx="228600" cy="1524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2" name="Picture 4" descr="http://www.asbayrakcilik.com/wp-content/uploads/dalgalanan-bayra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3229">
            <a:off x="450971" y="579335"/>
            <a:ext cx="1595774" cy="99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Yuvarlatılmış Dikdörtgen 5">
            <a:hlinkClick r:id="" action="ppaction://noaction">
              <a:snd r:embed="rId3" name="saygi-durusu-istiklal-marsi4.wav"/>
            </a:hlinkClick>
          </p:cNvPr>
          <p:cNvSpPr/>
          <p:nvPr/>
        </p:nvSpPr>
        <p:spPr>
          <a:xfrm>
            <a:off x="7620000" y="5257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Saygı Duruşu</a:t>
            </a:r>
          </a:p>
          <a:p>
            <a:pPr algn="ctr"/>
            <a:r>
              <a:rPr lang="tr-TR" sz="1400" dirty="0" smtClean="0"/>
              <a:t>İstiklal Marşı</a:t>
            </a:r>
            <a:endParaRPr lang="tr-TR" sz="1400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27" y="347950"/>
            <a:ext cx="3899916" cy="28623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81000"/>
            <a:ext cx="3773637" cy="2976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15" y="381000"/>
            <a:ext cx="3903428" cy="288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15" y="360867"/>
            <a:ext cx="3903209" cy="27633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06" y="385689"/>
            <a:ext cx="3876918" cy="28909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Yuvarlatılmış Dikdörtgen 2">
            <a:hlinkClick r:id="" action="ppaction://hlinkshowjump?jump=nextslide"/>
          </p:cNvPr>
          <p:cNvSpPr/>
          <p:nvPr/>
        </p:nvSpPr>
        <p:spPr>
          <a:xfrm>
            <a:off x="7848600" y="5917871"/>
            <a:ext cx="739588" cy="330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Çıkış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265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22987 0.3125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4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22864 0.30811 " pathEditMode="relative" rAng="0" ptsTypes="AA">
                                      <p:cBhvr>
                                        <p:cTn id="30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000"/>
                            </p:stCondLst>
                            <p:childTnLst>
                              <p:par>
                                <p:cTn id="3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4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0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-0.22865 0.3081 " pathEditMode="relative" rAng="0" ptsTypes="AA">
                                      <p:cBhvr>
                                        <p:cTn id="4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0"/>
                            </p:stCondLst>
                            <p:childTnLst>
                              <p:par>
                                <p:cTn id="5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4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0"/>
                            </p:stCondLst>
                            <p:childTnLst>
                              <p:par>
                                <p:cTn id="5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80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22865 0.3081 " pathEditMode="relative" rAng="0" ptsTypes="AA">
                                      <p:cBhvr>
                                        <p:cTn id="6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6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4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3" dur="1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22864 0.3081 " pathEditMode="relative" rAng="0" ptsTypes="AA">
                                      <p:cBhvr>
                                        <p:cTn id="8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2000"/>
                            </p:stCondLst>
                            <p:childTnLst>
                              <p:par>
                                <p:cTn id="88" presetID="26" presetClass="emph" presetSubtype="0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4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001028" y="2967335"/>
            <a:ext cx="31419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/>
              </a:rPr>
              <a:t>www.mebders.com</a:t>
            </a:r>
            <a:endParaRPr lang="tr-TR" sz="28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tr-TR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info@mebders.com</a:t>
            </a:r>
            <a:endParaRPr lang="tr-TR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Yuvarlatılmış Dikdörtgen 4">
            <a:hlinkClick r:id="" action="ppaction://hlinkshowjump?jump=endshow"/>
          </p:cNvPr>
          <p:cNvSpPr/>
          <p:nvPr/>
        </p:nvSpPr>
        <p:spPr>
          <a:xfrm>
            <a:off x="7794812" y="5917870"/>
            <a:ext cx="869576" cy="424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Çıkış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317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  <p:tag name="ISPRING_RESOURCE_PATHS_HASH_PRESENTER" val="c88be283b17b38ad88b514f9b737b1dd6b25f25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2342</TotalTime>
  <Words>8</Words>
  <Application>Microsoft Office PowerPoint</Application>
  <PresentationFormat>Ekran Gösterisi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宋体</vt:lpstr>
      <vt:lpstr>Arial</vt:lpstr>
      <vt:lpstr>Calibri</vt:lpstr>
      <vt:lpstr>Franklin Gothic Medium Cond</vt:lpstr>
      <vt:lpstr>Blank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Saygı Duruşu ve İstiklal Marşı</dc:title>
  <dc:creator>www.mebders.com</dc:creator>
  <cp:lastModifiedBy>Muhammet Bozkurt</cp:lastModifiedBy>
  <cp:revision>20</cp:revision>
  <dcterms:created xsi:type="dcterms:W3CDTF">2013-05-23T00:52:45Z</dcterms:created>
  <dcterms:modified xsi:type="dcterms:W3CDTF">2017-10-08T13:33:49Z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