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15" r:id="rId3"/>
    <p:sldId id="314" r:id="rId4"/>
  </p:sldIdLst>
  <p:sldSz cx="12192000" cy="6858000"/>
  <p:notesSz cx="6858000" cy="9144000"/>
  <p:custDataLst>
    <p:tags r:id="rId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CFC7"/>
    <a:srgbClr val="0000FF"/>
    <a:srgbClr val="C7EFE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5" autoAdjust="0"/>
    <p:restoredTop sz="94391" autoAdjust="0"/>
  </p:normalViewPr>
  <p:slideViewPr>
    <p:cSldViewPr>
      <p:cViewPr varScale="1">
        <p:scale>
          <a:sx n="106" d="100"/>
          <a:sy n="106" d="100"/>
        </p:scale>
        <p:origin x="30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A3239-5AFE-484C-BE1B-F728268E9BE7}" type="datetimeFigureOut">
              <a:rPr lang="en-US"/>
              <a:pPr>
                <a:defRPr/>
              </a:pPr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90363-83E8-4A0D-8D1B-3422C83747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221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6313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529A3-1E66-427C-962C-465728A4A342}" type="datetimeFigureOut">
              <a:rPr lang="en-US"/>
              <a:pPr>
                <a:defRPr/>
              </a:pPr>
              <a:t>10/8/2017</a:t>
            </a:fld>
            <a:endParaRPr 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FC1E90-2264-4D59-A48F-5481412326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596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9000">
              <a:schemeClr val="accent1">
                <a:lumMod val="65000"/>
              </a:schemeClr>
            </a:gs>
            <a:gs pos="40000">
              <a:schemeClr val="accent1">
                <a:lumMod val="95000"/>
                <a:lumOff val="5000"/>
              </a:schemeClr>
            </a:gs>
            <a:gs pos="67000">
              <a:schemeClr val="tx1"/>
            </a:gs>
            <a:gs pos="100000">
              <a:schemeClr val="accent1">
                <a:lumMod val="75000"/>
                <a:lumOff val="2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CFBDBAF-EFA2-423A-9256-9F19362C2DF2}" type="datetimeFigureOut">
              <a:rPr lang="en-US"/>
              <a:pPr>
                <a:defRPr/>
              </a:pPr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77720E3-D60B-4F70-980B-77936F173D4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g"/><Relationship Id="rId15" Type="http://schemas.openxmlformats.org/officeDocument/2006/relationships/audio" Target="../media/audio1.wav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gitim.yenislayt.com/" TargetMode="External"/><Relationship Id="rId4" Type="http://schemas.openxmlformats.org/officeDocument/2006/relationships/hyperlink" Target="mailto:info@mebders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main_boar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175" y="871538"/>
            <a:ext cx="4838700" cy="523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left_pillar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1" y="1104900"/>
            <a:ext cx="2943226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right_pillar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6" y="1044576"/>
            <a:ext cx="2657474" cy="487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ip_Box"/>
          <p:cNvSpPr/>
          <p:nvPr/>
        </p:nvSpPr>
        <p:spPr>
          <a:xfrm>
            <a:off x="4724400" y="5486400"/>
            <a:ext cx="2708275" cy="1219200"/>
          </a:xfrm>
          <a:prstGeom prst="roundRect">
            <a:avLst/>
          </a:prstGeom>
          <a:solidFill>
            <a:schemeClr val="accent5"/>
          </a:solidFill>
          <a:ln w="317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b="1" dirty="0" smtClean="0">
                <a:solidFill>
                  <a:schemeClr val="tx1"/>
                </a:solidFill>
              </a:rPr>
              <a:t>29 Ekim Cumhuriyet Bayramınız Kutlu Olsun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762511"/>
            <a:ext cx="4208434" cy="2735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299" y="1659221"/>
            <a:ext cx="1380835" cy="2433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299" y="1768547"/>
            <a:ext cx="1470219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3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000" y="462860"/>
            <a:ext cx="6858000" cy="6150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1" y="1613905"/>
            <a:ext cx="5276679" cy="3429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Resim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000" y="1600200"/>
            <a:ext cx="5277600" cy="343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Resim 8"/>
          <p:cNvPicPr>
            <a:picLocks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503" y="1524000"/>
            <a:ext cx="5277600" cy="343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Resim 9"/>
          <p:cNvPicPr>
            <a:picLocks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200" y="1524000"/>
            <a:ext cx="5313600" cy="350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Resim 30"/>
          <p:cNvPicPr>
            <a:picLocks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952" y="1526850"/>
            <a:ext cx="5313600" cy="350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Resim 35"/>
          <p:cNvPicPr>
            <a:picLocks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948" y="1546795"/>
            <a:ext cx="5313600" cy="350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Resim 36"/>
          <p:cNvPicPr>
            <a:picLocks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526400"/>
            <a:ext cx="5313600" cy="350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Resim 37"/>
          <p:cNvPicPr>
            <a:picLocks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120" y="1530373"/>
            <a:ext cx="5313600" cy="350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Resim 31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000" y="1600200"/>
            <a:ext cx="5349600" cy="3675588"/>
          </a:xfrm>
          <a:prstGeom prst="rect">
            <a:avLst/>
          </a:prstGeom>
        </p:spPr>
      </p:pic>
      <p:sp>
        <p:nvSpPr>
          <p:cNvPr id="13" name="stand_text"/>
          <p:cNvSpPr txBox="1"/>
          <p:nvPr/>
        </p:nvSpPr>
        <p:spPr>
          <a:xfrm>
            <a:off x="9489528" y="1600200"/>
            <a:ext cx="1447800" cy="2308324"/>
          </a:xfrm>
          <a:prstGeom prst="rect">
            <a:avLst/>
          </a:prstGeom>
          <a:noFill/>
          <a:scene3d>
            <a:camera prst="orthographicFront">
              <a:rot lat="0" lon="21599994" rev="0"/>
            </a:camera>
            <a:lightRig rig="threePt" dir="t"/>
          </a:scene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n w="12700" cap="rnd" cmpd="sng">
                <a:noFill/>
              </a:ln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n w="12700" cap="rnd" cmpd="sng">
                  <a:noFill/>
                </a:ln>
                <a:latin typeface="Tahoma" pitchFamily="34" charset="0"/>
                <a:ea typeface="Tahoma" pitchFamily="34" charset="0"/>
                <a:cs typeface="Tahoma" pitchFamily="34" charset="0"/>
              </a:rPr>
              <a:t>Sample Text here. Put your design, logo or anything here to display</a:t>
            </a:r>
            <a:r>
              <a:rPr lang="en-US" sz="1200" b="1" dirty="0">
                <a:ln w="12700" cap="rnd" cmpd="sng">
                  <a:noFill/>
                </a:ln>
                <a:effectLst>
                  <a:reflection blurRad="6350" stA="32000" endPos="130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n w="12700" cap="rnd" cmpd="sng">
                <a:noFill/>
              </a:ln>
              <a:effectLst>
                <a:reflection blurRad="6350" stA="32000" endPos="13000" dir="5400000" sy="-100000" algn="bl" rotWithShape="0"/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n w="12700" cap="rnd" cmpd="sng">
                <a:noFill/>
              </a:ln>
              <a:effectLst>
                <a:reflection blurRad="6350" stA="32000" endPos="13000" dir="5400000" sy="-100000" algn="bl" rotWithShape="0"/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44" name="Picture 8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500" y="1385094"/>
            <a:ext cx="22733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9556579" y="2050810"/>
            <a:ext cx="1603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Al yıldızlı al bayraklar</a:t>
            </a:r>
            <a:r>
              <a:rPr lang="tr-TR" dirty="0" smtClean="0"/>
              <a:t>,</a:t>
            </a:r>
            <a:endParaRPr lang="tr-TR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9556579" y="2292187"/>
            <a:ext cx="17350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Her yanda dalgalanıyor.</a:t>
            </a:r>
            <a:endParaRPr lang="tr-TR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9556579" y="2431203"/>
            <a:ext cx="17350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Süslendi evler, sokaklar.</a:t>
            </a:r>
            <a:endParaRPr lang="tr-TR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9565728" y="2583603"/>
            <a:ext cx="18691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Renk </a:t>
            </a:r>
            <a:r>
              <a:rPr lang="tr-TR" sz="1100" dirty="0" err="1"/>
              <a:t>renk</a:t>
            </a:r>
            <a:r>
              <a:rPr lang="tr-TR" sz="1100" dirty="0"/>
              <a:t> ışıklar yanıyor.</a:t>
            </a:r>
            <a:endParaRPr lang="tr-TR" dirty="0"/>
          </a:p>
        </p:txBody>
      </p:sp>
      <p:sp>
        <p:nvSpPr>
          <p:cNvPr id="19" name="Metin kutusu 18"/>
          <p:cNvSpPr txBox="1"/>
          <p:nvPr/>
        </p:nvSpPr>
        <p:spPr>
          <a:xfrm>
            <a:off x="9565729" y="2819400"/>
            <a:ext cx="21204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900" dirty="0"/>
              <a:t>Seksen dokuz  yıl önce bugün</a:t>
            </a:r>
            <a:r>
              <a:rPr lang="tr-TR" sz="1100" dirty="0"/>
              <a:t>.</a:t>
            </a:r>
            <a:endParaRPr lang="tr-TR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9565729" y="2971800"/>
            <a:ext cx="18691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Cumhuriyet kurdu millet,</a:t>
            </a:r>
            <a:endParaRPr lang="tr-TR" dirty="0"/>
          </a:p>
        </p:txBody>
      </p:sp>
      <p:sp>
        <p:nvSpPr>
          <p:cNvPr id="21" name="Metin kutusu 20"/>
          <p:cNvSpPr txBox="1"/>
          <p:nvPr/>
        </p:nvSpPr>
        <p:spPr>
          <a:xfrm>
            <a:off x="9565729" y="3124200"/>
            <a:ext cx="18691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Bize büyük Atatürk'ün,</a:t>
            </a:r>
            <a:endParaRPr lang="tr-TR" dirty="0"/>
          </a:p>
        </p:txBody>
      </p:sp>
      <p:sp>
        <p:nvSpPr>
          <p:cNvPr id="22" name="Metin kutusu 21"/>
          <p:cNvSpPr txBox="1"/>
          <p:nvPr/>
        </p:nvSpPr>
        <p:spPr>
          <a:xfrm>
            <a:off x="9565729" y="3276600"/>
            <a:ext cx="18691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Armağanı Cumhuriyet.</a:t>
            </a:r>
            <a:endParaRPr lang="tr-TR" dirty="0"/>
          </a:p>
        </p:txBody>
      </p:sp>
      <p:sp>
        <p:nvSpPr>
          <p:cNvPr id="23" name="Metin kutusu 22"/>
          <p:cNvSpPr txBox="1"/>
          <p:nvPr/>
        </p:nvSpPr>
        <p:spPr>
          <a:xfrm>
            <a:off x="9565729" y="3538210"/>
            <a:ext cx="18691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En birinci vazifemiz,</a:t>
            </a:r>
            <a:endParaRPr lang="tr-TR" dirty="0"/>
          </a:p>
        </p:txBody>
      </p:sp>
      <p:sp>
        <p:nvSpPr>
          <p:cNvPr id="24" name="Metin kutusu 23"/>
          <p:cNvSpPr txBox="1"/>
          <p:nvPr/>
        </p:nvSpPr>
        <p:spPr>
          <a:xfrm>
            <a:off x="9565729" y="3690610"/>
            <a:ext cx="18691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Onun yolunda yürümek.</a:t>
            </a:r>
            <a:endParaRPr lang="tr-TR" dirty="0"/>
          </a:p>
        </p:txBody>
      </p:sp>
      <p:sp>
        <p:nvSpPr>
          <p:cNvPr id="25" name="Metin kutusu 24"/>
          <p:cNvSpPr txBox="1"/>
          <p:nvPr/>
        </p:nvSpPr>
        <p:spPr>
          <a:xfrm>
            <a:off x="9565729" y="3843010"/>
            <a:ext cx="18691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Canımız gibi koruruz,</a:t>
            </a:r>
            <a:endParaRPr lang="tr-TR" dirty="0"/>
          </a:p>
        </p:txBody>
      </p:sp>
      <p:sp>
        <p:nvSpPr>
          <p:cNvPr id="26" name="Metin kutusu 25"/>
          <p:cNvSpPr txBox="1"/>
          <p:nvPr/>
        </p:nvSpPr>
        <p:spPr>
          <a:xfrm>
            <a:off x="9565728" y="3995410"/>
            <a:ext cx="20155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Cumhuriyet Türklük demek.</a:t>
            </a:r>
            <a:endParaRPr lang="tr-TR" dirty="0"/>
          </a:p>
        </p:txBody>
      </p:sp>
      <p:sp>
        <p:nvSpPr>
          <p:cNvPr id="27" name="Metin kutusu 26"/>
          <p:cNvSpPr txBox="1"/>
          <p:nvPr/>
        </p:nvSpPr>
        <p:spPr>
          <a:xfrm>
            <a:off x="9565728" y="4376410"/>
            <a:ext cx="20155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Sevinçle, sağlıkla geçsin.</a:t>
            </a:r>
            <a:endParaRPr lang="tr-TR" dirty="0"/>
          </a:p>
        </p:txBody>
      </p:sp>
      <p:sp>
        <p:nvSpPr>
          <p:cNvPr id="28" name="Metin kutusu 27"/>
          <p:cNvSpPr txBox="1"/>
          <p:nvPr/>
        </p:nvSpPr>
        <p:spPr>
          <a:xfrm>
            <a:off x="9565728" y="4528810"/>
            <a:ext cx="20155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Sabahımız, akşamımız. </a:t>
            </a:r>
            <a:endParaRPr lang="tr-TR" dirty="0"/>
          </a:p>
        </p:txBody>
      </p:sp>
      <p:sp>
        <p:nvSpPr>
          <p:cNvPr id="30" name="Metin kutusu 29"/>
          <p:cNvSpPr txBox="1"/>
          <p:nvPr/>
        </p:nvSpPr>
        <p:spPr>
          <a:xfrm>
            <a:off x="9565728" y="4831428"/>
            <a:ext cx="20155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Cumhuriyet Bayramımız.</a:t>
            </a:r>
            <a:endParaRPr lang="tr-TR" dirty="0"/>
          </a:p>
        </p:txBody>
      </p:sp>
      <p:pic>
        <p:nvPicPr>
          <p:cNvPr id="10243" name="Picture 7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27" y="1394921"/>
            <a:ext cx="2698750" cy="5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9565728" y="4681210"/>
            <a:ext cx="20155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Kutlu olsun hepimize,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9641929" y="1905001"/>
            <a:ext cx="12089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b="1" dirty="0"/>
              <a:t>CUMHURİYET</a:t>
            </a:r>
          </a:p>
        </p:txBody>
      </p:sp>
      <p:pic>
        <p:nvPicPr>
          <p:cNvPr id="33" name="Resim 32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31" y="2339346"/>
            <a:ext cx="1744941" cy="27885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Yuvarlatılmış Dikdörtgen 2">
            <a:hlinkClick r:id="" action="ppaction://hlinkshowjump?jump=nextslide"/>
          </p:cNvPr>
          <p:cNvSpPr/>
          <p:nvPr/>
        </p:nvSpPr>
        <p:spPr>
          <a:xfrm>
            <a:off x="8968000" y="6231470"/>
            <a:ext cx="615728" cy="304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  <a:endParaRPr lang="tr-T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sndAc>
          <p:stSnd>
            <p:snd r:embed="rId2" name="GolcukMarsi4.wav"/>
          </p:stSnd>
        </p:sndAc>
      </p:transition>
    </mc:Choice>
    <mc:Fallback xmlns="">
      <p:transition advClick="0">
        <p:sndAc>
          <p:stSnd>
            <p:snd r:embed="rId15" name="GolcukMarsi4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4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4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4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3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4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8000"/>
                            </p:stCondLst>
                            <p:childTnLst>
                              <p:par>
                                <p:cTn id="4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4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2000"/>
                            </p:stCondLst>
                            <p:childTnLst>
                              <p:par>
                                <p:cTn id="4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4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7000"/>
                            </p:stCondLst>
                            <p:childTnLst>
                              <p:par>
                                <p:cTn id="5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4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1000"/>
                            </p:stCondLst>
                            <p:childTnLst>
                              <p:par>
                                <p:cTn id="5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4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6000"/>
                            </p:stCondLst>
                            <p:childTnLst>
                              <p:par>
                                <p:cTn id="6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4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0"/>
                            </p:stCondLst>
                            <p:childTnLst>
                              <p:par>
                                <p:cTn id="7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4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5000"/>
                            </p:stCondLst>
                            <p:childTnLst>
                              <p:par>
                                <p:cTn id="7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4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9000"/>
                            </p:stCondLst>
                            <p:childTnLst>
                              <p:par>
                                <p:cTn id="8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4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4000"/>
                            </p:stCondLst>
                            <p:childTnLst>
                              <p:par>
                                <p:cTn id="8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4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8000"/>
                            </p:stCondLst>
                            <p:childTnLst>
                              <p:par>
                                <p:cTn id="9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4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2000"/>
                            </p:stCondLst>
                            <p:childTnLst>
                              <p:par>
                                <p:cTn id="9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4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70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0" grpId="0"/>
      <p:bldP spid="29" grpId="0"/>
      <p:bldP spid="6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1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427" y="3817938"/>
            <a:ext cx="1911350" cy="282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1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4003063"/>
            <a:ext cx="1911350" cy="282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stand_text"/>
          <p:cNvSpPr txBox="1"/>
          <p:nvPr/>
        </p:nvSpPr>
        <p:spPr>
          <a:xfrm>
            <a:off x="8763000" y="3756297"/>
            <a:ext cx="14478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n w="12700" cap="rnd" cmpd="sng">
                <a:noFill/>
              </a:ln>
              <a:effectLst>
                <a:reflection blurRad="6350" stA="32000" endPos="13000" dir="5400000" sy="-100000" algn="bl" rotWithShape="0"/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n w="12700" cap="rnd" cmpd="sng">
                <a:noFill/>
              </a:ln>
              <a:effectLst>
                <a:reflection blurRad="6350" stA="32000" endPos="13000" dir="5400000" sy="-100000" algn="bl" rotWithShape="0"/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n w="12700" cap="rnd" cmpd="sng">
                <a:noFill/>
              </a:ln>
              <a:effectLst>
                <a:reflection blurRad="6350" stA="32000" endPos="13000" dir="5400000" sy="-100000" algn="bl" rotWithShape="0"/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Metin kutusu 11"/>
          <p:cNvSpPr txBox="1"/>
          <p:nvPr/>
        </p:nvSpPr>
        <p:spPr>
          <a:xfrm>
            <a:off x="3886200" y="1115663"/>
            <a:ext cx="459234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/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252323" y="4884152"/>
            <a:ext cx="1752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©mebders.com</a:t>
            </a:r>
            <a:endParaRPr lang="tr-T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endSnd/>
        </p:sndAc>
      </p:transition>
    </mc:Choice>
    <mc:Fallback xmlns="">
      <p:transition spd="slow"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cd6fbca5c5a13a2debd212783fea2d716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20814</TotalTime>
  <Words>98</Words>
  <Application>Microsoft Office PowerPoint</Application>
  <PresentationFormat>Geniş ekran</PresentationFormat>
  <Paragraphs>30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Tahoma</vt:lpstr>
      <vt:lpstr>Advertising_Booth_Display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Cumhuriyet Bayramı</dc:title>
  <dc:creator>www.mebders.com</dc:creator>
  <cp:keywords>cumhuriyet, bayramı</cp:keywords>
  <cp:lastModifiedBy>Muhammet Bozkurt</cp:lastModifiedBy>
  <cp:revision>298</cp:revision>
  <dcterms:created xsi:type="dcterms:W3CDTF">2011-06-09T16:29:09Z</dcterms:created>
  <dcterms:modified xsi:type="dcterms:W3CDTF">2017-10-08T13:05:27Z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