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custDataLst>
    <p:tags r:id="rId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27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03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41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0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96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4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0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0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0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8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5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AA15-D1CE-49C1-AFDA-01A268FAACC9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4C55-E31F-4FDA-95BC-4E930FAF9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55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79"/>
            <a:ext cx="12192000" cy="6877379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66276" y="2871537"/>
            <a:ext cx="7042483" cy="13202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ATATÜRK VE ÇANAKKALE</a:t>
            </a:r>
          </a:p>
        </p:txBody>
      </p:sp>
      <p:sp>
        <p:nvSpPr>
          <p:cNvPr id="6" name="Yuvarlatılmış Dikdörtgen 5">
            <a:hlinkClick r:id="" action="ppaction://hlinkshowjump?jump=nextslide"/>
          </p:cNvPr>
          <p:cNvSpPr/>
          <p:nvPr/>
        </p:nvSpPr>
        <p:spPr>
          <a:xfrm>
            <a:off x="10940715" y="6117389"/>
            <a:ext cx="1074822" cy="45995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Başlat</a:t>
            </a:r>
            <a:endParaRPr lang="tr-TR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79"/>
            <a:ext cx="12192000" cy="687737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8335" y="1888959"/>
            <a:ext cx="5702970" cy="37899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01600" cmpd="tri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128335" y="1888959"/>
            <a:ext cx="5702970" cy="378994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01600" cmpd="tri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28335" y="1888959"/>
            <a:ext cx="5702970" cy="378994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01600" cmpd="tri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128335" y="1888959"/>
            <a:ext cx="5702970" cy="378994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01600" cmpd="tri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128335" y="1888959"/>
            <a:ext cx="5702970" cy="378994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01600" cmpd="tri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128335" y="1888959"/>
            <a:ext cx="5702970" cy="3789947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01600" cmpd="tri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822157" y="822158"/>
            <a:ext cx="3701718" cy="485674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01600" cmpd="tri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369" y="6236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2" name="canakkale-fon.wav"/>
          </p:stSnd>
        </p:sndAc>
      </p:transition>
    </mc:Choice>
    <mc:Fallback xmlns="">
      <p:transition spd="slow" advClick="0">
        <p:sndAc>
          <p:stSnd loop="1">
            <p:snd r:embed="rId12" name="canakkale-f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45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0.00023 L 0.02787 0.00023 C 0.04089 0.00023 0.05547 -0.01366 0.06875 -0.01574 C 0.07852 -0.01574 0.09636 -0.00278 0.10469 -0.00278 C 0.11602 -0.00278 0.12748 -0.00671 0.14883 -0.00671 L 0.16354 -0.16204 L 0.17982 0.02546 L 0.19948 0.00023 L 0.21589 -0.00671 L 0.25508 -0.00069 C 0.27318 -0.0037 0.28789 -0.01667 0.30573 -0.02176 C 0.31237 -0.02268 0.32708 -0.02384 0.33685 -0.02176 C 0.34662 -0.01968 0.35495 -0.00579 0.35807 -0.00486 C 0.36302 -0.00069 0.37448 -0.00486 0.38086 -0.00278 L 0.39089 0.00023 L 0.40886 0.00023 " pathEditMode="relative" rAng="0" ptsTypes="AAAAAAAAAAAAAAAA">
                                      <p:cBhvr>
                                        <p:cTn id="1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45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0.00023 L 0.02787 0.00023 C 0.04089 0.00023 0.05547 -0.01366 0.06875 -0.01574 C 0.07852 -0.01574 0.09636 -0.00278 0.10469 -0.00278 C 0.11602 -0.00278 0.12748 -0.00671 0.14883 -0.00671 L 0.16354 -0.16204 L 0.17982 0.02546 L 0.19948 0.00023 L 0.21589 -0.00671 L 0.25508 -0.00069 C 0.27318 -0.0037 0.28789 -0.01667 0.30573 -0.02176 C 0.31237 -0.02268 0.32708 -0.02384 0.33685 -0.02176 C 0.34662 -0.01968 0.35495 -0.00579 0.35807 -0.00486 C 0.36302 -0.00069 0.37448 -0.00486 0.38086 -0.00278 L 0.39089 0.00023 L 0.40886 0.00023 " pathEditMode="relative" rAng="0" ptsTypes="AAAAAAAAAAAAAAAA">
                                      <p:cBhvr>
                                        <p:cTn id="22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0"/>
                            </p:stCondLst>
                            <p:childTnLst>
                              <p:par>
                                <p:cTn id="2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33" presetID="45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0.00023 L 0.02787 0.00023 C 0.04089 0.00023 0.05547 -0.01366 0.06875 -0.01574 C 0.07852 -0.01574 0.09636 -0.00278 0.10469 -0.00278 C 0.11602 -0.00278 0.12748 -0.00671 0.14883 -0.00671 L 0.16354 -0.16204 L 0.17982 0.02546 L 0.19948 0.00023 L 0.21589 -0.00671 L 0.25508 -0.00069 C 0.27318 -0.0037 0.28789 -0.01667 0.30573 -0.02176 C 0.31237 -0.02268 0.32708 -0.02384 0.33685 -0.02176 C 0.34662 -0.01968 0.35495 -0.00579 0.35807 -0.00486 C 0.36302 -0.00069 0.37448 -0.00486 0.38086 -0.00278 L 0.39089 0.00023 L 0.40886 0.00023 " pathEditMode="relative" rAng="0" ptsTypes="AAAAAAAAAAAAAAAA">
                                      <p:cBhvr>
                                        <p:cTn id="3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3000"/>
                            </p:stCondLst>
                            <p:childTnLst>
                              <p:par>
                                <p:cTn id="36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45" presetID="45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0.00023 L 0.02787 0.00023 C 0.04089 0.00023 0.05547 -0.01366 0.06875 -0.01574 C 0.07852 -0.01574 0.09636 -0.00278 0.10469 -0.00278 C 0.11602 -0.00278 0.12748 -0.00671 0.14883 -0.00671 L 0.16354 -0.16204 L 0.17982 0.02546 L 0.19948 0.00023 L 0.21589 -0.00671 L 0.25508 -0.00069 C 0.27318 -0.0037 0.28789 -0.01667 0.30573 -0.02176 C 0.31237 -0.02268 0.32708 -0.02384 0.33685 -0.02176 C 0.34662 -0.01968 0.35495 -0.00579 0.35807 -0.00486 C 0.36302 -0.00069 0.37448 -0.00486 0.38086 -0.00278 L 0.39089 0.00023 L 0.40886 0.00023 " pathEditMode="relative" rAng="0" ptsTypes="AAAAAAAAAAAAAAAA">
                                      <p:cBhvr>
                                        <p:cTn id="4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7000"/>
                            </p:stCondLst>
                            <p:childTnLst>
                              <p:par>
                                <p:cTn id="48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57" presetID="45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0.00023 L 0.02787 0.00023 C 0.04089 0.00023 0.05547 -0.01366 0.06875 -0.01574 C 0.07852 -0.01574 0.09636 -0.00278 0.10469 -0.00278 C 0.11602 -0.00278 0.12748 -0.00671 0.14883 -0.00671 L 0.16354 -0.16204 L 0.17982 0.02546 L 0.19948 0.00023 L 0.21589 -0.00671 L 0.25508 -0.00069 C 0.27318 -0.0037 0.28789 -0.01667 0.30573 -0.02176 C 0.31237 -0.02268 0.32708 -0.02384 0.33685 -0.02176 C 0.34662 -0.01968 0.35495 -0.00579 0.35807 -0.00486 C 0.36302 -0.00069 0.37448 -0.00486 0.38086 -0.00278 L 0.39089 0.00023 L 0.40886 0.00023 " pathEditMode="relative" rAng="0" ptsTypes="AAAAAAAAAAAAAAAA">
                                      <p:cBhvr>
                                        <p:cTn id="58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60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69" presetID="45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0.00023 L 0.02787 0.00023 C 0.04089 0.00023 0.05547 -0.01366 0.06875 -0.01574 C 0.07852 -0.01574 0.09636 -0.00278 0.10469 -0.00278 C 0.11602 -0.00278 0.12748 -0.00671 0.14883 -0.00671 L 0.16354 -0.16204 L 0.17982 0.02546 L 0.19948 0.00023 L 0.21589 -0.00671 L 0.25508 -0.00069 C 0.27318 -0.0037 0.28789 -0.01667 0.30573 -0.02176 C 0.31237 -0.02268 0.32708 -0.02384 0.33685 -0.02176 C 0.34662 -0.01968 0.35495 -0.00579 0.35807 -0.00486 C 0.36302 -0.00069 0.37448 -0.00486 0.38086 -0.00278 L 0.39089 0.00023 L 0.40886 0.00023 " pathEditMode="relative" rAng="0" ptsTypes="AAAAAAAAAAAAAAAA">
                                      <p:cBhvr>
                                        <p:cTn id="7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0"/>
                            </p:stCondLst>
                            <p:childTnLst>
                              <p:par>
                                <p:cTn id="72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81" presetID="45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0.00023 L 0.02787 0.00023 C 0.04089 0.00023 0.05547 -0.01365 0.06875 -0.01574 C 0.07852 -0.01574 0.09636 -0.00278 0.10469 -0.00278 C 0.11602 -0.00278 0.12747 -0.00671 0.14883 -0.00671 L 0.16354 -0.16203 L 0.17982 0.02547 L 0.19948 0.00023 L 0.21589 -0.00671 L 0.25508 -0.00069 C 0.27318 -0.0037 0.28789 -0.01666 0.30573 -0.02176 C 0.31237 -0.02268 0.32708 -0.02384 0.33685 -0.02176 C 0.34649 -0.01967 0.35482 -0.00578 0.35794 -0.00486 C 0.36302 -0.00069 0.37448 -0.00486 0.38086 -0.00278 L 0.39089 0.00023 L 0.40886 0.00023 " pathEditMode="relative" rAng="0" ptsTypes="AAAAAAAAAAAAAAAA">
                                      <p:cBhvr>
                                        <p:cTn id="82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9000"/>
                            </p:stCondLst>
                            <p:childTnLst>
                              <p:par>
                                <p:cTn id="8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79"/>
            <a:ext cx="12192000" cy="6877379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66276" y="2032001"/>
            <a:ext cx="7042483" cy="44810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r>
              <a:rPr lang="tr-TR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940715" y="6117389"/>
            <a:ext cx="1074822" cy="45995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5b5ed7b5970653e62bd5e95a6e83ac7ca76b16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</Words>
  <Application>Microsoft Office PowerPoint</Application>
  <PresentationFormat>Geniş ekran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ve Çanakkale</dc:title>
  <dc:creator>Muhammet Bozkurt;www.yenislayt.com</dc:creator>
  <cp:lastModifiedBy>Muhammet Bozkurt</cp:lastModifiedBy>
  <cp:revision>11</cp:revision>
  <dcterms:created xsi:type="dcterms:W3CDTF">2016-03-07T19:00:05Z</dcterms:created>
  <dcterms:modified xsi:type="dcterms:W3CDTF">2018-04-29T13:36:39Z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