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866314" y="2419746"/>
            <a:ext cx="66175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Anzak</a:t>
            </a:r>
            <a:r>
              <a:rPr lang="en-US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3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skeri</a:t>
            </a:r>
            <a:r>
              <a:rPr lang="en-US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Alistair John Taylor</a:t>
            </a:r>
            <a:endParaRPr lang="tr-TR" sz="3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Yuvarlatılmış Dikdörtgen 4">
            <a:hlinkClick r:id="" action="ppaction://hlinkshowjump?jump=nextslide"/>
          </p:cNvPr>
          <p:cNvSpPr/>
          <p:nvPr/>
        </p:nvSpPr>
        <p:spPr>
          <a:xfrm>
            <a:off x="8952615" y="4976038"/>
            <a:ext cx="818706" cy="3083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Başlat</a:t>
            </a:r>
          </a:p>
        </p:txBody>
      </p:sp>
    </p:spTree>
    <p:extLst>
      <p:ext uri="{BB962C8B-B14F-4D97-AF65-F5344CB8AC3E}">
        <p14:creationId xmlns:p14="http://schemas.microsoft.com/office/powerpoint/2010/main" val="140206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3179" y="0"/>
            <a:ext cx="1600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681" y="294261"/>
            <a:ext cx="1867161" cy="290553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Yuvarlatılmış Dikdörtgen 5"/>
          <p:cNvSpPr/>
          <p:nvPr/>
        </p:nvSpPr>
        <p:spPr>
          <a:xfrm>
            <a:off x="6336563" y="6190821"/>
            <a:ext cx="5049679" cy="569636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lumMod val="110000"/>
                </a:schemeClr>
              </a:gs>
              <a:gs pos="100000">
                <a:srgbClr val="464646"/>
              </a:gs>
            </a:gsLst>
            <a:lin ang="5400000" scaled="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Anzak</a:t>
            </a:r>
            <a:r>
              <a:rPr lang="en-US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askeri</a:t>
            </a:r>
            <a:r>
              <a:rPr lang="en-US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Alistair John Taylor</a:t>
            </a:r>
            <a:endParaRPr lang="tr-TR" sz="24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642" y="624703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anakkale-fon.wav"/>
          </p:stSnd>
        </p:sndAc>
      </p:transition>
    </mc:Choice>
    <mc:Fallback xmlns="">
      <p:transition spd="slow" advClick="0">
        <p:sndAc>
          <p:stSnd>
            <p:snd r:embed="rId6" name="canakkale-f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1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0 L -0.25651 0.00185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>
            <a:hlinkClick r:id="" action="ppaction://hlinkshowjump?jump=endshow"/>
          </p:cNvPr>
          <p:cNvSpPr/>
          <p:nvPr/>
        </p:nvSpPr>
        <p:spPr>
          <a:xfrm>
            <a:off x="8952615" y="4976038"/>
            <a:ext cx="818706" cy="3083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714888" y="1575674"/>
            <a:ext cx="4592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123636" y="6285246"/>
            <a:ext cx="17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©mebders.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27015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57c381dae9363fa7b19ce859eb065bd504c77fc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27</Words>
  <Application>Microsoft Office PowerPoint</Application>
  <PresentationFormat>Geniş ekran</PresentationFormat>
  <Paragraphs>11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Garamond</vt:lpstr>
      <vt:lpstr>Tahoma</vt:lpstr>
      <vt:lpstr>Times New Roman</vt:lpstr>
      <vt:lpstr>Organik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Anzak Askerleri</dc:title>
  <dc:creator>Muhammet Bozkurt;www.yenislayt.com</dc:creator>
  <cp:lastModifiedBy>Muhammet Bozkurt</cp:lastModifiedBy>
  <cp:revision>8</cp:revision>
  <dcterms:created xsi:type="dcterms:W3CDTF">2016-03-07T17:11:59Z</dcterms:created>
  <dcterms:modified xsi:type="dcterms:W3CDTF">2018-04-29T13:45:05Z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