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72" r:id="rId3"/>
    <p:sldId id="307" r:id="rId4"/>
    <p:sldId id="330" r:id="rId5"/>
    <p:sldId id="318" r:id="rId6"/>
    <p:sldId id="331" r:id="rId7"/>
    <p:sldId id="332" r:id="rId8"/>
    <p:sldId id="333" r:id="rId9"/>
    <p:sldId id="334" r:id="rId10"/>
    <p:sldId id="274" r:id="rId11"/>
  </p:sldIdLst>
  <p:sldSz cx="12192000" cy="6858000"/>
  <p:notesSz cx="6858000" cy="9144000"/>
  <p:custDataLst>
    <p:tags r:id="rId12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4200"/>
    <a:srgbClr val="1A2D61"/>
    <a:srgbClr val="D59536"/>
    <a:srgbClr val="523100"/>
    <a:srgbClr val="150C00"/>
    <a:srgbClr val="794903"/>
    <a:srgbClr val="160D00"/>
    <a:srgbClr val="271800"/>
    <a:srgbClr val="F2A8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4" autoAdjust="0"/>
    <p:restoredTop sz="94660"/>
  </p:normalViewPr>
  <p:slideViewPr>
    <p:cSldViewPr snapToGrid="0">
      <p:cViewPr varScale="1">
        <p:scale>
          <a:sx n="56" d="100"/>
          <a:sy n="56" d="100"/>
        </p:scale>
        <p:origin x="557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004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3458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BB411-A31F-4C74-86E0-37E823FE09E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68415-F5C2-4A62-9197-6D18D847839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235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160C-0521-4735-8F58-EFFF5270DCD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F3B71-CE77-445F-971A-9E65000F32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573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1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ABA8A-3FE2-4C1C-82FD-14E02E2E916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456275-69BF-4A56-B691-A9AD780ADCC5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4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openxmlformats.org/officeDocument/2006/relationships/image" Target="../media/image3.png"/><Relationship Id="rId18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12" Type="http://schemas.openxmlformats.org/officeDocument/2006/relationships/audio" Target="../media/audio10.wav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tags" Target="../tags/tag3.xml"/><Relationship Id="rId6" Type="http://schemas.openxmlformats.org/officeDocument/2006/relationships/audio" Target="../media/audio4.wav"/><Relationship Id="rId11" Type="http://schemas.openxmlformats.org/officeDocument/2006/relationships/audio" Target="../media/audio9.wav"/><Relationship Id="rId5" Type="http://schemas.openxmlformats.org/officeDocument/2006/relationships/audio" Target="../media/audio3.wav"/><Relationship Id="rId15" Type="http://schemas.openxmlformats.org/officeDocument/2006/relationships/image" Target="../media/image5.png"/><Relationship Id="rId10" Type="http://schemas.openxmlformats.org/officeDocument/2006/relationships/audio" Target="../media/audio8.wav"/><Relationship Id="rId4" Type="http://schemas.openxmlformats.org/officeDocument/2006/relationships/audio" Target="../media/audio2.wav"/><Relationship Id="rId9" Type="http://schemas.openxmlformats.org/officeDocument/2006/relationships/audio" Target="../media/audio7.wav"/><Relationship Id="rId1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6.wav"/><Relationship Id="rId13" Type="http://schemas.openxmlformats.org/officeDocument/2006/relationships/image" Target="../media/image5.png"/><Relationship Id="rId3" Type="http://schemas.openxmlformats.org/officeDocument/2006/relationships/audio" Target="../media/audio11.wav"/><Relationship Id="rId7" Type="http://schemas.openxmlformats.org/officeDocument/2006/relationships/audio" Target="../media/audio15.wav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8.png"/><Relationship Id="rId1" Type="http://schemas.openxmlformats.org/officeDocument/2006/relationships/tags" Target="../tags/tag4.xml"/><Relationship Id="rId6" Type="http://schemas.openxmlformats.org/officeDocument/2006/relationships/audio" Target="../media/audio14.wav"/><Relationship Id="rId11" Type="http://schemas.openxmlformats.org/officeDocument/2006/relationships/image" Target="../media/image3.png"/><Relationship Id="rId5" Type="http://schemas.openxmlformats.org/officeDocument/2006/relationships/audio" Target="../media/audio13.wav"/><Relationship Id="rId15" Type="http://schemas.openxmlformats.org/officeDocument/2006/relationships/image" Target="../media/image7.png"/><Relationship Id="rId10" Type="http://schemas.openxmlformats.org/officeDocument/2006/relationships/audio" Target="../media/audio18.wav"/><Relationship Id="rId4" Type="http://schemas.openxmlformats.org/officeDocument/2006/relationships/audio" Target="../media/audio12.wav"/><Relationship Id="rId9" Type="http://schemas.openxmlformats.org/officeDocument/2006/relationships/audio" Target="../media/audio17.wav"/><Relationship Id="rId1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0.wav"/><Relationship Id="rId3" Type="http://schemas.openxmlformats.org/officeDocument/2006/relationships/audio" Target="../media/audio19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openxmlformats.org/officeDocument/2006/relationships/audio" Target="../media/audio2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0.wav"/><Relationship Id="rId3" Type="http://schemas.openxmlformats.org/officeDocument/2006/relationships/audio" Target="../media/audio19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openxmlformats.org/officeDocument/2006/relationships/audio" Target="../media/audio2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1.wav"/><Relationship Id="rId3" Type="http://schemas.openxmlformats.org/officeDocument/2006/relationships/audio" Target="../media/audio19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openxmlformats.org/officeDocument/2006/relationships/audio" Target="../media/audio20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1.wav"/><Relationship Id="rId3" Type="http://schemas.openxmlformats.org/officeDocument/2006/relationships/audio" Target="../media/audio22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openxmlformats.org/officeDocument/2006/relationships/audio" Target="../media/audio20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0.wav"/><Relationship Id="rId3" Type="http://schemas.openxmlformats.org/officeDocument/2006/relationships/audio" Target="../media/audio22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openxmlformats.org/officeDocument/2006/relationships/audio" Target="../media/audio2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3.wav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Relationship Id="rId6" Type="http://schemas.openxmlformats.org/officeDocument/2006/relationships/hyperlink" Target="http://www.mebders.com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sp>
        <p:nvSpPr>
          <p:cNvPr id="8" name="Yuvarlatılmış Dikdörtgen 7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3379807" y="1111405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3379807" y="1588459"/>
            <a:ext cx="39525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MATEMATİK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3379807" y="2534688"/>
            <a:ext cx="515205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dirty="0">
                <a:solidFill>
                  <a:srgbClr val="1A2D6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ZİHİNDEN TOPLAMA İŞLEMİ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3379807" y="2055977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3379807" y="3011742"/>
            <a:ext cx="6176692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	: </a:t>
            </a:r>
          </a:p>
          <a:p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8. Toplamları 20’ye kadar olan iki doğal sayıyı zihinden toplar.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115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392" y="-138698"/>
            <a:ext cx="8305334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1 - 2</a:t>
            </a:r>
          </a:p>
        </p:txBody>
      </p:sp>
      <p:sp>
        <p:nvSpPr>
          <p:cNvPr id="346" name="Metin kutusu 345"/>
          <p:cNvSpPr txBox="1"/>
          <p:nvPr/>
        </p:nvSpPr>
        <p:spPr>
          <a:xfrm>
            <a:off x="10117646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347" name="Metin kutusu 346"/>
          <p:cNvSpPr txBox="1"/>
          <p:nvPr/>
        </p:nvSpPr>
        <p:spPr>
          <a:xfrm>
            <a:off x="10153526" y="3913702"/>
            <a:ext cx="18897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000" dirty="0">
                <a:solidFill>
                  <a:srgbClr val="523100"/>
                </a:solidFill>
              </a:rPr>
              <a:t>Zihinden </a:t>
            </a:r>
          </a:p>
          <a:p>
            <a:pPr algn="ctr"/>
            <a:r>
              <a:rPr lang="tr-TR" sz="2000" dirty="0">
                <a:solidFill>
                  <a:srgbClr val="523100"/>
                </a:solidFill>
              </a:rPr>
              <a:t>Toplama İşlemi</a:t>
            </a: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3302247" y="3636225"/>
            <a:ext cx="5229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Hand writing Mutlu" panose="00002100000000000000" pitchFamily="2" charset="0"/>
              </a:rPr>
              <a:t>8</a:t>
            </a:r>
          </a:p>
        </p:txBody>
      </p:sp>
      <p:sp>
        <p:nvSpPr>
          <p:cNvPr id="77" name="Metin kutusu 76"/>
          <p:cNvSpPr txBox="1"/>
          <p:nvPr/>
        </p:nvSpPr>
        <p:spPr>
          <a:xfrm>
            <a:off x="4531665" y="2550303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latin typeface="+mj-lt"/>
              </a:rPr>
              <a:t>+</a:t>
            </a:r>
          </a:p>
        </p:txBody>
      </p:sp>
      <p:sp>
        <p:nvSpPr>
          <p:cNvPr id="79" name="Metin kutusu 78"/>
          <p:cNvSpPr txBox="1"/>
          <p:nvPr/>
        </p:nvSpPr>
        <p:spPr>
          <a:xfrm>
            <a:off x="6558910" y="2516252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latin typeface="+mj-lt"/>
              </a:rPr>
              <a:t>=</a:t>
            </a:r>
          </a:p>
        </p:txBody>
      </p:sp>
      <p:sp>
        <p:nvSpPr>
          <p:cNvPr id="80" name="Metin kutusu 79"/>
          <p:cNvSpPr txBox="1"/>
          <p:nvPr/>
        </p:nvSpPr>
        <p:spPr>
          <a:xfrm>
            <a:off x="4877101" y="4893123"/>
            <a:ext cx="421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Hand writing Mutlu" panose="00002100000000000000" pitchFamily="2" charset="0"/>
              </a:rPr>
              <a:t>1</a:t>
            </a:r>
          </a:p>
        </p:txBody>
      </p:sp>
      <p:sp>
        <p:nvSpPr>
          <p:cNvPr id="81" name="Metin kutusu 80"/>
          <p:cNvSpPr txBox="1"/>
          <p:nvPr/>
        </p:nvSpPr>
        <p:spPr>
          <a:xfrm>
            <a:off x="3376737" y="2559610"/>
            <a:ext cx="5229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Hand writing Mutlu" panose="00002100000000000000" pitchFamily="2" charset="0"/>
              </a:rPr>
              <a:t>8</a:t>
            </a:r>
          </a:p>
        </p:txBody>
      </p:sp>
      <p:sp>
        <p:nvSpPr>
          <p:cNvPr id="82" name="Metin kutusu 81"/>
          <p:cNvSpPr txBox="1"/>
          <p:nvPr/>
        </p:nvSpPr>
        <p:spPr>
          <a:xfrm>
            <a:off x="5371707" y="2553672"/>
            <a:ext cx="5148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Hand writing Mutlu" panose="00002100000000000000" pitchFamily="2" charset="0"/>
              </a:rPr>
              <a:t>5</a:t>
            </a:r>
          </a:p>
        </p:txBody>
      </p:sp>
      <p:sp>
        <p:nvSpPr>
          <p:cNvPr id="3" name="Yuvarlatılmış Dikdörtgen 2"/>
          <p:cNvSpPr/>
          <p:nvPr/>
        </p:nvSpPr>
        <p:spPr>
          <a:xfrm>
            <a:off x="2686051" y="1400175"/>
            <a:ext cx="1905000" cy="89539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62009">
            <a:off x="2745649" y="1491783"/>
            <a:ext cx="572135" cy="286770"/>
          </a:xfrm>
          <a:prstGeom prst="rect">
            <a:avLst/>
          </a:prstGeom>
        </p:spPr>
      </p:pic>
      <p:pic>
        <p:nvPicPr>
          <p:cNvPr id="64" name="Resim 63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62009">
            <a:off x="3129592" y="1491786"/>
            <a:ext cx="572135" cy="286770"/>
          </a:xfrm>
          <a:prstGeom prst="rect">
            <a:avLst/>
          </a:prstGeom>
        </p:spPr>
      </p:pic>
      <p:pic>
        <p:nvPicPr>
          <p:cNvPr id="66" name="Resim 65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62009">
            <a:off x="3518702" y="1491782"/>
            <a:ext cx="572135" cy="286770"/>
          </a:xfrm>
          <a:prstGeom prst="rect">
            <a:avLst/>
          </a:prstGeom>
        </p:spPr>
      </p:pic>
      <p:pic>
        <p:nvPicPr>
          <p:cNvPr id="83" name="Resim 82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62009">
            <a:off x="3908364" y="1491782"/>
            <a:ext cx="572135" cy="286770"/>
          </a:xfrm>
          <a:prstGeom prst="rect">
            <a:avLst/>
          </a:prstGeom>
        </p:spPr>
      </p:pic>
      <p:pic>
        <p:nvPicPr>
          <p:cNvPr id="85" name="Resim 84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62009">
            <a:off x="2716686" y="1917200"/>
            <a:ext cx="572135" cy="286770"/>
          </a:xfrm>
          <a:prstGeom prst="rect">
            <a:avLst/>
          </a:prstGeom>
        </p:spPr>
      </p:pic>
      <p:pic>
        <p:nvPicPr>
          <p:cNvPr id="86" name="Resim 85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62009">
            <a:off x="3100629" y="1917203"/>
            <a:ext cx="572135" cy="286770"/>
          </a:xfrm>
          <a:prstGeom prst="rect">
            <a:avLst/>
          </a:prstGeom>
        </p:spPr>
      </p:pic>
      <p:pic>
        <p:nvPicPr>
          <p:cNvPr id="87" name="Resim 86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62009">
            <a:off x="3489739" y="1917199"/>
            <a:ext cx="572135" cy="286770"/>
          </a:xfrm>
          <a:prstGeom prst="rect">
            <a:avLst/>
          </a:prstGeom>
        </p:spPr>
      </p:pic>
      <p:pic>
        <p:nvPicPr>
          <p:cNvPr id="88" name="Resim 87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62009">
            <a:off x="3879401" y="1917199"/>
            <a:ext cx="572135" cy="286770"/>
          </a:xfrm>
          <a:prstGeom prst="rect">
            <a:avLst/>
          </a:prstGeom>
        </p:spPr>
      </p:pic>
      <p:sp>
        <p:nvSpPr>
          <p:cNvPr id="89" name="Yuvarlatılmış Dikdörtgen 88"/>
          <p:cNvSpPr/>
          <p:nvPr/>
        </p:nvSpPr>
        <p:spPr>
          <a:xfrm>
            <a:off x="4901001" y="1400175"/>
            <a:ext cx="1509324" cy="89539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90" name="Resim 89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62009">
            <a:off x="4960599" y="1491783"/>
            <a:ext cx="572135" cy="286770"/>
          </a:xfrm>
          <a:prstGeom prst="rect">
            <a:avLst/>
          </a:prstGeom>
        </p:spPr>
      </p:pic>
      <p:pic>
        <p:nvPicPr>
          <p:cNvPr id="91" name="Resim 90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62009">
            <a:off x="5344542" y="1491786"/>
            <a:ext cx="572135" cy="286770"/>
          </a:xfrm>
          <a:prstGeom prst="rect">
            <a:avLst/>
          </a:prstGeom>
        </p:spPr>
      </p:pic>
      <p:pic>
        <p:nvPicPr>
          <p:cNvPr id="92" name="Resim 91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62009">
            <a:off x="5733652" y="1491782"/>
            <a:ext cx="572135" cy="286770"/>
          </a:xfrm>
          <a:prstGeom prst="rect">
            <a:avLst/>
          </a:prstGeom>
        </p:spPr>
      </p:pic>
      <p:pic>
        <p:nvPicPr>
          <p:cNvPr id="93" name="Resim 92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62009">
            <a:off x="4931636" y="1917200"/>
            <a:ext cx="572135" cy="286770"/>
          </a:xfrm>
          <a:prstGeom prst="rect">
            <a:avLst/>
          </a:prstGeom>
        </p:spPr>
      </p:pic>
      <p:pic>
        <p:nvPicPr>
          <p:cNvPr id="94" name="Resim 93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62009">
            <a:off x="5315579" y="1917203"/>
            <a:ext cx="572135" cy="286770"/>
          </a:xfrm>
          <a:prstGeom prst="rect">
            <a:avLst/>
          </a:prstGeom>
        </p:spPr>
      </p:pic>
      <p:sp>
        <p:nvSpPr>
          <p:cNvPr id="95" name="Metin kutusu 94"/>
          <p:cNvSpPr txBox="1"/>
          <p:nvPr/>
        </p:nvSpPr>
        <p:spPr>
          <a:xfrm>
            <a:off x="7169262" y="2490562"/>
            <a:ext cx="5148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Hand writing Mutlu" panose="00002100000000000000" pitchFamily="2" charset="0"/>
              </a:rPr>
              <a:t>?</a:t>
            </a:r>
          </a:p>
        </p:txBody>
      </p:sp>
      <p:cxnSp>
        <p:nvCxnSpPr>
          <p:cNvPr id="10" name="Düz Ok Bağlayıcısı 9"/>
          <p:cNvCxnSpPr/>
          <p:nvPr/>
        </p:nvCxnSpPr>
        <p:spPr>
          <a:xfrm>
            <a:off x="3899637" y="3990168"/>
            <a:ext cx="876089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96" name="Resim 95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62009">
            <a:off x="4807903" y="4464751"/>
            <a:ext cx="572135" cy="286770"/>
          </a:xfrm>
          <a:prstGeom prst="rect">
            <a:avLst/>
          </a:prstGeom>
        </p:spPr>
      </p:pic>
      <p:sp>
        <p:nvSpPr>
          <p:cNvPr id="97" name="Oval 96"/>
          <p:cNvSpPr/>
          <p:nvPr/>
        </p:nvSpPr>
        <p:spPr>
          <a:xfrm>
            <a:off x="5596549" y="3636225"/>
            <a:ext cx="684000" cy="6840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000" dirty="0">
                <a:latin typeface="Hand writing Mutlu" panose="00002100000000000000" pitchFamily="2" charset="0"/>
              </a:rPr>
              <a:t>10</a:t>
            </a:r>
          </a:p>
        </p:txBody>
      </p:sp>
      <p:sp>
        <p:nvSpPr>
          <p:cNvPr id="98" name="Oval 97"/>
          <p:cNvSpPr/>
          <p:nvPr/>
        </p:nvSpPr>
        <p:spPr>
          <a:xfrm>
            <a:off x="4832812" y="3648168"/>
            <a:ext cx="684000" cy="6840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000" dirty="0">
                <a:latin typeface="Hand writing Mutlu" panose="00002100000000000000" pitchFamily="2" charset="0"/>
              </a:rPr>
              <a:t>9</a:t>
            </a:r>
          </a:p>
        </p:txBody>
      </p:sp>
      <p:sp>
        <p:nvSpPr>
          <p:cNvPr id="99" name="Oval 98"/>
          <p:cNvSpPr/>
          <p:nvPr/>
        </p:nvSpPr>
        <p:spPr>
          <a:xfrm>
            <a:off x="6365230" y="3636225"/>
            <a:ext cx="684000" cy="6840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000" dirty="0">
                <a:latin typeface="Hand writing Mutlu" panose="00002100000000000000" pitchFamily="2" charset="0"/>
              </a:rPr>
              <a:t>11</a:t>
            </a:r>
          </a:p>
        </p:txBody>
      </p:sp>
      <p:sp>
        <p:nvSpPr>
          <p:cNvPr id="100" name="Oval 99"/>
          <p:cNvSpPr/>
          <p:nvPr/>
        </p:nvSpPr>
        <p:spPr>
          <a:xfrm>
            <a:off x="7133911" y="3648168"/>
            <a:ext cx="684000" cy="6840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000" dirty="0">
                <a:latin typeface="Hand writing Mutlu" panose="00002100000000000000" pitchFamily="2" charset="0"/>
              </a:rPr>
              <a:t>12</a:t>
            </a:r>
          </a:p>
        </p:txBody>
      </p:sp>
      <p:sp>
        <p:nvSpPr>
          <p:cNvPr id="101" name="Oval 100"/>
          <p:cNvSpPr/>
          <p:nvPr/>
        </p:nvSpPr>
        <p:spPr>
          <a:xfrm>
            <a:off x="7878513" y="3636225"/>
            <a:ext cx="684000" cy="6840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000" dirty="0">
                <a:latin typeface="Hand writing Mutlu" panose="00002100000000000000" pitchFamily="2" charset="0"/>
              </a:rPr>
              <a:t>13</a:t>
            </a:r>
          </a:p>
        </p:txBody>
      </p:sp>
      <p:pic>
        <p:nvPicPr>
          <p:cNvPr id="102" name="Resim 101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62009">
            <a:off x="5633823" y="4458815"/>
            <a:ext cx="572135" cy="286770"/>
          </a:xfrm>
          <a:prstGeom prst="rect">
            <a:avLst/>
          </a:prstGeom>
        </p:spPr>
      </p:pic>
      <p:pic>
        <p:nvPicPr>
          <p:cNvPr id="103" name="Resim 102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62009">
            <a:off x="6434341" y="4430701"/>
            <a:ext cx="572135" cy="286770"/>
          </a:xfrm>
          <a:prstGeom prst="rect">
            <a:avLst/>
          </a:prstGeom>
        </p:spPr>
      </p:pic>
      <p:pic>
        <p:nvPicPr>
          <p:cNvPr id="104" name="Resim 103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62009">
            <a:off x="7234858" y="4430702"/>
            <a:ext cx="572135" cy="286770"/>
          </a:xfrm>
          <a:prstGeom prst="rect">
            <a:avLst/>
          </a:prstGeom>
        </p:spPr>
      </p:pic>
      <p:pic>
        <p:nvPicPr>
          <p:cNvPr id="105" name="Resim 104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62009">
            <a:off x="7918782" y="4431166"/>
            <a:ext cx="572135" cy="286770"/>
          </a:xfrm>
          <a:prstGeom prst="rect">
            <a:avLst/>
          </a:prstGeom>
        </p:spPr>
      </p:pic>
      <p:sp>
        <p:nvSpPr>
          <p:cNvPr id="106" name="Metin kutusu 105"/>
          <p:cNvSpPr txBox="1"/>
          <p:nvPr/>
        </p:nvSpPr>
        <p:spPr>
          <a:xfrm>
            <a:off x="5526504" y="4900866"/>
            <a:ext cx="5549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Hand writing Mutlu" panose="00002100000000000000" pitchFamily="2" charset="0"/>
              </a:rPr>
              <a:t>2</a:t>
            </a:r>
          </a:p>
        </p:txBody>
      </p:sp>
      <p:sp>
        <p:nvSpPr>
          <p:cNvPr id="107" name="Metin kutusu 106"/>
          <p:cNvSpPr txBox="1"/>
          <p:nvPr/>
        </p:nvSpPr>
        <p:spPr>
          <a:xfrm>
            <a:off x="6354088" y="4901175"/>
            <a:ext cx="5068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Hand writing Mutlu" panose="00002100000000000000" pitchFamily="2" charset="0"/>
              </a:rPr>
              <a:t>3</a:t>
            </a:r>
          </a:p>
        </p:txBody>
      </p:sp>
      <p:sp>
        <p:nvSpPr>
          <p:cNvPr id="108" name="Metin kutusu 107"/>
          <p:cNvSpPr txBox="1"/>
          <p:nvPr/>
        </p:nvSpPr>
        <p:spPr>
          <a:xfrm>
            <a:off x="7173893" y="4890911"/>
            <a:ext cx="5309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Hand writing Mutlu" panose="00002100000000000000" pitchFamily="2" charset="0"/>
              </a:rPr>
              <a:t>4</a:t>
            </a:r>
          </a:p>
        </p:txBody>
      </p:sp>
      <p:sp>
        <p:nvSpPr>
          <p:cNvPr id="109" name="Metin kutusu 108"/>
          <p:cNvSpPr txBox="1"/>
          <p:nvPr/>
        </p:nvSpPr>
        <p:spPr>
          <a:xfrm>
            <a:off x="7913431" y="4849211"/>
            <a:ext cx="5100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Hand writing Mutlu" panose="00002100000000000000" pitchFamily="2" charset="0"/>
              </a:rPr>
              <a:t>5</a:t>
            </a:r>
          </a:p>
        </p:txBody>
      </p:sp>
      <p:sp>
        <p:nvSpPr>
          <p:cNvPr id="110" name="Metin kutusu 109"/>
          <p:cNvSpPr txBox="1"/>
          <p:nvPr/>
        </p:nvSpPr>
        <p:spPr>
          <a:xfrm>
            <a:off x="7022359" y="2481189"/>
            <a:ext cx="7441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Hand writing Mutlu" panose="00002100000000000000" pitchFamily="2" charset="0"/>
              </a:rPr>
              <a:t>13</a:t>
            </a:r>
          </a:p>
        </p:txBody>
      </p:sp>
      <p:pic>
        <p:nvPicPr>
          <p:cNvPr id="111" name="Resim 110"/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4627" y="1964116"/>
            <a:ext cx="2523749" cy="23561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7489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41667E-6 -2.22222E-6 L 5.41667E-6 -2.22222E-6 C -0.00598 0.00116 -0.01184 0.00348 -0.01783 0.00348 C -0.12499 0.00348 -0.09934 0.00834 -0.15207 -0.00347 C -0.16978 -0.00231 -0.18762 -0.00208 -0.20533 -2.22222E-6 C -0.20806 0.00024 -0.21054 0.00255 -0.21327 0.00348 C -0.21978 0.00602 -0.22629 0.0088 -0.23293 0.01065 C -0.25077 0.01505 -0.24218 0.01274 -0.25858 0.0176 C -0.26054 0.01875 -0.26249 0.02107 -0.26457 0.02107 C -0.26848 0.02107 -0.27239 0.01875 -0.27642 0.0176 C -0.30312 0.00903 -0.27395 0.01875 -0.29218 0.01065 C -0.29543 0.00903 -0.29882 0.00857 -0.30207 0.00695 C -0.30403 0.00625 -0.30598 0.00463 -0.30793 0.00348 C -0.31054 0.00232 -0.31327 0.00162 -0.31588 -2.22222E-6 C -0.31861 -0.00185 -0.32108 -0.00486 -0.32369 -0.00694 C -0.32564 -0.00856 -0.32773 -0.00902 -0.32968 -0.01041 C -0.34674 -0.02361 -0.32955 -0.01273 -0.34348 -0.02106 C -0.34608 -0.02569 -0.34843 -0.03101 -0.35142 -0.03518 C -0.35377 -0.03819 -0.35676 -0.03958 -0.35924 -0.04213 C -0.37004 -0.05301 -0.36028 -0.04629 -0.37108 -0.05254 C -0.38358 -0.06736 -0.37213 -0.05578 -0.39674 -0.06666 C -0.40533 -0.07037 -0.40689 -0.07152 -0.41653 -0.07361 C -0.42304 -0.07523 -0.42968 -0.07592 -0.43619 -0.07708 C -0.44088 -0.07592 -0.44556 -0.07523 -0.45012 -0.07361 C -0.45207 -0.07291 -0.4539 -0.07106 -0.45598 -0.07013 C -0.47187 -0.06388 -0.46327 -0.06944 -0.47773 -0.06319 C -0.47968 -0.06226 -0.48163 -0.06064 -0.48358 -0.05972 C -0.50455 -0.04907 -0.47525 -0.06574 -0.50338 -0.04907 L -0.50924 -0.0456 C -0.51848 -0.03472 -0.51223 -0.04004 -0.52512 -0.03518 C -0.53892 -0.02963 -0.52733 -0.03402 -0.53892 -0.02801 C -0.54153 -0.02685 -0.54413 -0.02592 -0.54674 -0.02453 C -0.55832 -0.01875 -0.54674 -0.02291 -0.56054 -0.01759 C -0.56783 -0.01458 -0.57148 -0.01412 -0.57838 -0.01041 C -0.58228 -0.00833 -0.58619 -0.00578 -0.59023 -0.00347 L -0.59608 -2.22222E-6 C -0.59804 0.00116 -0.59999 0.00301 -0.60207 0.00348 L -0.61392 0.00695 C -0.63228 0.00579 -0.65077 0.00649 -0.66913 0.00348 C -0.67213 0.00301 -0.67434 -0.00138 -0.67707 -0.00347 C -0.68358 -0.00856 -0.69049 -0.0118 -0.69674 -0.01759 C -0.69947 -0.0199 -0.70194 -0.02245 -0.70468 -0.02453 C -0.71093 -0.02939 -0.71301 -0.02824 -0.72043 -0.03148 C -0.72252 -0.0324 -0.72434 -0.03402 -0.72642 -0.03518 C -0.72903 -0.03634 -0.73163 -0.0375 -0.73424 -0.03865 C -0.76926 -0.03657 -0.7884 -0.03726 -0.81913 -0.03148 C -0.82694 -0.03009 -0.83345 -0.02847 -0.84088 -0.02453 C -0.84478 -0.02245 -0.85273 -0.01759 -0.85273 -0.01759 C -0.86965 0.00255 -0.84817 -0.02152 -0.86457 -0.00694 C -0.86666 -0.00509 -0.86822 -0.00138 -0.87043 -2.22222E-6 C -0.87551 0.00324 -0.88137 0.00278 -0.88632 0.00695 C -0.89661 0.01621 -0.89127 0.01274 -0.90207 0.0176 C -0.90403 0.01991 -0.90572 0.02338 -0.90793 0.02454 C -0.91236 0.02686 -0.91718 0.02801 -0.92174 0.02801 C -0.94478 0.02801 -0.96783 0.0257 -0.99088 0.02454 C -1.00155 0.02084 -1.0026 0.02014 -1.01457 0.0176 C -1.02108 0.01621 -1.02773 0.01551 -1.03424 0.01412 C -1.03827 0.0132 -1.04218 0.01135 -1.04608 0.01065 C -1.05533 0.0088 -1.06457 0.00811 -1.07382 0.00695 C -1.10207 -0.00555 -1.08424 0.00093 -1.14661 0.00695 C -1.15194 0.00764 -1.15546 0.01204 -1.16054 0.01412 C -1.16705 0.01667 -1.1802 0.02107 -1.1802 0.02107 C -1.18215 0.02338 -1.18385 0.02686 -1.18619 0.02801 C -1.19257 0.03172 -1.19921 0.03311 -1.20585 0.03519 C -1.22291 0.04028 -1.21379 0.03774 -1.23345 0.04213 C -1.23619 0.04445 -1.23853 0.04769 -1.2414 0.04908 C -1.24517 0.05116 -1.24921 0.05278 -1.25325 0.05278 C -1.2802 0.05278 -1.30715 0.05024 -1.33411 0.04908 C -1.33619 0.04792 -1.33801 0.04653 -1.3401 0.04561 C -1.34661 0.04283 -1.35533 0.04074 -1.36184 0.03866 C -1.3651 0.0375 -1.36835 0.03588 -1.37161 0.03519 C -1.38788 0.03125 -1.38645 0.03172 -1.39739 0.03172 L -1.39739 0.03172 " pathEditMode="relative" ptsTypes="AAAAAAAAAAAAAAAAAAAAAAAAAAAAAAAAAAAAAAAAAAAAAAAAAAAAAAAAAAAAAAAAAAAAAAAAA">
                                      <p:cBhvr>
                                        <p:cTn id="6" dur="5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32" presetClass="emph" presetSubtype="0" repeatCount="11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000"/>
                            </p:stCondLst>
                            <p:childTnLst>
                              <p:par>
                                <p:cTn id="15" presetID="32" presetClass="emph" presetSubtype="0" repeatCount="7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ydi-o-zama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3000"/>
                            </p:stCondLst>
                            <p:childTnLst>
                              <p:par>
                                <p:cTn id="2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ekiz-silgi-bes-silgi-da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4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45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6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7000"/>
                            </p:stCondLst>
                            <p:childTnLst>
                              <p:par>
                                <p:cTn id="46" presetID="32" presetClass="emph" presetSubtype="0" repeatCount="4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zihinden-toplama-yapmak-ic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okuz-silg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8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8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9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0500"/>
                            </p:stCondLst>
                            <p:childTnLst>
                              <p:par>
                                <p:cTn id="72" presetID="35" presetClass="emph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on-silg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25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35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64500"/>
                            </p:stCondLst>
                            <p:childTnLst>
                              <p:par>
                                <p:cTn id="86" presetID="35" presetClass="emph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7" dur="1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onbir-silg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80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95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70500"/>
                            </p:stCondLst>
                            <p:childTnLst>
                              <p:par>
                                <p:cTn id="100" presetID="35" presetClass="emph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1" dur="1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oniki-silg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40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755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76500"/>
                            </p:stCondLst>
                            <p:childTnLst>
                              <p:par>
                                <p:cTn id="114" presetID="35" presetClass="emph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5" dur="1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onuc-silg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8000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8150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83000"/>
                            </p:stCondLst>
                            <p:childTnLst>
                              <p:par>
                                <p:cTn id="128" presetID="35" presetClass="emph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sekiz-arti-b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85000"/>
                            </p:stCondLst>
                            <p:childTnLst>
                              <p:par>
                                <p:cTn id="131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85500"/>
                            </p:stCondLst>
                            <p:childTnLst>
                              <p:par>
                                <p:cTn id="134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86000"/>
                            </p:stCondLst>
                            <p:childTnLst>
                              <p:par>
                                <p:cTn id="137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86500"/>
                            </p:stCondLst>
                            <p:childTnLst>
                              <p:par>
                                <p:cTn id="140" presetID="3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" decel="1000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450" accel="100000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87000"/>
                            </p:stCondLst>
                            <p:childTnLst>
                              <p:par>
                                <p:cTn id="152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53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4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8" grpId="0"/>
      <p:bldP spid="77" grpId="0"/>
      <p:bldP spid="77" grpId="1"/>
      <p:bldP spid="79" grpId="0"/>
      <p:bldP spid="79" grpId="1"/>
      <p:bldP spid="80" grpId="0"/>
      <p:bldP spid="81" grpId="0"/>
      <p:bldP spid="81" grpId="1"/>
      <p:bldP spid="82" grpId="0"/>
      <p:bldP spid="82" grpId="1"/>
      <p:bldP spid="95" grpId="0"/>
      <p:bldP spid="95" grpId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01" grpId="0" animBg="1"/>
      <p:bldP spid="106" grpId="0"/>
      <p:bldP spid="107" grpId="0"/>
      <p:bldP spid="108" grpId="0"/>
      <p:bldP spid="109" grpId="0"/>
      <p:bldP spid="1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392" y="-138698"/>
            <a:ext cx="8305334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Dikdörtgen 6"/>
          <p:cNvSpPr/>
          <p:nvPr/>
        </p:nvSpPr>
        <p:spPr>
          <a:xfrm>
            <a:off x="2112078" y="3768205"/>
            <a:ext cx="3331867" cy="53175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9" name="Picture 16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2 - 2</a:t>
            </a:r>
          </a:p>
        </p:txBody>
      </p:sp>
      <p:sp>
        <p:nvSpPr>
          <p:cNvPr id="346" name="Metin kutusu 345"/>
          <p:cNvSpPr txBox="1"/>
          <p:nvPr/>
        </p:nvSpPr>
        <p:spPr>
          <a:xfrm>
            <a:off x="10117646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2117995" y="3844338"/>
            <a:ext cx="143500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000000"/>
                </a:solidFill>
                <a:latin typeface="Hand writing Mutlu" panose="00002100000000000000" pitchFamily="2" charset="0"/>
              </a:rPr>
              <a:t>1 Onluk</a:t>
            </a:r>
          </a:p>
        </p:txBody>
      </p:sp>
      <p:sp>
        <p:nvSpPr>
          <p:cNvPr id="77" name="Metin kutusu 76"/>
          <p:cNvSpPr txBox="1"/>
          <p:nvPr/>
        </p:nvSpPr>
        <p:spPr>
          <a:xfrm>
            <a:off x="4717075" y="2678889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79" name="Metin kutusu 78"/>
          <p:cNvSpPr txBox="1"/>
          <p:nvPr/>
        </p:nvSpPr>
        <p:spPr>
          <a:xfrm>
            <a:off x="6557764" y="2601951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81" name="Metin kutusu 80"/>
          <p:cNvSpPr txBox="1"/>
          <p:nvPr/>
        </p:nvSpPr>
        <p:spPr>
          <a:xfrm>
            <a:off x="3347554" y="2716307"/>
            <a:ext cx="7922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12</a:t>
            </a:r>
          </a:p>
        </p:txBody>
      </p:sp>
      <p:sp>
        <p:nvSpPr>
          <p:cNvPr id="82" name="Metin kutusu 81"/>
          <p:cNvSpPr txBox="1"/>
          <p:nvPr/>
        </p:nvSpPr>
        <p:spPr>
          <a:xfrm>
            <a:off x="5688719" y="2691412"/>
            <a:ext cx="5148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5</a:t>
            </a:r>
          </a:p>
        </p:txBody>
      </p:sp>
      <p:sp>
        <p:nvSpPr>
          <p:cNvPr id="3" name="Yuvarlatılmış Dikdörtgen 2"/>
          <p:cNvSpPr/>
          <p:nvPr/>
        </p:nvSpPr>
        <p:spPr>
          <a:xfrm>
            <a:off x="2237224" y="1400175"/>
            <a:ext cx="2562245" cy="117894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89" name="Yuvarlatılmış Dikdörtgen 88"/>
          <p:cNvSpPr/>
          <p:nvPr/>
        </p:nvSpPr>
        <p:spPr>
          <a:xfrm>
            <a:off x="5212019" y="1427832"/>
            <a:ext cx="1198045" cy="117930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95" name="Metin kutusu 94"/>
          <p:cNvSpPr txBox="1"/>
          <p:nvPr/>
        </p:nvSpPr>
        <p:spPr>
          <a:xfrm>
            <a:off x="7153228" y="2610386"/>
            <a:ext cx="5148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?</a:t>
            </a:r>
          </a:p>
        </p:txBody>
      </p:sp>
      <p:sp>
        <p:nvSpPr>
          <p:cNvPr id="110" name="Metin kutusu 109"/>
          <p:cNvSpPr txBox="1"/>
          <p:nvPr/>
        </p:nvSpPr>
        <p:spPr>
          <a:xfrm>
            <a:off x="7029863" y="2608797"/>
            <a:ext cx="7601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17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051" y="7052133"/>
            <a:ext cx="2523749" cy="235610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54674">
            <a:off x="2527126" y="1572413"/>
            <a:ext cx="686740" cy="816770"/>
          </a:xfrm>
          <a:prstGeom prst="rect">
            <a:avLst/>
          </a:prstGeom>
        </p:spPr>
      </p:pic>
      <p:pic>
        <p:nvPicPr>
          <p:cNvPr id="52" name="Resim 51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54674">
            <a:off x="2712119" y="1581262"/>
            <a:ext cx="686740" cy="816770"/>
          </a:xfrm>
          <a:prstGeom prst="rect">
            <a:avLst/>
          </a:prstGeom>
        </p:spPr>
      </p:pic>
      <p:pic>
        <p:nvPicPr>
          <p:cNvPr id="53" name="Resim 52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54674">
            <a:off x="2915023" y="1582395"/>
            <a:ext cx="686740" cy="816770"/>
          </a:xfrm>
          <a:prstGeom prst="rect">
            <a:avLst/>
          </a:prstGeom>
        </p:spPr>
      </p:pic>
      <p:pic>
        <p:nvPicPr>
          <p:cNvPr id="54" name="Resim 53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54674">
            <a:off x="3121780" y="1568007"/>
            <a:ext cx="686740" cy="816770"/>
          </a:xfrm>
          <a:prstGeom prst="rect">
            <a:avLst/>
          </a:prstGeom>
        </p:spPr>
      </p:pic>
      <p:pic>
        <p:nvPicPr>
          <p:cNvPr id="55" name="Resim 54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54674">
            <a:off x="3306773" y="1576856"/>
            <a:ext cx="686740" cy="816770"/>
          </a:xfrm>
          <a:prstGeom prst="rect">
            <a:avLst/>
          </a:prstGeom>
        </p:spPr>
      </p:pic>
      <p:pic>
        <p:nvPicPr>
          <p:cNvPr id="56" name="Resim 55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54674">
            <a:off x="3509677" y="1577989"/>
            <a:ext cx="686740" cy="816770"/>
          </a:xfrm>
          <a:prstGeom prst="rect">
            <a:avLst/>
          </a:prstGeom>
        </p:spPr>
      </p:pic>
      <p:pic>
        <p:nvPicPr>
          <p:cNvPr id="57" name="Resim 56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54674">
            <a:off x="3694122" y="1580680"/>
            <a:ext cx="686740" cy="816770"/>
          </a:xfrm>
          <a:prstGeom prst="rect">
            <a:avLst/>
          </a:prstGeom>
        </p:spPr>
      </p:pic>
      <p:pic>
        <p:nvPicPr>
          <p:cNvPr id="58" name="Resim 57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54674">
            <a:off x="3879115" y="1589529"/>
            <a:ext cx="686740" cy="816770"/>
          </a:xfrm>
          <a:prstGeom prst="rect">
            <a:avLst/>
          </a:prstGeom>
        </p:spPr>
      </p:pic>
      <p:pic>
        <p:nvPicPr>
          <p:cNvPr id="59" name="Resim 58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54674">
            <a:off x="4082019" y="1590662"/>
            <a:ext cx="686740" cy="816770"/>
          </a:xfrm>
          <a:prstGeom prst="rect">
            <a:avLst/>
          </a:prstGeom>
        </p:spPr>
      </p:pic>
      <p:pic>
        <p:nvPicPr>
          <p:cNvPr id="60" name="Resim 59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54674">
            <a:off x="4248553" y="1586400"/>
            <a:ext cx="686740" cy="816770"/>
          </a:xfrm>
          <a:prstGeom prst="rect">
            <a:avLst/>
          </a:prstGeom>
        </p:spPr>
      </p:pic>
      <p:pic>
        <p:nvPicPr>
          <p:cNvPr id="61" name="Resim 60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54674">
            <a:off x="2176107" y="1584392"/>
            <a:ext cx="686740" cy="816770"/>
          </a:xfrm>
          <a:prstGeom prst="rect">
            <a:avLst/>
          </a:prstGeom>
        </p:spPr>
      </p:pic>
      <p:pic>
        <p:nvPicPr>
          <p:cNvPr id="62" name="Resim 61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54674">
            <a:off x="2342641" y="1580130"/>
            <a:ext cx="686740" cy="816770"/>
          </a:xfrm>
          <a:prstGeom prst="rect">
            <a:avLst/>
          </a:prstGeom>
        </p:spPr>
      </p:pic>
      <p:pic>
        <p:nvPicPr>
          <p:cNvPr id="63" name="Resim 62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54674">
            <a:off x="5467737" y="1595285"/>
            <a:ext cx="686740" cy="816770"/>
          </a:xfrm>
          <a:prstGeom prst="rect">
            <a:avLst/>
          </a:prstGeom>
        </p:spPr>
      </p:pic>
      <p:pic>
        <p:nvPicPr>
          <p:cNvPr id="65" name="Resim 64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54674">
            <a:off x="5652730" y="1604134"/>
            <a:ext cx="686740" cy="816770"/>
          </a:xfrm>
          <a:prstGeom prst="rect">
            <a:avLst/>
          </a:prstGeom>
        </p:spPr>
      </p:pic>
      <p:pic>
        <p:nvPicPr>
          <p:cNvPr id="67" name="Resim 66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54674">
            <a:off x="5855634" y="1605267"/>
            <a:ext cx="686740" cy="816770"/>
          </a:xfrm>
          <a:prstGeom prst="rect">
            <a:avLst/>
          </a:prstGeom>
        </p:spPr>
      </p:pic>
      <p:pic>
        <p:nvPicPr>
          <p:cNvPr id="68" name="Resim 67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54674">
            <a:off x="5116718" y="1607264"/>
            <a:ext cx="686740" cy="816770"/>
          </a:xfrm>
          <a:prstGeom prst="rect">
            <a:avLst/>
          </a:prstGeom>
        </p:spPr>
      </p:pic>
      <p:pic>
        <p:nvPicPr>
          <p:cNvPr id="69" name="Resim 68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54674">
            <a:off x="5283252" y="1603002"/>
            <a:ext cx="686740" cy="816770"/>
          </a:xfrm>
          <a:prstGeom prst="rect">
            <a:avLst/>
          </a:prstGeom>
        </p:spPr>
      </p:pic>
      <p:sp>
        <p:nvSpPr>
          <p:cNvPr id="70" name="Metin kutusu 69"/>
          <p:cNvSpPr txBox="1"/>
          <p:nvPr/>
        </p:nvSpPr>
        <p:spPr>
          <a:xfrm>
            <a:off x="3501970" y="3744278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71" name="Metin kutusu 70"/>
          <p:cNvSpPr txBox="1"/>
          <p:nvPr/>
        </p:nvSpPr>
        <p:spPr>
          <a:xfrm>
            <a:off x="3925581" y="3838170"/>
            <a:ext cx="151836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000000"/>
                </a:solidFill>
                <a:latin typeface="Hand writing Mutlu" panose="00002100000000000000" pitchFamily="2" charset="0"/>
              </a:rPr>
              <a:t>2 Birlik</a:t>
            </a:r>
          </a:p>
        </p:txBody>
      </p:sp>
      <p:cxnSp>
        <p:nvCxnSpPr>
          <p:cNvPr id="13" name="Düz Ok Bağlayıcısı 12"/>
          <p:cNvCxnSpPr/>
          <p:nvPr/>
        </p:nvCxnSpPr>
        <p:spPr>
          <a:xfrm flipH="1">
            <a:off x="3259925" y="3268770"/>
            <a:ext cx="162792" cy="42202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5" name="Düz Ok Bağlayıcısı 74"/>
          <p:cNvCxnSpPr/>
          <p:nvPr/>
        </p:nvCxnSpPr>
        <p:spPr>
          <a:xfrm>
            <a:off x="3853047" y="3278082"/>
            <a:ext cx="225987" cy="42222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8" name="Dikdörtgen 77"/>
          <p:cNvSpPr/>
          <p:nvPr/>
        </p:nvSpPr>
        <p:spPr>
          <a:xfrm>
            <a:off x="5702873" y="3750517"/>
            <a:ext cx="1700465" cy="53175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4" name="Metin kutusu 83"/>
          <p:cNvSpPr txBox="1"/>
          <p:nvPr/>
        </p:nvSpPr>
        <p:spPr>
          <a:xfrm>
            <a:off x="5811041" y="3811612"/>
            <a:ext cx="149111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000000"/>
                </a:solidFill>
                <a:latin typeface="Hand writing Mutlu" panose="00002100000000000000" pitchFamily="2" charset="0"/>
              </a:rPr>
              <a:t>5 Birlik</a:t>
            </a:r>
          </a:p>
        </p:txBody>
      </p:sp>
      <p:cxnSp>
        <p:nvCxnSpPr>
          <p:cNvPr id="111" name="Düz Ok Bağlayıcısı 110"/>
          <p:cNvCxnSpPr/>
          <p:nvPr/>
        </p:nvCxnSpPr>
        <p:spPr>
          <a:xfrm>
            <a:off x="5992484" y="3215790"/>
            <a:ext cx="225987" cy="42222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2" name="Metin kutusu 111"/>
          <p:cNvSpPr txBox="1"/>
          <p:nvPr/>
        </p:nvSpPr>
        <p:spPr>
          <a:xfrm>
            <a:off x="3907557" y="4604933"/>
            <a:ext cx="151836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000000"/>
                </a:solidFill>
                <a:latin typeface="Hand writing Mutlu" panose="00002100000000000000" pitchFamily="2" charset="0"/>
              </a:rPr>
              <a:t>2 Birlik</a:t>
            </a:r>
          </a:p>
        </p:txBody>
      </p:sp>
      <p:sp>
        <p:nvSpPr>
          <p:cNvPr id="113" name="Metin kutusu 112"/>
          <p:cNvSpPr txBox="1"/>
          <p:nvPr/>
        </p:nvSpPr>
        <p:spPr>
          <a:xfrm>
            <a:off x="5345849" y="4528087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114" name="Metin kutusu 113"/>
          <p:cNvSpPr txBox="1"/>
          <p:nvPr/>
        </p:nvSpPr>
        <p:spPr>
          <a:xfrm>
            <a:off x="5807548" y="4620462"/>
            <a:ext cx="149111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000000"/>
                </a:solidFill>
                <a:latin typeface="Hand writing Mutlu" panose="00002100000000000000" pitchFamily="2" charset="0"/>
              </a:rPr>
              <a:t>5 Birlik</a:t>
            </a:r>
          </a:p>
        </p:txBody>
      </p:sp>
      <p:sp>
        <p:nvSpPr>
          <p:cNvPr id="115" name="Metin kutusu 114"/>
          <p:cNvSpPr txBox="1"/>
          <p:nvPr/>
        </p:nvSpPr>
        <p:spPr>
          <a:xfrm>
            <a:off x="7283750" y="4511821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116" name="Metin kutusu 115"/>
          <p:cNvSpPr txBox="1"/>
          <p:nvPr/>
        </p:nvSpPr>
        <p:spPr>
          <a:xfrm>
            <a:off x="7705603" y="4588765"/>
            <a:ext cx="38504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000000"/>
                </a:solidFill>
                <a:latin typeface="Hand writing Mutlu" panose="00002100000000000000" pitchFamily="2" charset="0"/>
              </a:rPr>
              <a:t>7</a:t>
            </a:r>
          </a:p>
        </p:txBody>
      </p:sp>
      <p:sp>
        <p:nvSpPr>
          <p:cNvPr id="117" name="Metin kutusu 116"/>
          <p:cNvSpPr txBox="1"/>
          <p:nvPr/>
        </p:nvSpPr>
        <p:spPr>
          <a:xfrm>
            <a:off x="3894492" y="5210538"/>
            <a:ext cx="143500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000000"/>
                </a:solidFill>
                <a:latin typeface="Hand writing Mutlu" panose="00002100000000000000" pitchFamily="2" charset="0"/>
              </a:rPr>
              <a:t>1 Onluk</a:t>
            </a:r>
          </a:p>
        </p:txBody>
      </p:sp>
      <p:sp>
        <p:nvSpPr>
          <p:cNvPr id="118" name="Metin kutusu 117"/>
          <p:cNvSpPr txBox="1"/>
          <p:nvPr/>
        </p:nvSpPr>
        <p:spPr>
          <a:xfrm>
            <a:off x="5759770" y="5254120"/>
            <a:ext cx="149111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000000"/>
                </a:solidFill>
                <a:latin typeface="Hand writing Mutlu" panose="00002100000000000000" pitchFamily="2" charset="0"/>
              </a:rPr>
              <a:t>7 Birlik</a:t>
            </a:r>
          </a:p>
        </p:txBody>
      </p:sp>
      <p:sp>
        <p:nvSpPr>
          <p:cNvPr id="119" name="Metin kutusu 118"/>
          <p:cNvSpPr txBox="1"/>
          <p:nvPr/>
        </p:nvSpPr>
        <p:spPr>
          <a:xfrm>
            <a:off x="5353196" y="5140456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120" name="Metin kutusu 119"/>
          <p:cNvSpPr txBox="1"/>
          <p:nvPr/>
        </p:nvSpPr>
        <p:spPr>
          <a:xfrm>
            <a:off x="7293454" y="5121769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121" name="Metin kutusu 120"/>
          <p:cNvSpPr txBox="1"/>
          <p:nvPr/>
        </p:nvSpPr>
        <p:spPr>
          <a:xfrm>
            <a:off x="7701178" y="5178928"/>
            <a:ext cx="53251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000000"/>
                </a:solidFill>
                <a:latin typeface="Hand writing Mutlu" panose="00002100000000000000" pitchFamily="2" charset="0"/>
              </a:rPr>
              <a:t>17</a:t>
            </a:r>
          </a:p>
        </p:txBody>
      </p:sp>
      <p:sp>
        <p:nvSpPr>
          <p:cNvPr id="122" name="Metin kutusu 121"/>
          <p:cNvSpPr txBox="1"/>
          <p:nvPr/>
        </p:nvSpPr>
        <p:spPr>
          <a:xfrm>
            <a:off x="10153526" y="3913702"/>
            <a:ext cx="18897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000" dirty="0">
                <a:solidFill>
                  <a:srgbClr val="523100"/>
                </a:solidFill>
              </a:rPr>
              <a:t>Zihinden </a:t>
            </a:r>
          </a:p>
          <a:p>
            <a:pPr algn="ctr"/>
            <a:r>
              <a:rPr lang="tr-TR" sz="2000" dirty="0">
                <a:solidFill>
                  <a:srgbClr val="523100"/>
                </a:solidFill>
              </a:rPr>
              <a:t>Toplama İşlemi</a:t>
            </a:r>
          </a:p>
        </p:txBody>
      </p:sp>
      <p:pic>
        <p:nvPicPr>
          <p:cNvPr id="123" name="Resim 122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4627" y="1964116"/>
            <a:ext cx="2523749" cy="23561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6950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41667E-6 -2.22222E-6 L 5.41667E-6 -2.22222E-6 C -0.00598 0.00116 -0.01184 0.00348 -0.01783 0.00348 C -0.12499 0.00348 -0.09934 0.00834 -0.15207 -0.00347 C -0.16978 -0.00231 -0.18762 -0.00208 -0.20533 -2.22222E-6 C -0.20806 0.00024 -0.21054 0.00255 -0.21327 0.00348 C -0.21978 0.00602 -0.22629 0.0088 -0.23293 0.01065 C -0.25077 0.01505 -0.24218 0.01274 -0.25858 0.0176 C -0.26054 0.01875 -0.26249 0.02107 -0.26457 0.02107 C -0.26848 0.02107 -0.27239 0.01875 -0.27642 0.0176 C -0.30312 0.00903 -0.27395 0.01875 -0.29218 0.01065 C -0.29543 0.00903 -0.29882 0.00857 -0.30207 0.00695 C -0.30403 0.00625 -0.30598 0.00463 -0.30793 0.00348 C -0.31054 0.00232 -0.31327 0.00162 -0.31588 -2.22222E-6 C -0.31861 -0.00185 -0.32108 -0.00486 -0.32369 -0.00694 C -0.32564 -0.00856 -0.32773 -0.00902 -0.32968 -0.01041 C -0.34674 -0.02361 -0.32955 -0.01273 -0.34348 -0.02106 C -0.34608 -0.02569 -0.34843 -0.03101 -0.35142 -0.03518 C -0.35377 -0.03819 -0.35676 -0.03958 -0.35924 -0.04213 C -0.37004 -0.05301 -0.36028 -0.04629 -0.37108 -0.05254 C -0.38358 -0.06736 -0.37213 -0.05578 -0.39674 -0.06666 C -0.40533 -0.07037 -0.40689 -0.07152 -0.41653 -0.07361 C -0.42304 -0.07523 -0.42968 -0.07592 -0.43619 -0.07708 C -0.44088 -0.07592 -0.44556 -0.07523 -0.45012 -0.07361 C -0.45207 -0.07291 -0.4539 -0.07106 -0.45598 -0.07013 C -0.47187 -0.06388 -0.46327 -0.06944 -0.47773 -0.06319 C -0.47968 -0.06226 -0.48163 -0.06064 -0.48358 -0.05972 C -0.50455 -0.04907 -0.47525 -0.06574 -0.50338 -0.04907 L -0.50924 -0.0456 C -0.51848 -0.03472 -0.51223 -0.04004 -0.52512 -0.03518 C -0.53892 -0.02963 -0.52733 -0.03402 -0.53892 -0.02801 C -0.54153 -0.02685 -0.54413 -0.02592 -0.54674 -0.02453 C -0.55832 -0.01875 -0.54674 -0.02291 -0.56054 -0.01759 C -0.56783 -0.01458 -0.57148 -0.01412 -0.57838 -0.01041 C -0.58228 -0.00833 -0.58619 -0.00578 -0.59023 -0.00347 L -0.59608 -2.22222E-6 C -0.59804 0.00116 -0.59999 0.00301 -0.60207 0.00348 L -0.61392 0.00695 C -0.63228 0.00579 -0.65077 0.00649 -0.66913 0.00348 C -0.67213 0.00301 -0.67434 -0.00138 -0.67707 -0.00347 C -0.68358 -0.00856 -0.69049 -0.0118 -0.69674 -0.01759 C -0.69947 -0.0199 -0.70194 -0.02245 -0.70468 -0.02453 C -0.71093 -0.02939 -0.71301 -0.02824 -0.72043 -0.03148 C -0.72252 -0.0324 -0.72434 -0.03402 -0.72642 -0.03518 C -0.72903 -0.03634 -0.73163 -0.0375 -0.73424 -0.03865 C -0.76926 -0.03657 -0.7884 -0.03726 -0.81913 -0.03148 C -0.82694 -0.03009 -0.83345 -0.02847 -0.84088 -0.02453 C -0.84478 -0.02245 -0.85273 -0.01759 -0.85273 -0.01759 C -0.86965 0.00255 -0.84817 -0.02152 -0.86457 -0.00694 C -0.86666 -0.00509 -0.86822 -0.00138 -0.87043 -2.22222E-6 C -0.87551 0.00324 -0.88137 0.00278 -0.88632 0.00695 C -0.89661 0.01621 -0.89127 0.01274 -0.90207 0.0176 C -0.90403 0.01991 -0.90572 0.02338 -0.90793 0.02454 C -0.91236 0.02686 -0.91718 0.02801 -0.92174 0.02801 C -0.94478 0.02801 -0.96783 0.0257 -0.99088 0.02454 C -1.00155 0.02084 -1.0026 0.02014 -1.01457 0.0176 C -1.02108 0.01621 -1.02773 0.01551 -1.03424 0.01412 C -1.03827 0.0132 -1.04218 0.01135 -1.04608 0.01065 C -1.05533 0.0088 -1.06457 0.00811 -1.07382 0.00695 C -1.10207 -0.00555 -1.08424 0.00093 -1.14661 0.00695 C -1.15194 0.00764 -1.15546 0.01204 -1.16054 0.01412 C -1.16705 0.01667 -1.1802 0.02107 -1.1802 0.02107 C -1.18215 0.02338 -1.18385 0.02686 -1.18619 0.02801 C -1.19257 0.03172 -1.19921 0.03311 -1.20585 0.03519 C -1.22291 0.04028 -1.21379 0.03774 -1.23345 0.04213 C -1.23619 0.04445 -1.23853 0.04769 -1.2414 0.04908 C -1.24517 0.05116 -1.24921 0.05278 -1.25325 0.05278 C -1.2802 0.05278 -1.30715 0.05024 -1.33411 0.04908 C -1.33619 0.04792 -1.33801 0.04653 -1.3401 0.04561 C -1.34661 0.04283 -1.35533 0.04074 -1.36184 0.03866 C -1.3651 0.0375 -1.36835 0.03588 -1.37161 0.03519 C -1.38788 0.03125 -1.38645 0.03172 -1.39739 0.03172 L -1.39739 0.03172 " pathEditMode="relative" ptsTypes="AAAAAAAAAAAAAAAAAAAAAAAAAAAAAAAAAAAAAAAAAAAAAAAAAAAAAAAAAAAAAAAAAAAAAAAAA">
                                      <p:cBhvr>
                                        <p:cTn id="6" dur="5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32" presetClass="emph" presetSubtype="0" repeatCount="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000"/>
                            </p:stCondLst>
                            <p:childTnLst>
                              <p:par>
                                <p:cTn id="15" presetID="32" presetClass="emph" presetSubtype="0" repeatCount="4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nluk-birli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35" presetClass="emph" presetSubtype="0" repeatCount="3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6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80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8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ir-onluk-2birli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9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95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500"/>
                            </p:stCondLst>
                            <p:childTnLst>
                              <p:par>
                                <p:cTn id="48" presetID="32" presetClass="emph" presetSubtype="0" repeatCount="4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onra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9500"/>
                            </p:stCondLst>
                            <p:childTnLst>
                              <p:par>
                                <p:cTn id="5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7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15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2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2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iki-birlik-bes-birli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4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50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60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65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7500"/>
                            </p:stCondLst>
                            <p:childTnLst>
                              <p:par>
                                <p:cTn id="87" presetID="32" presetClass="emph" presetSubtype="0" repeatCount="3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sonra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45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ir-onluk-yedi-birli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65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70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800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85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9500"/>
                            </p:stCondLst>
                            <p:childTnLst>
                              <p:par>
                                <p:cTn id="114" presetID="35" presetClass="emph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oniki-arti-b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61500"/>
                            </p:stCondLst>
                            <p:childTnLst>
                              <p:par>
                                <p:cTn id="117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62000"/>
                            </p:stCondLst>
                            <p:childTnLst>
                              <p:par>
                                <p:cTn id="120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63000"/>
                            </p:stCondLst>
                            <p:childTnLst>
                              <p:par>
                                <p:cTn id="123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63500"/>
                            </p:stCondLst>
                            <p:childTnLst>
                              <p:par>
                                <p:cTn id="126" presetID="37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" decel="1000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64500"/>
                            </p:stCondLst>
                            <p:childTnLst>
                              <p:par>
                                <p:cTn id="138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0" grpId="0" animBg="1"/>
      <p:bldP spid="8" grpId="0"/>
      <p:bldP spid="77" grpId="0"/>
      <p:bldP spid="79" grpId="0"/>
      <p:bldP spid="81" grpId="0"/>
      <p:bldP spid="81" grpId="1"/>
      <p:bldP spid="82" grpId="0"/>
      <p:bldP spid="95" grpId="0"/>
      <p:bldP spid="110" grpId="0"/>
      <p:bldP spid="70" grpId="0"/>
      <p:bldP spid="71" grpId="0"/>
      <p:bldP spid="78" grpId="0" animBg="1"/>
      <p:bldP spid="84" grpId="0"/>
      <p:bldP spid="112" grpId="0"/>
      <p:bldP spid="113" grpId="0"/>
      <p:bldP spid="114" grpId="0"/>
      <p:bldP spid="115" grpId="0"/>
      <p:bldP spid="116" grpId="0"/>
      <p:bldP spid="117" grpId="0"/>
      <p:bldP spid="118" grpId="0"/>
      <p:bldP spid="119" grpId="0"/>
      <p:bldP spid="120" grpId="0"/>
      <p:bldP spid="1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1 - 5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2240443" y="781639"/>
            <a:ext cx="7489551" cy="44627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2300" dirty="0">
                <a:latin typeface="Hand writing Mutlu" panose="00002100000000000000" pitchFamily="2" charset="0"/>
              </a:rPr>
              <a:t>Aşağıdaki toplama işleminin sonucunu bulunuz.</a:t>
            </a:r>
          </a:p>
        </p:txBody>
      </p:sp>
      <p:sp>
        <p:nvSpPr>
          <p:cNvPr id="67" name="Metin kutusu 66"/>
          <p:cNvSpPr txBox="1"/>
          <p:nvPr/>
        </p:nvSpPr>
        <p:spPr>
          <a:xfrm>
            <a:off x="10117646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3871912" y="2618824"/>
            <a:ext cx="7040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latin typeface="Hand writing Mutlu" panose="00002100000000000000" pitchFamily="2" charset="0"/>
              </a:rPr>
              <a:t>4</a:t>
            </a:r>
          </a:p>
        </p:txBody>
      </p:sp>
      <p:sp>
        <p:nvSpPr>
          <p:cNvPr id="42" name="Metin kutusu 41"/>
          <p:cNvSpPr txBox="1"/>
          <p:nvPr/>
        </p:nvSpPr>
        <p:spPr>
          <a:xfrm>
            <a:off x="4619229" y="2604536"/>
            <a:ext cx="5581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+mj-lt"/>
              </a:rPr>
              <a:t>+</a:t>
            </a:r>
          </a:p>
        </p:txBody>
      </p:sp>
      <p:sp>
        <p:nvSpPr>
          <p:cNvPr id="43" name="Metin kutusu 42"/>
          <p:cNvSpPr txBox="1"/>
          <p:nvPr/>
        </p:nvSpPr>
        <p:spPr>
          <a:xfrm>
            <a:off x="5192025" y="2589121"/>
            <a:ext cx="6735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latin typeface="Hand writing Mutlu" panose="00002100000000000000" pitchFamily="2" charset="0"/>
              </a:rPr>
              <a:t>5</a:t>
            </a:r>
          </a:p>
        </p:txBody>
      </p:sp>
      <p:sp>
        <p:nvSpPr>
          <p:cNvPr id="44" name="Metin kutusu 43"/>
          <p:cNvSpPr txBox="1"/>
          <p:nvPr/>
        </p:nvSpPr>
        <p:spPr>
          <a:xfrm>
            <a:off x="6518446" y="2604536"/>
            <a:ext cx="65114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latin typeface="Hand writing Mutlu" panose="00002100000000000000" pitchFamily="2" charset="0"/>
              </a:rPr>
              <a:t>?</a:t>
            </a:r>
          </a:p>
        </p:txBody>
      </p:sp>
      <p:sp>
        <p:nvSpPr>
          <p:cNvPr id="45" name="Metin kutusu 44"/>
          <p:cNvSpPr txBox="1"/>
          <p:nvPr/>
        </p:nvSpPr>
        <p:spPr>
          <a:xfrm>
            <a:off x="5908885" y="2618824"/>
            <a:ext cx="5581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+mj-lt"/>
              </a:rPr>
              <a:t>=</a:t>
            </a:r>
          </a:p>
        </p:txBody>
      </p:sp>
      <p:sp>
        <p:nvSpPr>
          <p:cNvPr id="5" name="Oval 4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3980588" y="4301240"/>
            <a:ext cx="720000" cy="7200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000" dirty="0">
                <a:latin typeface="Hand writing Mutlu" panose="00002100000000000000" pitchFamily="2" charset="0"/>
              </a:rPr>
              <a:t>7</a:t>
            </a:r>
          </a:p>
        </p:txBody>
      </p:sp>
      <p:sp>
        <p:nvSpPr>
          <p:cNvPr id="64" name="Oval 63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5401404" y="4301240"/>
            <a:ext cx="720000" cy="7200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000" dirty="0">
                <a:latin typeface="Hand writing Mutlu" panose="00002100000000000000" pitchFamily="2" charset="0"/>
              </a:rPr>
              <a:t>9</a:t>
            </a:r>
          </a:p>
        </p:txBody>
      </p:sp>
      <p:sp>
        <p:nvSpPr>
          <p:cNvPr id="65" name="Oval 64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6822220" y="4301240"/>
            <a:ext cx="720000" cy="7200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000" dirty="0">
                <a:latin typeface="Hand writing Mutlu" panose="00002100000000000000" pitchFamily="2" charset="0"/>
              </a:rPr>
              <a:t>8</a:t>
            </a:r>
          </a:p>
        </p:txBody>
      </p:sp>
      <p:sp>
        <p:nvSpPr>
          <p:cNvPr id="69" name="Metin kutusu 68"/>
          <p:cNvSpPr txBox="1"/>
          <p:nvPr/>
        </p:nvSpPr>
        <p:spPr>
          <a:xfrm>
            <a:off x="10153526" y="3913702"/>
            <a:ext cx="18897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000" dirty="0">
                <a:solidFill>
                  <a:srgbClr val="523100"/>
                </a:solidFill>
              </a:rPr>
              <a:t>Zihinden </a:t>
            </a:r>
          </a:p>
          <a:p>
            <a:pPr algn="ctr"/>
            <a:r>
              <a:rPr lang="tr-TR" sz="2000" dirty="0">
                <a:solidFill>
                  <a:srgbClr val="523100"/>
                </a:solidFill>
              </a:rPr>
              <a:t>Toplama İşlemi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974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2 - 5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2240443" y="781639"/>
            <a:ext cx="7489551" cy="44627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2300" dirty="0">
                <a:solidFill>
                  <a:srgbClr val="000000"/>
                </a:solidFill>
                <a:latin typeface="Hand writing Mutlu" panose="00002100000000000000" pitchFamily="2" charset="0"/>
              </a:rPr>
              <a:t>Aşağıdaki toplama işleminin sonucunu bulunuz.</a:t>
            </a:r>
          </a:p>
        </p:txBody>
      </p:sp>
      <p:sp>
        <p:nvSpPr>
          <p:cNvPr id="67" name="Metin kutusu 66"/>
          <p:cNvSpPr txBox="1"/>
          <p:nvPr/>
        </p:nvSpPr>
        <p:spPr>
          <a:xfrm>
            <a:off x="10117646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3871912" y="2618824"/>
            <a:ext cx="67999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solidFill>
                  <a:srgbClr val="000000"/>
                </a:solidFill>
                <a:latin typeface="Hand writing Mutlu" panose="00002100000000000000" pitchFamily="2" charset="0"/>
              </a:rPr>
              <a:t>6</a:t>
            </a:r>
          </a:p>
        </p:txBody>
      </p:sp>
      <p:sp>
        <p:nvSpPr>
          <p:cNvPr id="42" name="Metin kutusu 41"/>
          <p:cNvSpPr txBox="1"/>
          <p:nvPr/>
        </p:nvSpPr>
        <p:spPr>
          <a:xfrm>
            <a:off x="4619229" y="2604536"/>
            <a:ext cx="5581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43" name="Metin kutusu 42"/>
          <p:cNvSpPr txBox="1"/>
          <p:nvPr/>
        </p:nvSpPr>
        <p:spPr>
          <a:xfrm>
            <a:off x="5192025" y="2589121"/>
            <a:ext cx="6687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solidFill>
                  <a:srgbClr val="000000"/>
                </a:solidFill>
                <a:latin typeface="Hand writing Mutlu" panose="00002100000000000000" pitchFamily="2" charset="0"/>
              </a:rPr>
              <a:t>3</a:t>
            </a:r>
          </a:p>
        </p:txBody>
      </p:sp>
      <p:sp>
        <p:nvSpPr>
          <p:cNvPr id="44" name="Metin kutusu 43"/>
          <p:cNvSpPr txBox="1"/>
          <p:nvPr/>
        </p:nvSpPr>
        <p:spPr>
          <a:xfrm>
            <a:off x="6518446" y="2604536"/>
            <a:ext cx="65114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solidFill>
                  <a:srgbClr val="000000"/>
                </a:solidFill>
                <a:latin typeface="Hand writing Mutlu" panose="00002100000000000000" pitchFamily="2" charset="0"/>
              </a:rPr>
              <a:t>?</a:t>
            </a:r>
          </a:p>
        </p:txBody>
      </p:sp>
      <p:sp>
        <p:nvSpPr>
          <p:cNvPr id="45" name="Metin kutusu 44"/>
          <p:cNvSpPr txBox="1"/>
          <p:nvPr/>
        </p:nvSpPr>
        <p:spPr>
          <a:xfrm>
            <a:off x="5908885" y="2618824"/>
            <a:ext cx="5581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5" name="Oval 4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3980588" y="4301240"/>
            <a:ext cx="720000" cy="7200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000" dirty="0">
                <a:solidFill>
                  <a:srgbClr val="000000"/>
                </a:solidFill>
                <a:latin typeface="Hand writing Mutlu" panose="00002100000000000000" pitchFamily="2" charset="0"/>
              </a:rPr>
              <a:t>7</a:t>
            </a:r>
          </a:p>
        </p:txBody>
      </p:sp>
      <p:sp>
        <p:nvSpPr>
          <p:cNvPr id="64" name="Oval 63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5401404" y="4301240"/>
            <a:ext cx="720000" cy="7200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000" dirty="0">
                <a:solidFill>
                  <a:srgbClr val="000000"/>
                </a:solidFill>
                <a:latin typeface="Hand writing Mutlu" panose="00002100000000000000" pitchFamily="2" charset="0"/>
              </a:rPr>
              <a:t>8</a:t>
            </a:r>
          </a:p>
        </p:txBody>
      </p:sp>
      <p:sp>
        <p:nvSpPr>
          <p:cNvPr id="65" name="Oval 64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6822220" y="4301240"/>
            <a:ext cx="720000" cy="7200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000" dirty="0">
                <a:solidFill>
                  <a:srgbClr val="000000"/>
                </a:solidFill>
                <a:latin typeface="Hand writing Mutlu" panose="00002100000000000000" pitchFamily="2" charset="0"/>
              </a:rPr>
              <a:t>9</a:t>
            </a:r>
          </a:p>
        </p:txBody>
      </p:sp>
      <p:sp>
        <p:nvSpPr>
          <p:cNvPr id="19" name="Metin kutusu 18"/>
          <p:cNvSpPr txBox="1"/>
          <p:nvPr/>
        </p:nvSpPr>
        <p:spPr>
          <a:xfrm>
            <a:off x="10153526" y="3913702"/>
            <a:ext cx="18897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000" dirty="0">
                <a:solidFill>
                  <a:srgbClr val="523100"/>
                </a:solidFill>
              </a:rPr>
              <a:t>Zihinden </a:t>
            </a:r>
          </a:p>
          <a:p>
            <a:pPr algn="ctr"/>
            <a:r>
              <a:rPr lang="tr-TR" sz="2000" dirty="0">
                <a:solidFill>
                  <a:srgbClr val="523100"/>
                </a:solidFill>
              </a:rPr>
              <a:t>Toplama İşlemi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30369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3 - 5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2240443" y="781639"/>
            <a:ext cx="7489551" cy="44627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2300" dirty="0">
                <a:solidFill>
                  <a:srgbClr val="000000"/>
                </a:solidFill>
                <a:latin typeface="Hand writing Mutlu" panose="00002100000000000000" pitchFamily="2" charset="0"/>
              </a:rPr>
              <a:t>Aşağıdaki toplama işleminin sonucunu bulunuz.</a:t>
            </a:r>
          </a:p>
        </p:txBody>
      </p:sp>
      <p:sp>
        <p:nvSpPr>
          <p:cNvPr id="67" name="Metin kutusu 66"/>
          <p:cNvSpPr txBox="1"/>
          <p:nvPr/>
        </p:nvSpPr>
        <p:spPr>
          <a:xfrm>
            <a:off x="10117646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3871912" y="2618824"/>
            <a:ext cx="6912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solidFill>
                  <a:srgbClr val="000000"/>
                </a:solidFill>
                <a:latin typeface="Hand writing Mutlu" panose="00002100000000000000" pitchFamily="2" charset="0"/>
              </a:rPr>
              <a:t>8</a:t>
            </a:r>
          </a:p>
        </p:txBody>
      </p:sp>
      <p:sp>
        <p:nvSpPr>
          <p:cNvPr id="42" name="Metin kutusu 41"/>
          <p:cNvSpPr txBox="1"/>
          <p:nvPr/>
        </p:nvSpPr>
        <p:spPr>
          <a:xfrm>
            <a:off x="4619229" y="2604536"/>
            <a:ext cx="5581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43" name="Metin kutusu 42"/>
          <p:cNvSpPr txBox="1"/>
          <p:nvPr/>
        </p:nvSpPr>
        <p:spPr>
          <a:xfrm>
            <a:off x="5192025" y="2589121"/>
            <a:ext cx="6912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solidFill>
                  <a:srgbClr val="000000"/>
                </a:solidFill>
                <a:latin typeface="Hand writing Mutlu" panose="00002100000000000000" pitchFamily="2" charset="0"/>
              </a:rPr>
              <a:t>8</a:t>
            </a:r>
          </a:p>
        </p:txBody>
      </p:sp>
      <p:sp>
        <p:nvSpPr>
          <p:cNvPr id="44" name="Metin kutusu 43"/>
          <p:cNvSpPr txBox="1"/>
          <p:nvPr/>
        </p:nvSpPr>
        <p:spPr>
          <a:xfrm>
            <a:off x="6518446" y="2604536"/>
            <a:ext cx="65114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solidFill>
                  <a:srgbClr val="000000"/>
                </a:solidFill>
                <a:latin typeface="Hand writing Mutlu" panose="00002100000000000000" pitchFamily="2" charset="0"/>
              </a:rPr>
              <a:t>?</a:t>
            </a:r>
          </a:p>
        </p:txBody>
      </p:sp>
      <p:sp>
        <p:nvSpPr>
          <p:cNvPr id="45" name="Metin kutusu 44"/>
          <p:cNvSpPr txBox="1"/>
          <p:nvPr/>
        </p:nvSpPr>
        <p:spPr>
          <a:xfrm>
            <a:off x="5908885" y="2618824"/>
            <a:ext cx="5581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5" name="Oval 4">
            <a:hlinkClick r:id="" action="ppaction://noaction">
              <a:snd r:embed="rId8" name="aferinyeni.wav"/>
            </a:hlinkClick>
          </p:cNvPr>
          <p:cNvSpPr/>
          <p:nvPr/>
        </p:nvSpPr>
        <p:spPr>
          <a:xfrm>
            <a:off x="3980588" y="4301240"/>
            <a:ext cx="756000" cy="7560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300" dirty="0">
                <a:solidFill>
                  <a:srgbClr val="000000"/>
                </a:solidFill>
                <a:latin typeface="Hand writing Mutlu" panose="00002100000000000000" pitchFamily="2" charset="0"/>
              </a:rPr>
              <a:t>16</a:t>
            </a:r>
          </a:p>
        </p:txBody>
      </p:sp>
      <p:sp>
        <p:nvSpPr>
          <p:cNvPr id="64" name="Oval 63">
            <a:hlinkClick r:id="" action="ppaction://noaction">
              <a:snd r:embed="rId9" name="olmadiyeni.wav"/>
            </a:hlinkClick>
          </p:cNvPr>
          <p:cNvSpPr/>
          <p:nvPr/>
        </p:nvSpPr>
        <p:spPr>
          <a:xfrm>
            <a:off x="5401404" y="4301240"/>
            <a:ext cx="756000" cy="7560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200" dirty="0">
                <a:solidFill>
                  <a:srgbClr val="000000"/>
                </a:solidFill>
                <a:latin typeface="Hand writing Mutlu" panose="00002100000000000000" pitchFamily="2" charset="0"/>
              </a:rPr>
              <a:t>12</a:t>
            </a:r>
          </a:p>
        </p:txBody>
      </p:sp>
      <p:sp>
        <p:nvSpPr>
          <p:cNvPr id="65" name="Oval 64">
            <a:hlinkClick r:id="" action="ppaction://noaction">
              <a:snd r:embed="rId9" name="olmadiyeni.wav"/>
            </a:hlinkClick>
          </p:cNvPr>
          <p:cNvSpPr/>
          <p:nvPr/>
        </p:nvSpPr>
        <p:spPr>
          <a:xfrm>
            <a:off x="6822220" y="4301240"/>
            <a:ext cx="756000" cy="7560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200" dirty="0">
                <a:solidFill>
                  <a:srgbClr val="000000"/>
                </a:solidFill>
                <a:latin typeface="Hand writing Mutlu" panose="00002100000000000000" pitchFamily="2" charset="0"/>
              </a:rPr>
              <a:t>15</a:t>
            </a:r>
          </a:p>
        </p:txBody>
      </p:sp>
      <p:sp>
        <p:nvSpPr>
          <p:cNvPr id="19" name="Metin kutusu 18"/>
          <p:cNvSpPr txBox="1"/>
          <p:nvPr/>
        </p:nvSpPr>
        <p:spPr>
          <a:xfrm>
            <a:off x="10153526" y="3913702"/>
            <a:ext cx="18897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000" dirty="0">
                <a:solidFill>
                  <a:srgbClr val="523100"/>
                </a:solidFill>
              </a:rPr>
              <a:t>Zihinden </a:t>
            </a:r>
          </a:p>
          <a:p>
            <a:pPr algn="ctr"/>
            <a:r>
              <a:rPr lang="tr-TR" sz="2000" dirty="0">
                <a:solidFill>
                  <a:srgbClr val="523100"/>
                </a:solidFill>
              </a:rPr>
              <a:t>Toplama İşlemi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718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4 - 5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2240443" y="781639"/>
            <a:ext cx="7539243" cy="80021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2300" dirty="0">
                <a:solidFill>
                  <a:srgbClr val="000000"/>
                </a:solidFill>
                <a:latin typeface="Hand writing Mutlu" panose="00002100000000000000" pitchFamily="2" charset="0"/>
              </a:rPr>
              <a:t>Aşağıdaki toplama işlemi doğruysa yeşil </a:t>
            </a:r>
            <a:r>
              <a:rPr lang="tr-TR" sz="2300" dirty="0" err="1">
                <a:solidFill>
                  <a:srgbClr val="000000"/>
                </a:solidFill>
                <a:latin typeface="Hand writing Mutlu" panose="00002100000000000000" pitchFamily="2" charset="0"/>
              </a:rPr>
              <a:t>bütona</a:t>
            </a:r>
            <a:r>
              <a:rPr lang="tr-TR" sz="2300" dirty="0">
                <a:solidFill>
                  <a:srgbClr val="000000"/>
                </a:solidFill>
                <a:latin typeface="Hand writing Mutlu" panose="00002100000000000000" pitchFamily="2" charset="0"/>
              </a:rPr>
              <a:t>,</a:t>
            </a:r>
          </a:p>
          <a:p>
            <a:r>
              <a:rPr lang="tr-TR" sz="2300" dirty="0">
                <a:solidFill>
                  <a:srgbClr val="000000"/>
                </a:solidFill>
                <a:latin typeface="Hand writing Mutlu" panose="00002100000000000000" pitchFamily="2" charset="0"/>
              </a:rPr>
              <a:t>yanlışsa kırmızı </a:t>
            </a:r>
            <a:r>
              <a:rPr lang="tr-TR" sz="2300" dirty="0" err="1">
                <a:solidFill>
                  <a:srgbClr val="000000"/>
                </a:solidFill>
                <a:latin typeface="Hand writing Mutlu" panose="00002100000000000000" pitchFamily="2" charset="0"/>
              </a:rPr>
              <a:t>bütona</a:t>
            </a:r>
            <a:r>
              <a:rPr lang="tr-TR" sz="2300" dirty="0">
                <a:solidFill>
                  <a:srgbClr val="000000"/>
                </a:solidFill>
                <a:latin typeface="Hand writing Mutlu" panose="00002100000000000000" pitchFamily="2" charset="0"/>
              </a:rPr>
              <a:t> tıklayınız</a:t>
            </a:r>
          </a:p>
        </p:txBody>
      </p:sp>
      <p:sp>
        <p:nvSpPr>
          <p:cNvPr id="67" name="Metin kutusu 66"/>
          <p:cNvSpPr txBox="1"/>
          <p:nvPr/>
        </p:nvSpPr>
        <p:spPr>
          <a:xfrm>
            <a:off x="10117646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3871912" y="2618824"/>
            <a:ext cx="6912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solidFill>
                  <a:srgbClr val="000000"/>
                </a:solidFill>
                <a:latin typeface="Hand writing Mutlu" panose="00002100000000000000" pitchFamily="2" charset="0"/>
              </a:rPr>
              <a:t>8</a:t>
            </a:r>
          </a:p>
        </p:txBody>
      </p:sp>
      <p:sp>
        <p:nvSpPr>
          <p:cNvPr id="42" name="Metin kutusu 41"/>
          <p:cNvSpPr txBox="1"/>
          <p:nvPr/>
        </p:nvSpPr>
        <p:spPr>
          <a:xfrm>
            <a:off x="4619229" y="2604536"/>
            <a:ext cx="5581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43" name="Metin kutusu 42"/>
          <p:cNvSpPr txBox="1"/>
          <p:nvPr/>
        </p:nvSpPr>
        <p:spPr>
          <a:xfrm>
            <a:off x="5192025" y="2589121"/>
            <a:ext cx="6912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solidFill>
                  <a:srgbClr val="000000"/>
                </a:solidFill>
                <a:latin typeface="Hand writing Mutlu" panose="00002100000000000000" pitchFamily="2" charset="0"/>
              </a:rPr>
              <a:t>7</a:t>
            </a:r>
          </a:p>
        </p:txBody>
      </p:sp>
      <p:sp>
        <p:nvSpPr>
          <p:cNvPr id="44" name="Metin kutusu 43"/>
          <p:cNvSpPr txBox="1"/>
          <p:nvPr/>
        </p:nvSpPr>
        <p:spPr>
          <a:xfrm>
            <a:off x="6518446" y="2604536"/>
            <a:ext cx="10294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solidFill>
                  <a:srgbClr val="000000"/>
                </a:solidFill>
                <a:latin typeface="Hand writing Mutlu" panose="00002100000000000000" pitchFamily="2" charset="0"/>
              </a:rPr>
              <a:t>15</a:t>
            </a:r>
          </a:p>
        </p:txBody>
      </p:sp>
      <p:sp>
        <p:nvSpPr>
          <p:cNvPr id="45" name="Metin kutusu 44"/>
          <p:cNvSpPr txBox="1"/>
          <p:nvPr/>
        </p:nvSpPr>
        <p:spPr>
          <a:xfrm>
            <a:off x="5908885" y="2618824"/>
            <a:ext cx="5581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5" name="Oval 4">
            <a:hlinkClick r:id="" action="ppaction://noaction">
              <a:snd r:embed="rId8" name="aferinyeni.wav"/>
            </a:hlinkClick>
          </p:cNvPr>
          <p:cNvSpPr/>
          <p:nvPr/>
        </p:nvSpPr>
        <p:spPr>
          <a:xfrm>
            <a:off x="4733027" y="4335100"/>
            <a:ext cx="756000" cy="7560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000" dirty="0">
                <a:solidFill>
                  <a:schemeClr val="bg1"/>
                </a:solidFill>
                <a:latin typeface="+mj-lt"/>
              </a:rPr>
              <a:t>D</a:t>
            </a:r>
          </a:p>
        </p:txBody>
      </p:sp>
      <p:sp>
        <p:nvSpPr>
          <p:cNvPr id="19" name="Oval 18">
            <a:hlinkClick r:id="" action="ppaction://noaction">
              <a:snd r:embed="rId9" name="olmadiyeni.wav"/>
            </a:hlinkClick>
          </p:cNvPr>
          <p:cNvSpPr/>
          <p:nvPr/>
        </p:nvSpPr>
        <p:spPr>
          <a:xfrm>
            <a:off x="5764928" y="4335100"/>
            <a:ext cx="756000" cy="756000"/>
          </a:xfrm>
          <a:prstGeom prst="ellipse">
            <a:avLst/>
          </a:prstGeom>
          <a:solidFill>
            <a:srgbClr val="C00000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000" dirty="0">
                <a:solidFill>
                  <a:schemeClr val="bg1"/>
                </a:solidFill>
                <a:latin typeface="+mj-lt"/>
              </a:rPr>
              <a:t>Y</a:t>
            </a:r>
          </a:p>
        </p:txBody>
      </p:sp>
      <p:sp>
        <p:nvSpPr>
          <p:cNvPr id="20" name="Metin kutusu 19"/>
          <p:cNvSpPr txBox="1"/>
          <p:nvPr/>
        </p:nvSpPr>
        <p:spPr>
          <a:xfrm>
            <a:off x="10153526" y="3913702"/>
            <a:ext cx="18897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000" dirty="0">
                <a:solidFill>
                  <a:srgbClr val="523100"/>
                </a:solidFill>
              </a:rPr>
              <a:t>Zihinden </a:t>
            </a:r>
          </a:p>
          <a:p>
            <a:pPr algn="ctr"/>
            <a:r>
              <a:rPr lang="tr-TR" sz="2000" dirty="0">
                <a:solidFill>
                  <a:srgbClr val="523100"/>
                </a:solidFill>
              </a:rPr>
              <a:t>Toplama İşlemi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8554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5 - 5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2240443" y="781639"/>
            <a:ext cx="7539243" cy="80021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2300" dirty="0">
                <a:solidFill>
                  <a:srgbClr val="000000"/>
                </a:solidFill>
                <a:latin typeface="Hand writing Mutlu" panose="00002100000000000000" pitchFamily="2" charset="0"/>
              </a:rPr>
              <a:t>Aşağıdaki toplama işlemi doğruysa yeşil </a:t>
            </a:r>
            <a:r>
              <a:rPr lang="tr-TR" sz="2300" dirty="0" err="1">
                <a:solidFill>
                  <a:srgbClr val="000000"/>
                </a:solidFill>
                <a:latin typeface="Hand writing Mutlu" panose="00002100000000000000" pitchFamily="2" charset="0"/>
              </a:rPr>
              <a:t>bütona</a:t>
            </a:r>
            <a:r>
              <a:rPr lang="tr-TR" sz="2300" dirty="0">
                <a:solidFill>
                  <a:srgbClr val="000000"/>
                </a:solidFill>
                <a:latin typeface="Hand writing Mutlu" panose="00002100000000000000" pitchFamily="2" charset="0"/>
              </a:rPr>
              <a:t>,</a:t>
            </a:r>
          </a:p>
          <a:p>
            <a:r>
              <a:rPr lang="tr-TR" sz="2300" dirty="0">
                <a:solidFill>
                  <a:srgbClr val="000000"/>
                </a:solidFill>
                <a:latin typeface="Hand writing Mutlu" panose="00002100000000000000" pitchFamily="2" charset="0"/>
              </a:rPr>
              <a:t>yanlışsa kırmızı </a:t>
            </a:r>
            <a:r>
              <a:rPr lang="tr-TR" sz="2300" dirty="0" err="1">
                <a:solidFill>
                  <a:srgbClr val="000000"/>
                </a:solidFill>
                <a:latin typeface="Hand writing Mutlu" panose="00002100000000000000" pitchFamily="2" charset="0"/>
              </a:rPr>
              <a:t>bütona</a:t>
            </a:r>
            <a:r>
              <a:rPr lang="tr-TR" sz="2300" dirty="0">
                <a:solidFill>
                  <a:srgbClr val="000000"/>
                </a:solidFill>
                <a:latin typeface="Hand writing Mutlu" panose="00002100000000000000" pitchFamily="2" charset="0"/>
              </a:rPr>
              <a:t> tıklayınız</a:t>
            </a:r>
          </a:p>
        </p:txBody>
      </p:sp>
      <p:sp>
        <p:nvSpPr>
          <p:cNvPr id="67" name="Metin kutusu 66"/>
          <p:cNvSpPr txBox="1"/>
          <p:nvPr/>
        </p:nvSpPr>
        <p:spPr>
          <a:xfrm>
            <a:off x="10117646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3871912" y="2618824"/>
            <a:ext cx="6912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solidFill>
                  <a:srgbClr val="000000"/>
                </a:solidFill>
                <a:latin typeface="Hand writing Mutlu" panose="00002100000000000000" pitchFamily="2" charset="0"/>
              </a:rPr>
              <a:t>7</a:t>
            </a:r>
          </a:p>
        </p:txBody>
      </p:sp>
      <p:sp>
        <p:nvSpPr>
          <p:cNvPr id="42" name="Metin kutusu 41"/>
          <p:cNvSpPr txBox="1"/>
          <p:nvPr/>
        </p:nvSpPr>
        <p:spPr>
          <a:xfrm>
            <a:off x="4619229" y="2604536"/>
            <a:ext cx="5581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43" name="Metin kutusu 42"/>
          <p:cNvSpPr txBox="1"/>
          <p:nvPr/>
        </p:nvSpPr>
        <p:spPr>
          <a:xfrm>
            <a:off x="5192025" y="2589121"/>
            <a:ext cx="6912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solidFill>
                  <a:srgbClr val="000000"/>
                </a:solidFill>
                <a:latin typeface="Hand writing Mutlu" panose="00002100000000000000" pitchFamily="2" charset="0"/>
              </a:rPr>
              <a:t>3</a:t>
            </a:r>
          </a:p>
        </p:txBody>
      </p:sp>
      <p:sp>
        <p:nvSpPr>
          <p:cNvPr id="44" name="Metin kutusu 43"/>
          <p:cNvSpPr txBox="1"/>
          <p:nvPr/>
        </p:nvSpPr>
        <p:spPr>
          <a:xfrm>
            <a:off x="6518446" y="2604536"/>
            <a:ext cx="8963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solidFill>
                  <a:srgbClr val="000000"/>
                </a:solidFill>
                <a:latin typeface="Hand writing Mutlu" panose="00002100000000000000" pitchFamily="2" charset="0"/>
              </a:rPr>
              <a:t>11</a:t>
            </a:r>
          </a:p>
        </p:txBody>
      </p:sp>
      <p:sp>
        <p:nvSpPr>
          <p:cNvPr id="45" name="Metin kutusu 44"/>
          <p:cNvSpPr txBox="1"/>
          <p:nvPr/>
        </p:nvSpPr>
        <p:spPr>
          <a:xfrm>
            <a:off x="5908885" y="2618824"/>
            <a:ext cx="5581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5" name="Oval 4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4733027" y="4335100"/>
            <a:ext cx="756000" cy="7560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000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19" name="Oval 18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5764928" y="4335100"/>
            <a:ext cx="756000" cy="756000"/>
          </a:xfrm>
          <a:prstGeom prst="ellipse">
            <a:avLst/>
          </a:prstGeom>
          <a:solidFill>
            <a:srgbClr val="C00000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000" dirty="0">
                <a:solidFill>
                  <a:srgbClr val="FFFFFF"/>
                </a:solidFill>
              </a:rPr>
              <a:t>Y</a:t>
            </a:r>
          </a:p>
        </p:txBody>
      </p:sp>
      <p:sp>
        <p:nvSpPr>
          <p:cNvPr id="18" name="Metin kutusu 17"/>
          <p:cNvSpPr txBox="1"/>
          <p:nvPr/>
        </p:nvSpPr>
        <p:spPr>
          <a:xfrm>
            <a:off x="10153526" y="3913702"/>
            <a:ext cx="18897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000" dirty="0">
                <a:solidFill>
                  <a:srgbClr val="523100"/>
                </a:solidFill>
              </a:rPr>
              <a:t>Zihinden </a:t>
            </a:r>
          </a:p>
          <a:p>
            <a:pPr algn="ctr"/>
            <a:r>
              <a:rPr lang="tr-TR" sz="2000" dirty="0">
                <a:solidFill>
                  <a:srgbClr val="523100"/>
                </a:solidFill>
              </a:rPr>
              <a:t>Toplama İşlemi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0852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639118" y="684337"/>
            <a:ext cx="45923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BOZKURT</a:t>
            </a: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endParaRPr lang="tr-TR" sz="25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info@mebders.com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www.mebders.com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ahoma"/>
              </a:rPr>
              <a:t>©mebders.com</a:t>
            </a:r>
          </a:p>
        </p:txBody>
      </p:sp>
      <p:sp>
        <p:nvSpPr>
          <p:cNvPr id="6" name="Yuvarlatılmış Dikdörtgen 5">
            <a:hlinkClick r:id="" action="ppaction://hlinkshowjump?jump=endshow"/>
          </p:cNvPr>
          <p:cNvSpPr/>
          <p:nvPr/>
        </p:nvSpPr>
        <p:spPr>
          <a:xfrm>
            <a:off x="10128738" y="5444197"/>
            <a:ext cx="1294228" cy="54864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66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9"/>
  <p:tag name="ISPRING_RESOURCE_PATHS_HASH_PRESENTER" val="efc3c21491029e373afb7c4e48665aa41a278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6281</TotalTime>
  <Words>236</Words>
  <Application>Microsoft Office PowerPoint</Application>
  <PresentationFormat>Geniş ekran</PresentationFormat>
  <Paragraphs>136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Hand writing Mutlu</vt:lpstr>
      <vt:lpstr>Tahoma</vt:lpstr>
      <vt:lpstr>Advertising_Booth_Display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Zihinden Toplama İşlemi</dc:title>
  <dc:creator>www.mebders.com</dc:creator>
  <cp:lastModifiedBy>Muhammet Bozkurt</cp:lastModifiedBy>
  <cp:revision>444</cp:revision>
  <dcterms:created xsi:type="dcterms:W3CDTF">2015-08-18T22:48:21Z</dcterms:created>
  <dcterms:modified xsi:type="dcterms:W3CDTF">2018-04-10T23:20:07Z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47CDB9D4-C571-40E4-A60F-B84C9155C95F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