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custDataLst>
    <p:tags r:id="rId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01"/>
    <a:srgbClr val="3E1C02"/>
    <a:srgbClr val="120801"/>
    <a:srgbClr val="1107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89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491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7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41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04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83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0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16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11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92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14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21B96-C2D5-4A18-8869-3D19094E97C8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BF9ED-3046-41FA-A365-BD4DEC55C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jpg"/><Relationship Id="rId10" Type="http://schemas.openxmlformats.org/officeDocument/2006/relationships/audio" Target="../media/audio1.wav"/><Relationship Id="rId4" Type="http://schemas.openxmlformats.org/officeDocument/2006/relationships/image" Target="../media/image2.pn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gitim.yenislayt.com/" TargetMode="External"/><Relationship Id="rId5" Type="http://schemas.openxmlformats.org/officeDocument/2006/relationships/hyperlink" Target="mailto:info@mebders.com" TargetMode="Externa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49007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28" y="-376943"/>
            <a:ext cx="5842992" cy="631141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26" y="1358152"/>
            <a:ext cx="4123375" cy="38573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Yuvarlatılmış Dikdörtgen 2">
            <a:hlinkClick r:id="" action="ppaction://hlinkshowjump?jump=nextslide"/>
          </p:cNvPr>
          <p:cNvSpPr/>
          <p:nvPr/>
        </p:nvSpPr>
        <p:spPr>
          <a:xfrm>
            <a:off x="5245768" y="6031832"/>
            <a:ext cx="673769" cy="336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63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49008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28" y="-376943"/>
            <a:ext cx="5842992" cy="631141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26" y="1358152"/>
            <a:ext cx="4123375" cy="38573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Metin kutusu 10"/>
          <p:cNvSpPr txBox="1"/>
          <p:nvPr/>
        </p:nvSpPr>
        <p:spPr>
          <a:xfrm>
            <a:off x="1844842" y="489100"/>
            <a:ext cx="3850327" cy="43455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Pazartesi, 31 Mayıs, 1915</a:t>
            </a:r>
          </a:p>
          <a:p>
            <a:b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Sebeb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-i hayatım, feyz-i velinimetim. Sevgili peder valideme,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Babacığım,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valideciğim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Arıburnu'nda ilk girdiğim müthiş muharebede sağ yanımdan ve pantolonumdan kurşun geçti. Hamdolsun kurtuldum.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Fakat bundan sonra gireceğim muharebelerden kurtulacağıma ümidim olmadığından bir hâtıra olmak üzere, şu yazılarımı yazıyorum.</a:t>
            </a:r>
          </a:p>
          <a:p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Hamdüsenâlar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olsun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Cenâb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-ı Hakk'a ki beni bu rütbeye eriştirdi. 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Yine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mukadderât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-ı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ilâhiyye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olarak beni asker yaptı. 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1787917" y="978200"/>
            <a:ext cx="3850327" cy="43455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Siz de ebeveynim olmak dolayısıyla beni vatan ve millete hizmet etmek için ne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sûretle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yetiştirmek mümkün ise öylece yetiştirdiniz.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Sebeb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-i feyz-i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rıf'atım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hayâtım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oldunuz.</a:t>
            </a:r>
          </a:p>
          <a:p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Cenâb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-ı Hakk'a ve sizlere çok teşekkür ederim.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Sevgili peder ve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valideciğim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gözbebeğim olan zevcem Münevver ve oğlum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Nezih'ciğimi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evvela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Cenâb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-ı Hakk'ın, sonra sizin himâyenize emanet ediyorum. Onlar hakkında ne mümkün ise lütfen yapınız. Oğlumun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tâ'lim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terbiyesine siz de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refîkamla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birlikte lütfen gayret ediniz. Servetimizin olmadığı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ma'lûmdur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tr-TR" sz="16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1837368" y="978200"/>
            <a:ext cx="3850327" cy="43455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Mümkün olandan başka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birşey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isteyemem, istesem de pek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beyhûdedir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Refîkama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hitaben yazdığım kapalı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mektûbu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lütfen kendi eline veriniz. Fakat çok müteessir olacaktır, o teessürü azaltacak şekilde veriniz.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Ağlayacak, üzülecek tabii; teselli ediniz...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Sevgili baba ve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valideciğim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belki bilmeyerek size karşı birçok kusurda bulunmuşumdur. Beni affediniz...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Rûhumu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şâd ediniz... Sevgili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hemşîrem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Lütfiye'ciğim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bilirsiniz ki sizi çok severdim. Sizin için ve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sa'yimim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yettiği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nisbette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yapmak lâzımsa yapmak isterdim. Belki size karşı da kusur etmişimdir, beni affet. </a:t>
            </a:r>
            <a:endParaRPr lang="tr-TR" sz="16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1812369" y="1169377"/>
            <a:ext cx="3850327" cy="43455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İlahi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mukadderât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böyle imiş. Hakkını helâl et.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Rûhumu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şâd et...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Ey akraba ve dostlar ve sevenlerim; cümlenize elveda.</a:t>
            </a: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Cümleniz hakkınızı helâl ediniz. Benim tarafımdan cümlenize hakkım helâl olsun, elveda. Elveda, cümlenizi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Cenab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-ı Hakk'a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tevdî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emanet ediyorum.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Ebediyyen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Allah'a ısmarladım, sevgili peder ve </a:t>
            </a:r>
            <a:r>
              <a:rPr lang="tr-T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valideciğim</a:t>
            </a:r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tr-T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Oğlunuz Mehmet Tevfik</a:t>
            </a:r>
            <a:endParaRPr lang="tr-TR" sz="1600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26" y="1237261"/>
            <a:ext cx="4123375" cy="4094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16" y="1196262"/>
            <a:ext cx="3993485" cy="41769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471" y="1196262"/>
            <a:ext cx="4058430" cy="4094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449" y="1252076"/>
            <a:ext cx="4009527" cy="40906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Yuvarlatılmış Dikdörtgen 21">
            <a:hlinkClick r:id="" action="ppaction://hlinkshowjump?jump=nextslide"/>
          </p:cNvPr>
          <p:cNvSpPr/>
          <p:nvPr/>
        </p:nvSpPr>
        <p:spPr>
          <a:xfrm>
            <a:off x="11125976" y="6179669"/>
            <a:ext cx="898358" cy="433137"/>
          </a:xfrm>
          <a:prstGeom prst="roundRect">
            <a:avLst/>
          </a:prstGeom>
          <a:solidFill>
            <a:srgbClr val="3E1C02"/>
          </a:solidFill>
          <a:ln>
            <a:solidFill>
              <a:srgbClr val="01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2143176" y="2649772"/>
            <a:ext cx="3850327" cy="9146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tr-TR" sz="1600" dirty="0"/>
              <a:t>Yüzbaşı Mehmet Tevfik bu </a:t>
            </a:r>
            <a:r>
              <a:rPr lang="tr-TR" sz="1600" dirty="0" err="1"/>
              <a:t>mehtubu</a:t>
            </a:r>
            <a:r>
              <a:rPr lang="tr-TR" sz="1600" dirty="0"/>
              <a:t> yazdıktan iki hafta sonra şehit oldu. </a:t>
            </a:r>
          </a:p>
        </p:txBody>
      </p:sp>
    </p:spTree>
    <p:extLst>
      <p:ext uri="{BB962C8B-B14F-4D97-AF65-F5344CB8AC3E}">
        <p14:creationId xmlns:p14="http://schemas.microsoft.com/office/powerpoint/2010/main" val="380193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mektup2.wav"/>
          </p:stSnd>
        </p:sndAc>
      </p:transition>
    </mc:Choice>
    <mc:Fallback xmlns="">
      <p:transition spd="slow" advClick="0">
        <p:sndAc>
          <p:stSnd>
            <p:snd r:embed="rId10" name="mektup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3000"/>
                                  </p:stCondLst>
                                  <p:iterate type="wd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15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91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79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6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9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24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664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01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6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81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5" grpId="0"/>
      <p:bldP spid="15" grpId="1"/>
      <p:bldP spid="16" grpId="0"/>
      <p:bldP spid="16" grpId="1"/>
      <p:bldP spid="17" grpId="0"/>
      <p:bldP spid="17" grpId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49008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28" y="-376943"/>
            <a:ext cx="5842992" cy="631141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26" y="1358152"/>
            <a:ext cx="4123375" cy="38573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Metin kutusu 14"/>
          <p:cNvSpPr txBox="1"/>
          <p:nvPr/>
        </p:nvSpPr>
        <p:spPr>
          <a:xfrm>
            <a:off x="1329751" y="962884"/>
            <a:ext cx="459234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Yuvarlatılmış Dikdörtgen 15">
            <a:hlinkClick r:id="" action="ppaction://hlinkshowjump?jump=endshow"/>
          </p:cNvPr>
          <p:cNvSpPr/>
          <p:nvPr/>
        </p:nvSpPr>
        <p:spPr>
          <a:xfrm>
            <a:off x="11125976" y="6179669"/>
            <a:ext cx="898358" cy="433137"/>
          </a:xfrm>
          <a:prstGeom prst="roundRect">
            <a:avLst/>
          </a:prstGeom>
          <a:solidFill>
            <a:srgbClr val="3E1C02"/>
          </a:solidFill>
          <a:ln>
            <a:solidFill>
              <a:srgbClr val="01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126916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f3973633175976d1b6a2f7f18b8bbb206bc528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264</Words>
  <Application>Microsoft Office PowerPoint</Application>
  <PresentationFormat>Geniş ekran</PresentationFormat>
  <Paragraphs>28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Çanakkaleden Kalan En Uzun Mektup</dc:title>
  <dc:creator>Muhammet Bozkurt;www.yenislayt.com</dc:creator>
  <cp:lastModifiedBy>Muhammet Bozkurt</cp:lastModifiedBy>
  <cp:revision>21</cp:revision>
  <dcterms:created xsi:type="dcterms:W3CDTF">2016-03-03T20:29:09Z</dcterms:created>
  <dcterms:modified xsi:type="dcterms:W3CDTF">2018-04-29T14:10:32Z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