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6" r:id="rId3"/>
    <p:sldId id="258" r:id="rId4"/>
  </p:sldIdLst>
  <p:sldSz cx="9144000" cy="6858000" type="screen4x3"/>
  <p:notesSz cx="6858000" cy="9144000"/>
  <p:custDataLst>
    <p:tags r:id="rId5"/>
  </p:custDataLst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D202C"/>
    <a:srgbClr val="EBD0AE"/>
    <a:srgbClr val="AA8252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96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1" autoAdjust="0"/>
    <p:restoredTop sz="94660"/>
  </p:normalViewPr>
  <p:slideViewPr>
    <p:cSldViewPr snapToGrid="0">
      <p:cViewPr varScale="1">
        <p:scale>
          <a:sx n="56" d="100"/>
          <a:sy n="56" d="100"/>
        </p:scale>
        <p:origin x="1162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858805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69062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368822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768989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70804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835815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550529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966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077558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186799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01147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tıklatın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8DAED-FF3E-452E-AC1A-9BF016DD406F}" type="datetimeFigureOut">
              <a:rPr lang="tr-TR" smtClean="0"/>
              <a:t>29.04.2018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A15934-9A17-467D-A185-FCB6358FA87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23631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3" Type="http://schemas.openxmlformats.org/officeDocument/2006/relationships/image" Target="../media/image12.jpg"/><Relationship Id="rId18" Type="http://schemas.openxmlformats.org/officeDocument/2006/relationships/image" Target="../media/image17.jpeg"/><Relationship Id="rId26" Type="http://schemas.openxmlformats.org/officeDocument/2006/relationships/image" Target="../media/image25.jpg"/><Relationship Id="rId3" Type="http://schemas.openxmlformats.org/officeDocument/2006/relationships/image" Target="../media/image1.jpeg"/><Relationship Id="rId21" Type="http://schemas.openxmlformats.org/officeDocument/2006/relationships/image" Target="../media/image20.jpg"/><Relationship Id="rId34" Type="http://schemas.openxmlformats.org/officeDocument/2006/relationships/image" Target="../media/image33.jpg"/><Relationship Id="rId7" Type="http://schemas.openxmlformats.org/officeDocument/2006/relationships/image" Target="../media/image6.jpg"/><Relationship Id="rId12" Type="http://schemas.openxmlformats.org/officeDocument/2006/relationships/image" Target="../media/image11.jpg"/><Relationship Id="rId17" Type="http://schemas.openxmlformats.org/officeDocument/2006/relationships/image" Target="../media/image16.jpeg"/><Relationship Id="rId25" Type="http://schemas.openxmlformats.org/officeDocument/2006/relationships/image" Target="../media/image24.jpg"/><Relationship Id="rId33" Type="http://schemas.openxmlformats.org/officeDocument/2006/relationships/image" Target="../media/image32.jpg"/><Relationship Id="rId2" Type="http://schemas.openxmlformats.org/officeDocument/2006/relationships/audio" Target="../media/audio1.wav"/><Relationship Id="rId16" Type="http://schemas.openxmlformats.org/officeDocument/2006/relationships/image" Target="../media/image15.jpg"/><Relationship Id="rId20" Type="http://schemas.openxmlformats.org/officeDocument/2006/relationships/image" Target="../media/image19.jpg"/><Relationship Id="rId29" Type="http://schemas.openxmlformats.org/officeDocument/2006/relationships/image" Target="../media/image28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g"/><Relationship Id="rId11" Type="http://schemas.openxmlformats.org/officeDocument/2006/relationships/image" Target="../media/image10.jpg"/><Relationship Id="rId24" Type="http://schemas.openxmlformats.org/officeDocument/2006/relationships/image" Target="../media/image23.jpg"/><Relationship Id="rId32" Type="http://schemas.openxmlformats.org/officeDocument/2006/relationships/image" Target="../media/image31.jpg"/><Relationship Id="rId5" Type="http://schemas.openxmlformats.org/officeDocument/2006/relationships/image" Target="../media/image4.jpg"/><Relationship Id="rId15" Type="http://schemas.openxmlformats.org/officeDocument/2006/relationships/image" Target="../media/image14.jpg"/><Relationship Id="rId23" Type="http://schemas.openxmlformats.org/officeDocument/2006/relationships/image" Target="../media/image22.jpg"/><Relationship Id="rId28" Type="http://schemas.openxmlformats.org/officeDocument/2006/relationships/image" Target="../media/image27.JPG"/><Relationship Id="rId36" Type="http://schemas.openxmlformats.org/officeDocument/2006/relationships/audio" Target="../media/audio1.wav"/><Relationship Id="rId10" Type="http://schemas.openxmlformats.org/officeDocument/2006/relationships/image" Target="../media/image9.jpg"/><Relationship Id="rId19" Type="http://schemas.openxmlformats.org/officeDocument/2006/relationships/image" Target="../media/image18.jpg"/><Relationship Id="rId31" Type="http://schemas.openxmlformats.org/officeDocument/2006/relationships/image" Target="../media/image30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Relationship Id="rId14" Type="http://schemas.openxmlformats.org/officeDocument/2006/relationships/image" Target="../media/image13.jpeg"/><Relationship Id="rId22" Type="http://schemas.openxmlformats.org/officeDocument/2006/relationships/image" Target="../media/image21.jpeg"/><Relationship Id="rId27" Type="http://schemas.openxmlformats.org/officeDocument/2006/relationships/image" Target="../media/image26.jpeg"/><Relationship Id="rId30" Type="http://schemas.openxmlformats.org/officeDocument/2006/relationships/image" Target="../media/image29.jpg"/><Relationship Id="rId35" Type="http://schemas.openxmlformats.org/officeDocument/2006/relationships/image" Target="../media/image34.jpeg"/><Relationship Id="rId8" Type="http://schemas.openxmlformats.org/officeDocument/2006/relationships/image" Target="../media/image7.jp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32"/>
            <a:ext cx="9144000" cy="6870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  <a:bevelB w="0" h="0"/>
          </a:sp3d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8964" y="753614"/>
            <a:ext cx="6132963" cy="3640966"/>
          </a:xfrm>
          <a:prstGeom prst="rect">
            <a:avLst/>
          </a:prstGeom>
        </p:spPr>
      </p:pic>
      <p:sp>
        <p:nvSpPr>
          <p:cNvPr id="7" name="Yuvarlatılmış Dikdörtgen 6">
            <a:hlinkClick r:id="" action="ppaction://hlinkshowjump?jump=nextslide"/>
          </p:cNvPr>
          <p:cNvSpPr/>
          <p:nvPr/>
        </p:nvSpPr>
        <p:spPr>
          <a:xfrm>
            <a:off x="8198117" y="6338544"/>
            <a:ext cx="765050" cy="376996"/>
          </a:xfrm>
          <a:prstGeom prst="roundRect">
            <a:avLst/>
          </a:prstGeom>
          <a:solidFill>
            <a:srgbClr val="EBD0AE"/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solidFill>
                  <a:srgbClr val="2D202C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Başlat</a:t>
            </a:r>
          </a:p>
        </p:txBody>
      </p:sp>
    </p:spTree>
    <p:extLst>
      <p:ext uri="{BB962C8B-B14F-4D97-AF65-F5344CB8AC3E}">
        <p14:creationId xmlns:p14="http://schemas.microsoft.com/office/powerpoint/2010/main" val="3451934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32"/>
            <a:ext cx="9144000" cy="6870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  <a:bevelB w="0" h="0"/>
          </a:sp3d>
        </p:spPr>
      </p:pic>
      <p:pic>
        <p:nvPicPr>
          <p:cNvPr id="8" name="Resim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7269" y="1011641"/>
            <a:ext cx="5555352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9" name="Resim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11641"/>
            <a:ext cx="5857310" cy="336295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0" name="Resim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10419"/>
            <a:ext cx="5857310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1" name="Resim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10419"/>
            <a:ext cx="5857310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2" name="Resim 11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10419"/>
            <a:ext cx="5857310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3" name="Resim 12"/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09198"/>
            <a:ext cx="5857310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4" name="Resim 13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07977"/>
            <a:ext cx="5857310" cy="336417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5" name="Resim 14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06756"/>
            <a:ext cx="5857310" cy="3365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6" name="Resim 15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90" y="1005535"/>
            <a:ext cx="5857310" cy="3365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7" name="Resim 1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6" y="1005535"/>
            <a:ext cx="5835893" cy="33653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8" name="Resim 17"/>
          <p:cNvPicPr>
            <a:picLocks noChangeAspect="1"/>
          </p:cNvPicPr>
          <p:nvPr/>
        </p:nvPicPr>
        <p:blipFill>
          <a:blip r:embed="rId1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6" y="1004313"/>
            <a:ext cx="5835893" cy="3366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19" name="Resim 18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7851" y="1010418"/>
            <a:ext cx="5855748" cy="3366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0" name="Resim 19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89" y="1004313"/>
            <a:ext cx="5857310" cy="3366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1" name="Resim 20"/>
          <p:cNvPicPr>
            <a:picLocks noChangeAspect="1"/>
          </p:cNvPicPr>
          <p:nvPr/>
        </p:nvPicPr>
        <p:blipFill>
          <a:blip r:embed="rId1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1199" y="998208"/>
            <a:ext cx="1947489" cy="336661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2" name="Resim 21"/>
          <p:cNvPicPr>
            <a:picLocks noChangeAspect="1"/>
          </p:cNvPicPr>
          <p:nvPr/>
        </p:nvPicPr>
        <p:blipFill>
          <a:blip r:embed="rId18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7121" y="956859"/>
            <a:ext cx="3161867" cy="34006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3" name="Resim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6287" y="913835"/>
            <a:ext cx="5857311" cy="343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4" name="Resim 23"/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4" y="916639"/>
            <a:ext cx="5835894" cy="343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5" name="Resim 24"/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9397" y="932898"/>
            <a:ext cx="5857313" cy="343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6" name="Resim 25"/>
          <p:cNvPicPr>
            <a:picLocks noChangeAspect="1"/>
          </p:cNvPicPr>
          <p:nvPr/>
        </p:nvPicPr>
        <p:blipFill>
          <a:blip r:embed="rId2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7702" y="920688"/>
            <a:ext cx="5859008" cy="34319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7" name="Resim 26"/>
          <p:cNvPicPr>
            <a:picLocks noChangeAspect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45" y="930454"/>
            <a:ext cx="5859008" cy="341530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8" name="Resim 27"/>
          <p:cNvPicPr>
            <a:picLocks noChangeAspect="1"/>
          </p:cNvPicPr>
          <p:nvPr/>
        </p:nvPicPr>
        <p:blipFill>
          <a:blip r:embed="rId2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45" y="901621"/>
            <a:ext cx="5859008" cy="34441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29" name="Resim 28"/>
          <p:cNvPicPr>
            <a:picLocks noChangeAspect="1"/>
          </p:cNvPicPr>
          <p:nvPr/>
        </p:nvPicPr>
        <p:blipFill>
          <a:blip r:embed="rId2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145" y="915417"/>
            <a:ext cx="5859008" cy="3430342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0" name="Resim 29"/>
          <p:cNvPicPr>
            <a:picLocks noChangeAspect="1"/>
          </p:cNvPicPr>
          <p:nvPr/>
        </p:nvPicPr>
        <p:blipFill>
          <a:blip r:embed="rId2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4439" y="896681"/>
            <a:ext cx="5859008" cy="3436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1" name="Resim 30"/>
          <p:cNvPicPr>
            <a:picLocks noChangeAspect="1"/>
          </p:cNvPicPr>
          <p:nvPr/>
        </p:nvPicPr>
        <p:blipFill>
          <a:blip r:embed="rId27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2881" y="912921"/>
            <a:ext cx="5893679" cy="3436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2" name="Resim 31"/>
          <p:cNvPicPr>
            <a:picLocks noChangeAspect="1"/>
          </p:cNvPicPr>
          <p:nvPr/>
        </p:nvPicPr>
        <p:blipFill>
          <a:blip r:embed="rId2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580" y="900379"/>
            <a:ext cx="5935979" cy="343686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3" name="Resim 32"/>
          <p:cNvPicPr>
            <a:picLocks noChangeAspect="1"/>
          </p:cNvPicPr>
          <p:nvPr/>
        </p:nvPicPr>
        <p:blipFill>
          <a:blip r:embed="rId2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2531" y="891741"/>
            <a:ext cx="5935979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4" name="Resim 33"/>
          <p:cNvPicPr>
            <a:picLocks noChangeAspect="1"/>
          </p:cNvPicPr>
          <p:nvPr/>
        </p:nvPicPr>
        <p:blipFill>
          <a:blip r:embed="rId3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27533" y="872166"/>
            <a:ext cx="5942439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5" name="Resim 34"/>
          <p:cNvPicPr>
            <a:picLocks noChangeAspect="1"/>
          </p:cNvPicPr>
          <p:nvPr/>
        </p:nvPicPr>
        <p:blipFill>
          <a:blip r:embed="rId31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8629" y="862396"/>
            <a:ext cx="5959881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6" name="Resim 35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9700" y="852591"/>
            <a:ext cx="5873898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7" name="Resim 36"/>
          <p:cNvPicPr>
            <a:picLocks noChangeAspect="1"/>
          </p:cNvPicPr>
          <p:nvPr/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43" y="852591"/>
            <a:ext cx="5891355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8" name="Resim 37"/>
          <p:cNvPicPr>
            <a:picLocks noChangeAspect="1"/>
          </p:cNvPicPr>
          <p:nvPr/>
        </p:nvPicPr>
        <p:blipFill>
          <a:blip r:embed="rId3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240" y="842786"/>
            <a:ext cx="5891357" cy="3441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pic>
        <p:nvPicPr>
          <p:cNvPr id="39" name="Resim 38"/>
          <p:cNvPicPr>
            <a:picLocks noChangeAspect="1"/>
          </p:cNvPicPr>
          <p:nvPr/>
        </p:nvPicPr>
        <p:blipFill>
          <a:blip r:embed="rId35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3220" y="831733"/>
            <a:ext cx="5979930" cy="352049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scene3d>
            <a:camera prst="orthographicFront"/>
            <a:lightRig rig="threePt" dir="t">
              <a:rot lat="0" lon="0" rev="0"/>
            </a:lightRig>
          </a:scene3d>
          <a:sp3d prstMaterial="matte">
            <a:bevelT w="0" h="0"/>
            <a:extrusionClr>
              <a:schemeClr val="accent1">
                <a:lumMod val="50000"/>
              </a:schemeClr>
            </a:extrusionClr>
          </a:sp3d>
        </p:spPr>
      </p:pic>
      <p:sp>
        <p:nvSpPr>
          <p:cNvPr id="40" name="Yuvarlatılmış Dikdörtgen 39">
            <a:hlinkClick r:id="" action="ppaction://hlinkshowjump?jump=nextslide"/>
          </p:cNvPr>
          <p:cNvSpPr/>
          <p:nvPr/>
        </p:nvSpPr>
        <p:spPr>
          <a:xfrm>
            <a:off x="8198117" y="6338544"/>
            <a:ext cx="765050" cy="3769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30112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stSnd>
            <p:snd r:embed="rId2" name="canakkale.wav"/>
          </p:stSnd>
        </p:sndAc>
      </p:transition>
    </mc:Choice>
    <mc:Fallback xmlns="">
      <p:transition spd="slow" advClick="0">
        <p:sndAc>
          <p:stSnd>
            <p:snd r:embed="rId36" name="canakkale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0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0"/>
                            </p:stCondLst>
                            <p:childTnLst>
                              <p:par>
                                <p:cTn id="1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0"/>
                            </p:stCondLst>
                            <p:childTnLst>
                              <p:par>
                                <p:cTn id="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0"/>
                            </p:stCondLst>
                            <p:childTnLst>
                              <p:par>
                                <p:cTn id="2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6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0"/>
                            </p:stCondLst>
                            <p:childTnLst>
                              <p:par>
                                <p:cTn id="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1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2000"/>
                            </p:stCondLst>
                            <p:childTnLst>
                              <p:par>
                                <p:cTn id="3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34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0"/>
                            </p:stCondLst>
                            <p:childTnLst>
                              <p:par>
                                <p:cTn id="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2000"/>
                            </p:stCondLst>
                            <p:childTnLst>
                              <p:par>
                                <p:cTn id="4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00"/>
                            </p:stCondLst>
                            <p:childTnLst>
                              <p:par>
                                <p:cTn id="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2000"/>
                            </p:stCondLst>
                            <p:childTnLst>
                              <p:par>
                                <p:cTn id="4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0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60000"/>
                            </p:stCondLst>
                            <p:childTnLst>
                              <p:par>
                                <p:cTn id="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62000"/>
                            </p:stCondLst>
                            <p:childTnLst>
                              <p:par>
                                <p:cTn id="5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5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70000"/>
                            </p:stCondLst>
                            <p:childTnLst>
                              <p:par>
                                <p:cTn id="6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3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72000"/>
                            </p:stCondLst>
                            <p:childTnLst>
                              <p:par>
                                <p:cTn id="6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66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80000"/>
                            </p:stCondLst>
                            <p:childTnLst>
                              <p:par>
                                <p:cTn id="6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82000"/>
                            </p:stCondLst>
                            <p:childTnLst>
                              <p:par>
                                <p:cTn id="7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74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90000"/>
                            </p:stCondLst>
                            <p:childTnLst>
                              <p:par>
                                <p:cTn id="7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92000"/>
                            </p:stCondLst>
                            <p:childTnLst>
                              <p:par>
                                <p:cTn id="8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8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1000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2000"/>
                            </p:stCondLst>
                            <p:childTnLst>
                              <p:par>
                                <p:cTn id="8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0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10000"/>
                            </p:stCondLst>
                            <p:childTnLst>
                              <p:par>
                                <p:cTn id="9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12000"/>
                            </p:stCondLst>
                            <p:childTnLst>
                              <p:par>
                                <p:cTn id="9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98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120000"/>
                            </p:stCondLst>
                            <p:childTnLst>
                              <p:par>
                                <p:cTn id="10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3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122000"/>
                            </p:stCondLst>
                            <p:childTnLst>
                              <p:par>
                                <p:cTn id="10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06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130000"/>
                            </p:stCondLst>
                            <p:childTnLst>
                              <p:par>
                                <p:cTn id="10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132000"/>
                            </p:stCondLst>
                            <p:childTnLst>
                              <p:par>
                                <p:cTn id="11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1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>
                            <p:stCondLst>
                              <p:cond delay="140000"/>
                            </p:stCondLst>
                            <p:childTnLst>
                              <p:par>
                                <p:cTn id="11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9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142000"/>
                            </p:stCondLst>
                            <p:childTnLst>
                              <p:par>
                                <p:cTn id="12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22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4" fill="hold">
                            <p:stCondLst>
                              <p:cond delay="150000"/>
                            </p:stCondLst>
                            <p:childTnLst>
                              <p:par>
                                <p:cTn id="12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7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152000"/>
                            </p:stCondLst>
                            <p:childTnLst>
                              <p:par>
                                <p:cTn id="12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0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2" fill="hold">
                            <p:stCondLst>
                              <p:cond delay="160000"/>
                            </p:stCondLst>
                            <p:childTnLst>
                              <p:par>
                                <p:cTn id="13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35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6" fill="hold">
                            <p:stCondLst>
                              <p:cond delay="162000"/>
                            </p:stCondLst>
                            <p:childTnLst>
                              <p:par>
                                <p:cTn id="13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38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>
                            <p:stCondLst>
                              <p:cond delay="170000"/>
                            </p:stCondLst>
                            <p:childTnLst>
                              <p:par>
                                <p:cTn id="14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43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4" fill="hold">
                            <p:stCondLst>
                              <p:cond delay="172000"/>
                            </p:stCondLst>
                            <p:childTnLst>
                              <p:par>
                                <p:cTn id="14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46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80000"/>
                            </p:stCondLst>
                            <p:childTnLst>
                              <p:par>
                                <p:cTn id="1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1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2" fill="hold">
                            <p:stCondLst>
                              <p:cond delay="182000"/>
                            </p:stCondLst>
                            <p:childTnLst>
                              <p:par>
                                <p:cTn id="15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54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6" fill="hold">
                            <p:stCondLst>
                              <p:cond delay="190000"/>
                            </p:stCondLst>
                            <p:childTnLst>
                              <p:par>
                                <p:cTn id="15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9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0" fill="hold">
                            <p:stCondLst>
                              <p:cond delay="192000"/>
                            </p:stCondLst>
                            <p:childTnLst>
                              <p:par>
                                <p:cTn id="16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62" dur="2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4" fill="hold">
                            <p:stCondLst>
                              <p:cond delay="200000"/>
                            </p:stCondLst>
                            <p:childTnLst>
                              <p:par>
                                <p:cTn id="16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8" fill="hold">
                            <p:stCondLst>
                              <p:cond delay="202000"/>
                            </p:stCondLst>
                            <p:childTnLst>
                              <p:par>
                                <p:cTn id="16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2" fill="hold">
                            <p:stCondLst>
                              <p:cond delay="210000"/>
                            </p:stCondLst>
                            <p:childTnLst>
                              <p:par>
                                <p:cTn id="17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5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6" fill="hold">
                            <p:stCondLst>
                              <p:cond delay="212000"/>
                            </p:stCondLst>
                            <p:childTnLst>
                              <p:par>
                                <p:cTn id="17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78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0" fill="hold">
                            <p:stCondLst>
                              <p:cond delay="220000"/>
                            </p:stCondLst>
                            <p:childTnLst>
                              <p:par>
                                <p:cTn id="18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83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4" fill="hold">
                            <p:stCondLst>
                              <p:cond delay="222000"/>
                            </p:stCondLst>
                            <p:childTnLst>
                              <p:par>
                                <p:cTn id="18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86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8" fill="hold">
                            <p:stCondLst>
                              <p:cond delay="230000"/>
                            </p:stCondLst>
                            <p:childTnLst>
                              <p:par>
                                <p:cTn id="18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1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2" fill="hold">
                            <p:stCondLst>
                              <p:cond delay="232000"/>
                            </p:stCondLst>
                            <p:childTnLst>
                              <p:par>
                                <p:cTn id="19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194" dur="2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6" fill="hold">
                            <p:stCondLst>
                              <p:cond delay="240000"/>
                            </p:stCondLst>
                            <p:childTnLst>
                              <p:par>
                                <p:cTn id="19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9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242000"/>
                            </p:stCondLst>
                            <p:childTnLst>
                              <p:par>
                                <p:cTn id="20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0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4" fill="hold">
                            <p:stCondLst>
                              <p:cond delay="250000"/>
                            </p:stCondLst>
                            <p:childTnLst>
                              <p:par>
                                <p:cTn id="20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8" fill="hold">
                            <p:stCondLst>
                              <p:cond delay="252000"/>
                            </p:stCondLst>
                            <p:childTnLst>
                              <p:par>
                                <p:cTn id="20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0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260000"/>
                            </p:stCondLst>
                            <p:childTnLst>
                              <p:par>
                                <p:cTn id="2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15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6" fill="hold">
                            <p:stCondLst>
                              <p:cond delay="262000"/>
                            </p:stCondLst>
                            <p:childTnLst>
                              <p:par>
                                <p:cTn id="217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18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0" fill="hold">
                            <p:stCondLst>
                              <p:cond delay="270000"/>
                            </p:stCondLst>
                            <p:childTnLst>
                              <p:par>
                                <p:cTn id="221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3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4" fill="hold">
                            <p:stCondLst>
                              <p:cond delay="272000"/>
                            </p:stCondLst>
                            <p:childTnLst>
                              <p:par>
                                <p:cTn id="225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26" dur="2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8" fill="hold">
                            <p:stCondLst>
                              <p:cond delay="280000"/>
                            </p:stCondLst>
                            <p:childTnLst>
                              <p:par>
                                <p:cTn id="22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1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2" fill="hold">
                            <p:stCondLst>
                              <p:cond delay="282000"/>
                            </p:stCondLst>
                            <p:childTnLst>
                              <p:par>
                                <p:cTn id="233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34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6" fill="hold">
                            <p:stCondLst>
                              <p:cond delay="290000"/>
                            </p:stCondLst>
                            <p:childTnLst>
                              <p:par>
                                <p:cTn id="23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9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292000"/>
                            </p:stCondLst>
                            <p:childTnLst>
                              <p:par>
                                <p:cTn id="241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42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3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4" fill="hold">
                            <p:stCondLst>
                              <p:cond delay="300000"/>
                            </p:stCondLst>
                            <p:childTnLst>
                              <p:par>
                                <p:cTn id="24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7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8" fill="hold">
                            <p:stCondLst>
                              <p:cond delay="302000"/>
                            </p:stCondLst>
                            <p:childTnLst>
                              <p:par>
                                <p:cTn id="249" presetID="22" presetClass="exit" presetSubtype="1" fill="hold" nodeType="afterEffect">
                                  <p:stCondLst>
                                    <p:cond delay="6000"/>
                                  </p:stCondLst>
                                  <p:childTnLst>
                                    <p:animEffect transition="out" filter="wipe(up)">
                                      <p:cBhvr>
                                        <p:cTn id="250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1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2" fill="hold">
                            <p:stCondLst>
                              <p:cond delay="310000"/>
                            </p:stCondLst>
                            <p:childTnLst>
                              <p:par>
                                <p:cTn id="25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6" fill="hold">
                            <p:stCondLst>
                              <p:cond delay="312000"/>
                            </p:stCondLst>
                            <p:childTnLst>
                              <p:par>
                                <p:cTn id="2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Resim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2032"/>
            <a:ext cx="9144000" cy="6870032"/>
          </a:xfrm>
          <a:prstGeom prst="rect">
            <a:avLst/>
          </a:prstGeom>
          <a:scene3d>
            <a:camera prst="orthographicFront"/>
            <a:lightRig rig="threePt" dir="t"/>
          </a:scene3d>
          <a:sp3d>
            <a:bevelT w="0" h="0"/>
            <a:bevelB w="0" h="0"/>
          </a:sp3d>
        </p:spPr>
      </p:pic>
      <p:sp>
        <p:nvSpPr>
          <p:cNvPr id="4" name="Metin kutusu 3"/>
          <p:cNvSpPr txBox="1"/>
          <p:nvPr/>
        </p:nvSpPr>
        <p:spPr>
          <a:xfrm>
            <a:off x="2753462" y="838835"/>
            <a:ext cx="3998210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HAZIRLAYAN</a:t>
            </a:r>
          </a:p>
          <a:p>
            <a:pPr algn="ctr"/>
            <a:endParaRPr lang="tr-TR" sz="3000" b="1" dirty="0">
              <a:ln w="9525">
                <a:solidFill>
                  <a:schemeClr val="bg1"/>
                </a:solidFill>
                <a:prstDash val="solid"/>
              </a:ln>
              <a:effectLst>
                <a:outerShdw blurRad="12700" dist="38100" dir="2700000" algn="tl" rotWithShape="0">
                  <a:schemeClr val="bg1">
                    <a:lumMod val="5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tr-T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Muhammet Bozkurt</a:t>
            </a:r>
          </a:p>
        </p:txBody>
      </p:sp>
      <p:sp>
        <p:nvSpPr>
          <p:cNvPr id="7" name="Metin kutusu 6"/>
          <p:cNvSpPr txBox="1"/>
          <p:nvPr/>
        </p:nvSpPr>
        <p:spPr>
          <a:xfrm>
            <a:off x="2783118" y="3294399"/>
            <a:ext cx="393890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tr-T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info@mebders.com</a:t>
            </a:r>
          </a:p>
          <a:p>
            <a:pPr algn="ctr"/>
            <a:r>
              <a:rPr lang="tr-TR" sz="3000" b="1" dirty="0">
                <a:ln w="9525">
                  <a:solidFill>
                    <a:schemeClr val="bg1"/>
                  </a:solidFill>
                  <a:prstDash val="solid"/>
                </a:ln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www.mebders.com</a:t>
            </a:r>
          </a:p>
        </p:txBody>
      </p:sp>
      <p:sp>
        <p:nvSpPr>
          <p:cNvPr id="9" name="Yuvarlatılmış Dikdörtgen 8">
            <a:hlinkClick r:id="" action="ppaction://hlinkshowjump?jump=endshow"/>
          </p:cNvPr>
          <p:cNvSpPr/>
          <p:nvPr/>
        </p:nvSpPr>
        <p:spPr>
          <a:xfrm>
            <a:off x="8198117" y="6338544"/>
            <a:ext cx="765050" cy="376996"/>
          </a:xfrm>
          <a:prstGeom prst="round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r-TR" sz="16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Kapat</a:t>
            </a:r>
          </a:p>
        </p:txBody>
      </p:sp>
    </p:spTree>
    <p:extLst>
      <p:ext uri="{BB962C8B-B14F-4D97-AF65-F5344CB8AC3E}">
        <p14:creationId xmlns:p14="http://schemas.microsoft.com/office/powerpoint/2010/main" val="3671816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>
        <p:sndAc>
          <p:endSnd/>
        </p:sndAc>
      </p:transition>
    </mc:Choice>
    <mc:Fallback xmlns="">
      <p:transition spd="slow" advClick="0">
        <p:sndAc>
          <p:endSnd/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cef7661f462fbda67ebfff521ad5904972e89583"/>
</p:tagLst>
</file>

<file path=ppt/theme/theme1.xml><?xml version="1.0" encoding="utf-8"?>
<a:theme xmlns:a="http://schemas.openxmlformats.org/drawingml/2006/main" name="Office Teması">
  <a:themeElements>
    <a:clrScheme name="Office Teması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eması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eması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220</TotalTime>
  <Words>16</Words>
  <Application>Microsoft Office PowerPoint</Application>
  <PresentationFormat>Ekran Gösterisi (4:3)</PresentationFormat>
  <Paragraphs>8</Paragraphs>
  <Slides>3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8" baseType="lpstr">
      <vt:lpstr>Arial</vt:lpstr>
      <vt:lpstr>Calibri</vt:lpstr>
      <vt:lpstr>Calibri Light</vt:lpstr>
      <vt:lpstr>Tahoma</vt:lpstr>
      <vt:lpstr>Office Teması</vt:lpstr>
      <vt:lpstr>PowerPoint Sunusu</vt:lpstr>
      <vt:lpstr>PowerPoint Sunusu</vt:lpstr>
      <vt:lpstr>PowerPoint Sunusu</vt:lpstr>
    </vt:vector>
  </TitlesOfParts>
  <Company>SilentAll Team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Çanakkale Zaferi</dc:title>
  <dc:creator>Muhammet Bozkurt;www.yenislayt.com</dc:creator>
  <cp:lastModifiedBy>Muhammet Bozkurt</cp:lastModifiedBy>
  <cp:revision>17</cp:revision>
  <dcterms:created xsi:type="dcterms:W3CDTF">2016-02-28T15:04:00Z</dcterms:created>
  <dcterms:modified xsi:type="dcterms:W3CDTF">2018-04-29T18:47:02Z</dcterms:modified>
  <cp:contentStatus>Tamamlandı</cp:contentStatus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MarkAsFinal">
    <vt:bool>true</vt:bool>
  </property>
</Properties>
</file>