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59" r:id="rId3"/>
    <p:sldId id="256" r:id="rId4"/>
    <p:sldId id="258" r:id="rId5"/>
  </p:sldIdLst>
  <p:sldSz cx="12192000" cy="6858000"/>
  <p:notesSz cx="6858000" cy="9144000"/>
  <p:custDataLst>
    <p:tags r:id="rId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F07"/>
    <a:srgbClr val="492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07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69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95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C990-1588-4F84-A430-DA4A940BB36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4/29/2018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E628E-224E-48F0-A274-81163CA65D6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5815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6D1A-3CFE-47E9-821B-B17C15AEBEB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4/29/2018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2B330-858B-49A5-9D27-1B61AF493AA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1528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00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9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88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81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97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61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22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43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E1CD-E247-4BD1-8223-5BD6FFF2536B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FFE4-63AE-4912-9875-9513497088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45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EE27F2-D06E-4025-B404-D40A08787D8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4/29/2018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FA0C17-6A35-4977-A87B-B7CDD4E63047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2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bder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59" y="1552353"/>
            <a:ext cx="6095235" cy="3498665"/>
          </a:xfrm>
          <a:prstGeom prst="ellipse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Yuvarlatılmış Dikdörtgen 4">
            <a:hlinkClick r:id="" action="ppaction://hlinkshowjump?jump=nextslide"/>
          </p:cNvPr>
          <p:cNvSpPr/>
          <p:nvPr/>
        </p:nvSpPr>
        <p:spPr>
          <a:xfrm>
            <a:off x="5603359" y="5720316"/>
            <a:ext cx="1318437" cy="457200"/>
          </a:xfrm>
          <a:prstGeom prst="roundRect">
            <a:avLst/>
          </a:prstGeom>
          <a:solidFill>
            <a:srgbClr val="492C0C"/>
          </a:solidFill>
          <a:ln>
            <a:solidFill>
              <a:srgbClr val="311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Başlat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957476" y="5201001"/>
            <a:ext cx="261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Bakara Suresi 154. Ayet</a:t>
            </a:r>
          </a:p>
        </p:txBody>
      </p:sp>
    </p:spTree>
    <p:extLst>
      <p:ext uri="{BB962C8B-B14F-4D97-AF65-F5344CB8AC3E}">
        <p14:creationId xmlns:p14="http://schemas.microsoft.com/office/powerpoint/2010/main" val="41635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38" y="3672860"/>
            <a:ext cx="2940380" cy="1687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986" y="6166884"/>
            <a:ext cx="458972" cy="4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2" name="salavat.wav"/>
          </p:stSnd>
        </p:sndAc>
      </p:transition>
    </mc:Choice>
    <mc:Fallback xmlns="">
      <p:transition spd="slow" advClick="0">
        <p:sndAc>
          <p:stSnd loop="1">
            <p:snd r:embed="rId6" name="salava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-4.81481E-6 L -0.28489 0.0018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536855" y="2228671"/>
            <a:ext cx="311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827460" y="4122002"/>
            <a:ext cx="2799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www.mebders.com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Resim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986" y="6166884"/>
            <a:ext cx="458972" cy="4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a43112a74f95b3779b026b83ced2ff91120b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</Words>
  <Application>Microsoft Office PowerPoint</Application>
  <PresentationFormat>Geniş ekran</PresentationFormat>
  <Paragraphs>7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Teması</vt:lpstr>
      <vt:lpstr>1_Advertising_Booth_Display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Bakara Suresi 154. Ayet</dc:title>
  <dc:creator>Muhammet Bozkurt;www.mebders.com</dc:creator>
  <cp:lastModifiedBy>Muhammet Bozkurt</cp:lastModifiedBy>
  <cp:revision>10</cp:revision>
  <dcterms:created xsi:type="dcterms:W3CDTF">2016-02-28T22:51:00Z</dcterms:created>
  <dcterms:modified xsi:type="dcterms:W3CDTF">2018-04-29T19:02:27Z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