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custDataLst>
    <p:tags r:id="rId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564"/>
    <a:srgbClr val="D1D3E2"/>
    <a:srgbClr val="B2B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61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74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86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2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244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20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60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66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28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EE49-6A97-4B06-9B01-5D08615A2BD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EDA9-F4FB-4911-B59C-8A7CCCC0B0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3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jpeg"/><Relationship Id="rId21" Type="http://schemas.openxmlformats.org/officeDocument/2006/relationships/image" Target="../media/image21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63" Type="http://schemas.openxmlformats.org/officeDocument/2006/relationships/image" Target="../media/image63.jpeg"/><Relationship Id="rId68" Type="http://schemas.openxmlformats.org/officeDocument/2006/relationships/image" Target="../media/image68.jpg"/><Relationship Id="rId16" Type="http://schemas.openxmlformats.org/officeDocument/2006/relationships/image" Target="../media/image16.jp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37" Type="http://schemas.openxmlformats.org/officeDocument/2006/relationships/image" Target="../media/image37.jp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3" Type="http://schemas.openxmlformats.org/officeDocument/2006/relationships/image" Target="../media/image53.jpeg"/><Relationship Id="rId58" Type="http://schemas.openxmlformats.org/officeDocument/2006/relationships/image" Target="../media/image58.jpeg"/><Relationship Id="rId66" Type="http://schemas.openxmlformats.org/officeDocument/2006/relationships/image" Target="../media/image66.jpeg"/><Relationship Id="rId74" Type="http://schemas.openxmlformats.org/officeDocument/2006/relationships/image" Target="../media/image74.jpeg"/><Relationship Id="rId79" Type="http://schemas.openxmlformats.org/officeDocument/2006/relationships/audio" Target="../media/audio1.wav"/><Relationship Id="rId5" Type="http://schemas.openxmlformats.org/officeDocument/2006/relationships/image" Target="../media/image6.jpeg"/><Relationship Id="rId61" Type="http://schemas.openxmlformats.org/officeDocument/2006/relationships/image" Target="../media/image61.jpeg"/><Relationship Id="rId19" Type="http://schemas.openxmlformats.org/officeDocument/2006/relationships/image" Target="../media/image19.jpg"/><Relationship Id="rId14" Type="http://schemas.openxmlformats.org/officeDocument/2006/relationships/image" Target="../media/image14.jp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g"/><Relationship Id="rId35" Type="http://schemas.openxmlformats.org/officeDocument/2006/relationships/image" Target="../media/image35.jpeg"/><Relationship Id="rId43" Type="http://schemas.openxmlformats.org/officeDocument/2006/relationships/image" Target="../media/image43.jpg"/><Relationship Id="rId48" Type="http://schemas.openxmlformats.org/officeDocument/2006/relationships/image" Target="../media/image48.jpeg"/><Relationship Id="rId56" Type="http://schemas.openxmlformats.org/officeDocument/2006/relationships/image" Target="../media/image56.jpeg"/><Relationship Id="rId64" Type="http://schemas.openxmlformats.org/officeDocument/2006/relationships/image" Target="../media/image64.jpeg"/><Relationship Id="rId69" Type="http://schemas.openxmlformats.org/officeDocument/2006/relationships/image" Target="../media/image69.jpeg"/><Relationship Id="rId77" Type="http://schemas.openxmlformats.org/officeDocument/2006/relationships/image" Target="../media/image77.png"/><Relationship Id="rId8" Type="http://schemas.openxmlformats.org/officeDocument/2006/relationships/image" Target="../media/image8.jpeg"/><Relationship Id="rId51" Type="http://schemas.openxmlformats.org/officeDocument/2006/relationships/image" Target="../media/image51.jpeg"/><Relationship Id="rId72" Type="http://schemas.openxmlformats.org/officeDocument/2006/relationships/image" Target="../media/image72.jpeg"/><Relationship Id="rId3" Type="http://schemas.openxmlformats.org/officeDocument/2006/relationships/image" Target="../media/image4.jpe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g"/><Relationship Id="rId46" Type="http://schemas.openxmlformats.org/officeDocument/2006/relationships/image" Target="../media/image46.jpeg"/><Relationship Id="rId59" Type="http://schemas.openxmlformats.org/officeDocument/2006/relationships/image" Target="../media/image59.jpeg"/><Relationship Id="rId67" Type="http://schemas.openxmlformats.org/officeDocument/2006/relationships/image" Target="../media/image67.jpeg"/><Relationship Id="rId20" Type="http://schemas.openxmlformats.org/officeDocument/2006/relationships/image" Target="../media/image20.jpeg"/><Relationship Id="rId41" Type="http://schemas.openxmlformats.org/officeDocument/2006/relationships/image" Target="../media/image41.jpg"/><Relationship Id="rId54" Type="http://schemas.openxmlformats.org/officeDocument/2006/relationships/image" Target="../media/image54.jpeg"/><Relationship Id="rId62" Type="http://schemas.openxmlformats.org/officeDocument/2006/relationships/image" Target="../media/image62.jpeg"/><Relationship Id="rId70" Type="http://schemas.openxmlformats.org/officeDocument/2006/relationships/image" Target="../media/image70.jpg"/><Relationship Id="rId75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49" Type="http://schemas.openxmlformats.org/officeDocument/2006/relationships/image" Target="../media/image49.jpeg"/><Relationship Id="rId57" Type="http://schemas.openxmlformats.org/officeDocument/2006/relationships/image" Target="../media/image57.jpeg"/><Relationship Id="rId10" Type="http://schemas.openxmlformats.org/officeDocument/2006/relationships/image" Target="../media/image10.jpeg"/><Relationship Id="rId31" Type="http://schemas.openxmlformats.org/officeDocument/2006/relationships/image" Target="../media/image31.jpeg"/><Relationship Id="rId44" Type="http://schemas.openxmlformats.org/officeDocument/2006/relationships/image" Target="../media/image44.jpg"/><Relationship Id="rId52" Type="http://schemas.openxmlformats.org/officeDocument/2006/relationships/image" Target="../media/image52.jpeg"/><Relationship Id="rId60" Type="http://schemas.openxmlformats.org/officeDocument/2006/relationships/image" Target="../media/image60.jpeg"/><Relationship Id="rId65" Type="http://schemas.openxmlformats.org/officeDocument/2006/relationships/image" Target="../media/image65.jpeg"/><Relationship Id="rId73" Type="http://schemas.openxmlformats.org/officeDocument/2006/relationships/image" Target="../media/image73.jpeg"/><Relationship Id="rId78" Type="http://schemas.openxmlformats.org/officeDocument/2006/relationships/image" Target="../media/image78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3" Type="http://schemas.openxmlformats.org/officeDocument/2006/relationships/image" Target="../media/image13.jpg"/><Relationship Id="rId18" Type="http://schemas.openxmlformats.org/officeDocument/2006/relationships/image" Target="../media/image18.jpeg"/><Relationship Id="rId39" Type="http://schemas.openxmlformats.org/officeDocument/2006/relationships/image" Target="../media/image39.jpeg"/><Relationship Id="rId34" Type="http://schemas.openxmlformats.org/officeDocument/2006/relationships/image" Target="../media/image34.jpeg"/><Relationship Id="rId50" Type="http://schemas.openxmlformats.org/officeDocument/2006/relationships/image" Target="../media/image50.jpeg"/><Relationship Id="rId55" Type="http://schemas.openxmlformats.org/officeDocument/2006/relationships/image" Target="../media/image55.jpeg"/><Relationship Id="rId76" Type="http://schemas.openxmlformats.org/officeDocument/2006/relationships/image" Target="../media/image76.jpeg"/><Relationship Id="rId7" Type="http://schemas.openxmlformats.org/officeDocument/2006/relationships/image" Target="../media/image7.jpg"/><Relationship Id="rId71" Type="http://schemas.openxmlformats.org/officeDocument/2006/relationships/image" Target="../media/image71.jpeg"/><Relationship Id="rId2" Type="http://schemas.openxmlformats.org/officeDocument/2006/relationships/audio" Target="../media/audio1.wav"/><Relationship Id="rId29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mebde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hlinkClick r:id="" action="ppaction://hlinkshowjump?jump=nextslide"/>
          </p:cNvPr>
          <p:cNvSpPr/>
          <p:nvPr/>
        </p:nvSpPr>
        <p:spPr>
          <a:xfrm>
            <a:off x="9525001" y="5907505"/>
            <a:ext cx="1002632" cy="4692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26" y="1564105"/>
            <a:ext cx="3811958" cy="34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Akış Çizelgesi: Depolanmış Veri 9"/>
          <p:cNvSpPr/>
          <p:nvPr/>
        </p:nvSpPr>
        <p:spPr>
          <a:xfrm flipH="1">
            <a:off x="609881" y="5881610"/>
            <a:ext cx="1161320" cy="495127"/>
          </a:xfrm>
          <a:prstGeom prst="flowChartOnlineStorage">
            <a:avLst/>
          </a:prstGeom>
          <a:gradFill>
            <a:gsLst>
              <a:gs pos="0">
                <a:srgbClr val="B2B4C1"/>
              </a:gs>
              <a:gs pos="50000">
                <a:srgbClr val="D1D3E2"/>
              </a:gs>
              <a:gs pos="100000">
                <a:srgbClr val="B2B4C1"/>
              </a:gs>
            </a:gsLst>
          </a:gradFill>
          <a:ln>
            <a:solidFill>
              <a:srgbClr val="52556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Sesli İzleyin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2" y="5856530"/>
            <a:ext cx="586426" cy="5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1564105"/>
            <a:ext cx="5568568" cy="343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1564105"/>
            <a:ext cx="5568568" cy="343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26" y="1564105"/>
            <a:ext cx="3811958" cy="34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1564105"/>
            <a:ext cx="5568568" cy="34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1565853"/>
            <a:ext cx="5568568" cy="343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1564105"/>
            <a:ext cx="5568568" cy="34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1564105"/>
            <a:ext cx="5568568" cy="343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up 14"/>
          <p:cNvGrpSpPr/>
          <p:nvPr/>
        </p:nvGrpSpPr>
        <p:grpSpPr>
          <a:xfrm>
            <a:off x="1293964" y="1564105"/>
            <a:ext cx="5366998" cy="3456000"/>
            <a:chOff x="1304731" y="1544589"/>
            <a:chExt cx="5366998" cy="3456000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731" y="1564105"/>
              <a:ext cx="2596768" cy="3436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000" y="1544589"/>
              <a:ext cx="2611729" cy="34364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7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1564104"/>
            <a:ext cx="5568568" cy="343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1564102"/>
            <a:ext cx="5568568" cy="3436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up 20"/>
          <p:cNvGrpSpPr/>
          <p:nvPr/>
        </p:nvGrpSpPr>
        <p:grpSpPr>
          <a:xfrm>
            <a:off x="1193178" y="1559769"/>
            <a:ext cx="5568570" cy="3466297"/>
            <a:chOff x="1193178" y="1559769"/>
            <a:chExt cx="5568570" cy="3466297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78" y="1559769"/>
              <a:ext cx="2697553" cy="34408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732" y="1559769"/>
              <a:ext cx="2871016" cy="34662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2" name="Resim 2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8" y="1559767"/>
            <a:ext cx="5568570" cy="3440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7" y="1569524"/>
            <a:ext cx="5568570" cy="3431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7" y="1577660"/>
            <a:ext cx="5568570" cy="3422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5" y="1572460"/>
            <a:ext cx="5568571" cy="3422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4" y="1568714"/>
            <a:ext cx="5568572" cy="345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2" y="1575911"/>
            <a:ext cx="5568574" cy="345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2" y="1553806"/>
            <a:ext cx="5568574" cy="3481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2" y="1581873"/>
            <a:ext cx="5568574" cy="3413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0" y="1574164"/>
            <a:ext cx="5568576" cy="345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3" name="Grup 32"/>
          <p:cNvGrpSpPr/>
          <p:nvPr/>
        </p:nvGrpSpPr>
        <p:grpSpPr>
          <a:xfrm>
            <a:off x="1193168" y="1571105"/>
            <a:ext cx="5572625" cy="3457311"/>
            <a:chOff x="1193168" y="1571105"/>
            <a:chExt cx="5572625" cy="3457311"/>
          </a:xfrm>
        </p:grpSpPr>
        <p:pic>
          <p:nvPicPr>
            <p:cNvPr id="31" name="Resim 30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68" y="1571105"/>
              <a:ext cx="2857500" cy="3457311"/>
            </a:xfrm>
            <a:prstGeom prst="rect">
              <a:avLst/>
            </a:prstGeom>
          </p:spPr>
        </p:pic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232" y="1581873"/>
              <a:ext cx="2716561" cy="3446368"/>
            </a:xfrm>
            <a:prstGeom prst="rect">
              <a:avLst/>
            </a:prstGeom>
          </p:spPr>
        </p:pic>
      </p:grpSp>
      <p:pic>
        <p:nvPicPr>
          <p:cNvPr id="34" name="Resim 33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9" y="1581873"/>
            <a:ext cx="5555052" cy="3446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21" y="1554564"/>
            <a:ext cx="5559100" cy="3465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64" y="1557331"/>
            <a:ext cx="5559100" cy="3462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18" y="1552642"/>
            <a:ext cx="5546750" cy="344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35" y="1534288"/>
            <a:ext cx="5541763" cy="3473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4" y="1528806"/>
            <a:ext cx="5537234" cy="3473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35" y="1534793"/>
            <a:ext cx="5541763" cy="3460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3" name="Grup 42"/>
          <p:cNvGrpSpPr/>
          <p:nvPr/>
        </p:nvGrpSpPr>
        <p:grpSpPr>
          <a:xfrm>
            <a:off x="1194612" y="1523325"/>
            <a:ext cx="5551354" cy="3472062"/>
            <a:chOff x="1194612" y="1523325"/>
            <a:chExt cx="5551354" cy="3472062"/>
          </a:xfrm>
        </p:grpSpPr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612" y="1528807"/>
              <a:ext cx="2748346" cy="34665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Resim 41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958" y="1523325"/>
              <a:ext cx="2803008" cy="34720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44" name="Resim 4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5" y="1523325"/>
            <a:ext cx="5557620" cy="3484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5" y="1517577"/>
            <a:ext cx="5546750" cy="3477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52" y="1513900"/>
            <a:ext cx="5546745" cy="3477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67" y="1522898"/>
            <a:ext cx="5560004" cy="3504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50" y="1529311"/>
            <a:ext cx="5546747" cy="3488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17" y="1524605"/>
            <a:ext cx="5541280" cy="3483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68" y="1529310"/>
            <a:ext cx="5541280" cy="3505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3" y="1510035"/>
            <a:ext cx="5541280" cy="3524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4" name="Grup 53"/>
          <p:cNvGrpSpPr/>
          <p:nvPr/>
        </p:nvGrpSpPr>
        <p:grpSpPr>
          <a:xfrm>
            <a:off x="1184272" y="1510035"/>
            <a:ext cx="5555645" cy="3524976"/>
            <a:chOff x="1184272" y="1510035"/>
            <a:chExt cx="5555645" cy="3524976"/>
          </a:xfrm>
        </p:grpSpPr>
        <p:pic>
          <p:nvPicPr>
            <p:cNvPr id="52" name="Resim 51"/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433" y="1512378"/>
              <a:ext cx="2810484" cy="3522633"/>
            </a:xfrm>
            <a:prstGeom prst="rect">
              <a:avLst/>
            </a:prstGeom>
          </p:spPr>
        </p:pic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272" y="1510035"/>
              <a:ext cx="2752725" cy="3505093"/>
            </a:xfrm>
            <a:prstGeom prst="rect">
              <a:avLst/>
            </a:prstGeom>
          </p:spPr>
        </p:pic>
      </p:grpSp>
      <p:grpSp>
        <p:nvGrpSpPr>
          <p:cNvPr id="57" name="Grup 56"/>
          <p:cNvGrpSpPr/>
          <p:nvPr/>
        </p:nvGrpSpPr>
        <p:grpSpPr>
          <a:xfrm>
            <a:off x="1182017" y="1510035"/>
            <a:ext cx="5526617" cy="3533975"/>
            <a:chOff x="1182017" y="1510035"/>
            <a:chExt cx="5526617" cy="3533975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034" y="1534288"/>
              <a:ext cx="2895600" cy="3509722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017" y="1510035"/>
              <a:ext cx="2754980" cy="3505093"/>
            </a:xfrm>
            <a:prstGeom prst="rect">
              <a:avLst/>
            </a:prstGeom>
          </p:spPr>
        </p:pic>
      </p:grpSp>
      <p:grpSp>
        <p:nvGrpSpPr>
          <p:cNvPr id="60" name="Grup 59"/>
          <p:cNvGrpSpPr/>
          <p:nvPr/>
        </p:nvGrpSpPr>
        <p:grpSpPr>
          <a:xfrm>
            <a:off x="1178420" y="1510035"/>
            <a:ext cx="5553913" cy="3529953"/>
            <a:chOff x="1178420" y="1510035"/>
            <a:chExt cx="5553913" cy="3529953"/>
          </a:xfrm>
        </p:grpSpPr>
        <p:pic>
          <p:nvPicPr>
            <p:cNvPr id="58" name="Resim 57"/>
            <p:cNvPicPr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016" y="1517577"/>
              <a:ext cx="2876317" cy="3509527"/>
            </a:xfrm>
            <a:prstGeom prst="rect">
              <a:avLst/>
            </a:prstGeom>
          </p:spPr>
        </p:pic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420" y="1510035"/>
              <a:ext cx="2758577" cy="3529953"/>
            </a:xfrm>
            <a:prstGeom prst="rect">
              <a:avLst/>
            </a:prstGeom>
          </p:spPr>
        </p:pic>
      </p:grpSp>
      <p:pic>
        <p:nvPicPr>
          <p:cNvPr id="61" name="Resim 60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56" y="1515898"/>
            <a:ext cx="5575487" cy="3533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2" y="1508897"/>
            <a:ext cx="5566111" cy="3535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32" y="1504783"/>
            <a:ext cx="5576714" cy="3535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17" y="1502371"/>
            <a:ext cx="5584776" cy="3525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18" y="1509295"/>
            <a:ext cx="5573768" cy="3533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1" y="1503836"/>
            <a:ext cx="5591129" cy="3533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08" y="1509574"/>
            <a:ext cx="5567945" cy="3533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63" y="1505832"/>
            <a:ext cx="5590926" cy="3533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17" y="1502372"/>
            <a:ext cx="5597981" cy="3545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39" y="1497206"/>
            <a:ext cx="5605720" cy="3545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69" y="1493175"/>
            <a:ext cx="5634783" cy="3555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94" y="1489956"/>
            <a:ext cx="5636958" cy="3565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39" y="1509550"/>
            <a:ext cx="5639319" cy="3565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79" y="1493174"/>
            <a:ext cx="5643379" cy="3582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87" y="1489172"/>
            <a:ext cx="5648971" cy="3582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37" y="1496239"/>
            <a:ext cx="5644573" cy="3582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7" y="1492236"/>
            <a:ext cx="5658899" cy="3582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64" y="1498579"/>
            <a:ext cx="5659552" cy="3582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9" name="Resim 78"/>
          <p:cNvPicPr>
            <a:picLocks noChangeAspect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47" y="1491388"/>
            <a:ext cx="5626797" cy="3586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73" y="1477711"/>
            <a:ext cx="5651071" cy="3586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" name="Resim 80"/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8" y="1497730"/>
            <a:ext cx="5662411" cy="3586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" name="Resim 81"/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4" y="1493881"/>
            <a:ext cx="5672673" cy="3586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" name="Resim 82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" y="1477710"/>
            <a:ext cx="5669713" cy="360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4" name="Resim 83"/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88" y="1473498"/>
            <a:ext cx="5669713" cy="3604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5" name="Resim 84"/>
          <p:cNvPicPr>
            <a:picLocks noChangeAspect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1" y="1484868"/>
            <a:ext cx="5656101" cy="3604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" name="Resim 85"/>
          <p:cNvPicPr>
            <a:picLocks noChangeAspect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7" y="1469963"/>
            <a:ext cx="5667698" cy="3604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" name="Resim 86"/>
          <p:cNvPicPr>
            <a:picLocks noChangeAspect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0" y="1466114"/>
            <a:ext cx="5660537" cy="3611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8" name="Resim 87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07" y="4102424"/>
            <a:ext cx="4310195" cy="1865174"/>
          </a:xfrm>
          <a:prstGeom prst="rect">
            <a:avLst/>
          </a:prstGeom>
        </p:spPr>
      </p:pic>
      <p:pic>
        <p:nvPicPr>
          <p:cNvPr id="89" name="Resim 88"/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8" y="0"/>
            <a:ext cx="1000764" cy="806116"/>
          </a:xfrm>
          <a:prstGeom prst="rect">
            <a:avLst/>
          </a:prstGeom>
        </p:spPr>
      </p:pic>
      <p:sp>
        <p:nvSpPr>
          <p:cNvPr id="90" name="Yuvarlatılmış Dikdörtgen 89">
            <a:hlinkClick r:id="" action="ppaction://hlinkshowjump?jump=nextslide"/>
          </p:cNvPr>
          <p:cNvSpPr/>
          <p:nvPr/>
        </p:nvSpPr>
        <p:spPr>
          <a:xfrm>
            <a:off x="11087518" y="6109073"/>
            <a:ext cx="928484" cy="303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42337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kif-hayati.wav"/>
          </p:stSnd>
        </p:sndAc>
      </p:transition>
    </mc:Choice>
    <mc:Fallback xmlns="">
      <p:transition spd="slow" advClick="0">
        <p:sndAc>
          <p:stSnd>
            <p:snd r:embed="rId79" name="akif-hayat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60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2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Dikdörtgen 5">
            <a:hlinkClick r:id="" action="ppaction://hlinkshowjump?jump=nextslide"/>
          </p:cNvPr>
          <p:cNvSpPr/>
          <p:nvPr/>
        </p:nvSpPr>
        <p:spPr>
          <a:xfrm>
            <a:off x="9525001" y="5907505"/>
            <a:ext cx="1002632" cy="4692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kdörtgen 8">
            <a:hlinkClick r:id="" action="ppaction://hlinkshowjump?jump=endshow"/>
          </p:cNvPr>
          <p:cNvSpPr/>
          <p:nvPr/>
        </p:nvSpPr>
        <p:spPr>
          <a:xfrm>
            <a:off x="9573129" y="5907505"/>
            <a:ext cx="1002632" cy="4692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30" y="1549186"/>
            <a:ext cx="3811958" cy="34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Metin kutusu 6"/>
          <p:cNvSpPr txBox="1"/>
          <p:nvPr/>
        </p:nvSpPr>
        <p:spPr>
          <a:xfrm>
            <a:off x="2454441" y="2117962"/>
            <a:ext cx="298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Seslendiren : Feridun Cesur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223746" y="2915462"/>
            <a:ext cx="344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Hazırlayan : Muhammet Bozkurt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872451" y="3848244"/>
            <a:ext cx="21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info@mebders.com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056571" y="462203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©mebders.com</a:t>
            </a:r>
          </a:p>
        </p:txBody>
      </p:sp>
    </p:spTree>
    <p:extLst>
      <p:ext uri="{BB962C8B-B14F-4D97-AF65-F5344CB8AC3E}">
        <p14:creationId xmlns:p14="http://schemas.microsoft.com/office/powerpoint/2010/main" val="29603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fc759a225f190dd58236dabdf5d8dbd77a7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20</Words>
  <Application>Microsoft Office PowerPoint</Application>
  <PresentationFormat>Geniş ekran</PresentationFormat>
  <Paragraphs>6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Akifin Hayatı</dc:title>
  <dc:creator>Muhammet Bozkurt;www.yenislayt.com</dc:creator>
  <cp:lastModifiedBy>Muhammet Bozkurt</cp:lastModifiedBy>
  <cp:revision>43</cp:revision>
  <dcterms:created xsi:type="dcterms:W3CDTF">2016-02-25T14:52:13Z</dcterms:created>
  <dcterms:modified xsi:type="dcterms:W3CDTF">2018-04-29T19:24:19Z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