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</p:sldIdLst>
  <p:sldSz cx="12192000" cy="6858000"/>
  <p:notesSz cx="6858000" cy="9144000"/>
  <p:custDataLst>
    <p:tags r:id="rId5"/>
  </p:custDataLst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5564"/>
    <a:srgbClr val="D1D3E2"/>
    <a:srgbClr val="B2B4C1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 varScale="1">
        <p:scale>
          <a:sx n="87" d="100"/>
          <a:sy n="87" d="100"/>
        </p:scale>
        <p:origin x="389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FEE49-6A97-4B06-9B01-5D08615A2BD8}" type="datetimeFigureOut">
              <a:rPr lang="tr-TR" smtClean="0"/>
              <a:t>29.04.2018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EDA9-F4FB-4911-B59C-8A7CCCC0B0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60612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FEE49-6A97-4B06-9B01-5D08615A2BD8}" type="datetimeFigureOut">
              <a:rPr lang="tr-TR" smtClean="0"/>
              <a:t>29.04.2018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EDA9-F4FB-4911-B59C-8A7CCCC0B0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21253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FEE49-6A97-4B06-9B01-5D08615A2BD8}" type="datetimeFigureOut">
              <a:rPr lang="tr-TR" smtClean="0"/>
              <a:t>29.04.2018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EDA9-F4FB-4911-B59C-8A7CCCC0B0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42205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FEE49-6A97-4B06-9B01-5D08615A2BD8}" type="datetimeFigureOut">
              <a:rPr lang="tr-TR" smtClean="0"/>
              <a:t>29.04.2018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EDA9-F4FB-4911-B59C-8A7CCCC0B0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62446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FEE49-6A97-4B06-9B01-5D08615A2BD8}" type="datetimeFigureOut">
              <a:rPr lang="tr-TR" smtClean="0"/>
              <a:t>29.04.2018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EDA9-F4FB-4911-B59C-8A7CCCC0B0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25202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FEE49-6A97-4B06-9B01-5D08615A2BD8}" type="datetimeFigureOut">
              <a:rPr lang="tr-TR" smtClean="0"/>
              <a:t>29.04.2018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EDA9-F4FB-4911-B59C-8A7CCCC0B0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67602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FEE49-6A97-4B06-9B01-5D08615A2BD8}" type="datetimeFigureOut">
              <a:rPr lang="tr-TR" smtClean="0"/>
              <a:t>29.04.2018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EDA9-F4FB-4911-B59C-8A7CCCC0B0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0934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FEE49-6A97-4B06-9B01-5D08615A2BD8}" type="datetimeFigureOut">
              <a:rPr lang="tr-TR" smtClean="0"/>
              <a:t>29.04.2018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EDA9-F4FB-4911-B59C-8A7CCCC0B0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96662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FEE49-6A97-4B06-9B01-5D08615A2BD8}" type="datetimeFigureOut">
              <a:rPr lang="tr-TR" smtClean="0"/>
              <a:t>29.04.2018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EDA9-F4FB-4911-B59C-8A7CCCC0B0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98282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FEE49-6A97-4B06-9B01-5D08615A2BD8}" type="datetimeFigureOut">
              <a:rPr lang="tr-TR" smtClean="0"/>
              <a:t>29.04.2018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EDA9-F4FB-4911-B59C-8A7CCCC0B0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0741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FEE49-6A97-4B06-9B01-5D08615A2BD8}" type="datetimeFigureOut">
              <a:rPr lang="tr-TR" smtClean="0"/>
              <a:t>29.04.2018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EDA9-F4FB-4911-B59C-8A7CCCC0B0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45868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EFEE49-6A97-4B06-9B01-5D08615A2BD8}" type="datetimeFigureOut">
              <a:rPr lang="tr-TR" smtClean="0"/>
              <a:t>29.04.2018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68EDA9-F4FB-4911-B59C-8A7CCCC0B03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4372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6.jpeg"/><Relationship Id="rId21" Type="http://schemas.openxmlformats.org/officeDocument/2006/relationships/image" Target="../media/image21.jpeg"/><Relationship Id="rId42" Type="http://schemas.openxmlformats.org/officeDocument/2006/relationships/image" Target="../media/image42.jpeg"/><Relationship Id="rId47" Type="http://schemas.openxmlformats.org/officeDocument/2006/relationships/image" Target="../media/image47.jpeg"/><Relationship Id="rId63" Type="http://schemas.openxmlformats.org/officeDocument/2006/relationships/image" Target="../media/image63.jpeg"/><Relationship Id="rId68" Type="http://schemas.openxmlformats.org/officeDocument/2006/relationships/image" Target="../media/image68.jpg"/><Relationship Id="rId16" Type="http://schemas.openxmlformats.org/officeDocument/2006/relationships/image" Target="../media/image16.jpg"/><Relationship Id="rId11" Type="http://schemas.openxmlformats.org/officeDocument/2006/relationships/image" Target="../media/image11.jpeg"/><Relationship Id="rId24" Type="http://schemas.openxmlformats.org/officeDocument/2006/relationships/image" Target="../media/image24.png"/><Relationship Id="rId32" Type="http://schemas.openxmlformats.org/officeDocument/2006/relationships/image" Target="../media/image32.jpeg"/><Relationship Id="rId37" Type="http://schemas.openxmlformats.org/officeDocument/2006/relationships/image" Target="../media/image37.jpg"/><Relationship Id="rId40" Type="http://schemas.openxmlformats.org/officeDocument/2006/relationships/image" Target="../media/image40.jpeg"/><Relationship Id="rId45" Type="http://schemas.openxmlformats.org/officeDocument/2006/relationships/image" Target="../media/image45.jpeg"/><Relationship Id="rId53" Type="http://schemas.openxmlformats.org/officeDocument/2006/relationships/image" Target="../media/image53.jpeg"/><Relationship Id="rId58" Type="http://schemas.openxmlformats.org/officeDocument/2006/relationships/image" Target="../media/image58.jpeg"/><Relationship Id="rId66" Type="http://schemas.openxmlformats.org/officeDocument/2006/relationships/image" Target="../media/image66.jpeg"/><Relationship Id="rId74" Type="http://schemas.openxmlformats.org/officeDocument/2006/relationships/image" Target="../media/image74.jpeg"/><Relationship Id="rId79" Type="http://schemas.openxmlformats.org/officeDocument/2006/relationships/audio" Target="../media/audio1.wav"/><Relationship Id="rId5" Type="http://schemas.openxmlformats.org/officeDocument/2006/relationships/image" Target="../media/image6.jpeg"/><Relationship Id="rId61" Type="http://schemas.openxmlformats.org/officeDocument/2006/relationships/image" Target="../media/image61.jpeg"/><Relationship Id="rId19" Type="http://schemas.openxmlformats.org/officeDocument/2006/relationships/image" Target="../media/image19.jpg"/><Relationship Id="rId14" Type="http://schemas.openxmlformats.org/officeDocument/2006/relationships/image" Target="../media/image14.jpg"/><Relationship Id="rId22" Type="http://schemas.openxmlformats.org/officeDocument/2006/relationships/image" Target="../media/image22.jpeg"/><Relationship Id="rId27" Type="http://schemas.openxmlformats.org/officeDocument/2006/relationships/image" Target="../media/image27.jpeg"/><Relationship Id="rId30" Type="http://schemas.openxmlformats.org/officeDocument/2006/relationships/image" Target="../media/image30.jpg"/><Relationship Id="rId35" Type="http://schemas.openxmlformats.org/officeDocument/2006/relationships/image" Target="../media/image35.jpeg"/><Relationship Id="rId43" Type="http://schemas.openxmlformats.org/officeDocument/2006/relationships/image" Target="../media/image43.jpg"/><Relationship Id="rId48" Type="http://schemas.openxmlformats.org/officeDocument/2006/relationships/image" Target="../media/image48.jpeg"/><Relationship Id="rId56" Type="http://schemas.openxmlformats.org/officeDocument/2006/relationships/image" Target="../media/image56.jpeg"/><Relationship Id="rId64" Type="http://schemas.openxmlformats.org/officeDocument/2006/relationships/image" Target="../media/image64.jpeg"/><Relationship Id="rId69" Type="http://schemas.openxmlformats.org/officeDocument/2006/relationships/image" Target="../media/image69.jpeg"/><Relationship Id="rId77" Type="http://schemas.openxmlformats.org/officeDocument/2006/relationships/image" Target="../media/image77.png"/><Relationship Id="rId8" Type="http://schemas.openxmlformats.org/officeDocument/2006/relationships/image" Target="../media/image8.jpeg"/><Relationship Id="rId51" Type="http://schemas.openxmlformats.org/officeDocument/2006/relationships/image" Target="../media/image51.jpeg"/><Relationship Id="rId72" Type="http://schemas.openxmlformats.org/officeDocument/2006/relationships/image" Target="../media/image72.jpeg"/><Relationship Id="rId3" Type="http://schemas.openxmlformats.org/officeDocument/2006/relationships/image" Target="../media/image4.jpeg"/><Relationship Id="rId12" Type="http://schemas.openxmlformats.org/officeDocument/2006/relationships/image" Target="../media/image12.jpg"/><Relationship Id="rId17" Type="http://schemas.openxmlformats.org/officeDocument/2006/relationships/image" Target="../media/image17.jpeg"/><Relationship Id="rId25" Type="http://schemas.openxmlformats.org/officeDocument/2006/relationships/image" Target="../media/image25.jpeg"/><Relationship Id="rId33" Type="http://schemas.openxmlformats.org/officeDocument/2006/relationships/image" Target="../media/image33.jpeg"/><Relationship Id="rId38" Type="http://schemas.openxmlformats.org/officeDocument/2006/relationships/image" Target="../media/image38.jpg"/><Relationship Id="rId46" Type="http://schemas.openxmlformats.org/officeDocument/2006/relationships/image" Target="../media/image46.jpeg"/><Relationship Id="rId59" Type="http://schemas.openxmlformats.org/officeDocument/2006/relationships/image" Target="../media/image59.jpeg"/><Relationship Id="rId67" Type="http://schemas.openxmlformats.org/officeDocument/2006/relationships/image" Target="../media/image67.jpeg"/><Relationship Id="rId20" Type="http://schemas.openxmlformats.org/officeDocument/2006/relationships/image" Target="../media/image20.jpeg"/><Relationship Id="rId41" Type="http://schemas.openxmlformats.org/officeDocument/2006/relationships/image" Target="../media/image41.jpg"/><Relationship Id="rId54" Type="http://schemas.openxmlformats.org/officeDocument/2006/relationships/image" Target="../media/image54.jpeg"/><Relationship Id="rId62" Type="http://schemas.openxmlformats.org/officeDocument/2006/relationships/image" Target="../media/image62.jpeg"/><Relationship Id="rId70" Type="http://schemas.openxmlformats.org/officeDocument/2006/relationships/image" Target="../media/image70.jpg"/><Relationship Id="rId75" Type="http://schemas.openxmlformats.org/officeDocument/2006/relationships/image" Target="../media/image7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15" Type="http://schemas.openxmlformats.org/officeDocument/2006/relationships/image" Target="../media/image15.jpeg"/><Relationship Id="rId23" Type="http://schemas.openxmlformats.org/officeDocument/2006/relationships/image" Target="../media/image23.jpeg"/><Relationship Id="rId28" Type="http://schemas.openxmlformats.org/officeDocument/2006/relationships/image" Target="../media/image28.jpeg"/><Relationship Id="rId36" Type="http://schemas.openxmlformats.org/officeDocument/2006/relationships/image" Target="../media/image36.jpeg"/><Relationship Id="rId49" Type="http://schemas.openxmlformats.org/officeDocument/2006/relationships/image" Target="../media/image49.jpeg"/><Relationship Id="rId57" Type="http://schemas.openxmlformats.org/officeDocument/2006/relationships/image" Target="../media/image57.jpeg"/><Relationship Id="rId10" Type="http://schemas.openxmlformats.org/officeDocument/2006/relationships/image" Target="../media/image10.jpeg"/><Relationship Id="rId31" Type="http://schemas.openxmlformats.org/officeDocument/2006/relationships/image" Target="../media/image31.jpeg"/><Relationship Id="rId44" Type="http://schemas.openxmlformats.org/officeDocument/2006/relationships/image" Target="../media/image44.jpg"/><Relationship Id="rId52" Type="http://schemas.openxmlformats.org/officeDocument/2006/relationships/image" Target="../media/image52.jpeg"/><Relationship Id="rId60" Type="http://schemas.openxmlformats.org/officeDocument/2006/relationships/image" Target="../media/image60.jpeg"/><Relationship Id="rId65" Type="http://schemas.openxmlformats.org/officeDocument/2006/relationships/image" Target="../media/image65.jpeg"/><Relationship Id="rId73" Type="http://schemas.openxmlformats.org/officeDocument/2006/relationships/image" Target="../media/image73.jpeg"/><Relationship Id="rId78" Type="http://schemas.openxmlformats.org/officeDocument/2006/relationships/image" Target="../media/image78.png"/><Relationship Id="rId4" Type="http://schemas.openxmlformats.org/officeDocument/2006/relationships/image" Target="../media/image5.jpeg"/><Relationship Id="rId9" Type="http://schemas.openxmlformats.org/officeDocument/2006/relationships/image" Target="../media/image9.jpeg"/><Relationship Id="rId13" Type="http://schemas.openxmlformats.org/officeDocument/2006/relationships/image" Target="../media/image13.jpg"/><Relationship Id="rId18" Type="http://schemas.openxmlformats.org/officeDocument/2006/relationships/image" Target="../media/image18.jpeg"/><Relationship Id="rId39" Type="http://schemas.openxmlformats.org/officeDocument/2006/relationships/image" Target="../media/image39.jpeg"/><Relationship Id="rId34" Type="http://schemas.openxmlformats.org/officeDocument/2006/relationships/image" Target="../media/image34.jpeg"/><Relationship Id="rId50" Type="http://schemas.openxmlformats.org/officeDocument/2006/relationships/image" Target="../media/image50.jpeg"/><Relationship Id="rId55" Type="http://schemas.openxmlformats.org/officeDocument/2006/relationships/image" Target="../media/image55.jpeg"/><Relationship Id="rId76" Type="http://schemas.openxmlformats.org/officeDocument/2006/relationships/image" Target="../media/image76.jpeg"/><Relationship Id="rId7" Type="http://schemas.openxmlformats.org/officeDocument/2006/relationships/image" Target="../media/image7.jpg"/><Relationship Id="rId71" Type="http://schemas.openxmlformats.org/officeDocument/2006/relationships/image" Target="../media/image71.jpeg"/><Relationship Id="rId2" Type="http://schemas.openxmlformats.org/officeDocument/2006/relationships/audio" Target="../media/audio1.wav"/><Relationship Id="rId29" Type="http://schemas.openxmlformats.org/officeDocument/2006/relationships/image" Target="../media/image29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info@mebders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Dikdörtgen 5">
            <a:hlinkClick r:id="" action="ppaction://hlinkshowjump?jump=nextslide"/>
          </p:cNvPr>
          <p:cNvSpPr/>
          <p:nvPr/>
        </p:nvSpPr>
        <p:spPr>
          <a:xfrm>
            <a:off x="9525001" y="5907505"/>
            <a:ext cx="1002632" cy="46923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926" y="1564105"/>
            <a:ext cx="3811958" cy="3456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Akış Çizelgesi: Depolanmış Veri 9"/>
          <p:cNvSpPr/>
          <p:nvPr/>
        </p:nvSpPr>
        <p:spPr>
          <a:xfrm flipH="1">
            <a:off x="609881" y="5881610"/>
            <a:ext cx="1161320" cy="495127"/>
          </a:xfrm>
          <a:prstGeom prst="flowChartOnlineStorage">
            <a:avLst/>
          </a:prstGeom>
          <a:gradFill>
            <a:gsLst>
              <a:gs pos="0">
                <a:srgbClr val="B2B4C1"/>
              </a:gs>
              <a:gs pos="50000">
                <a:srgbClr val="D1D3E2"/>
              </a:gs>
              <a:gs pos="100000">
                <a:srgbClr val="B2B4C1"/>
              </a:gs>
            </a:gsLst>
          </a:gradFill>
          <a:ln>
            <a:solidFill>
              <a:srgbClr val="525564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1400" dirty="0"/>
              <a:t>Sesli İzleyin</a:t>
            </a:r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172" y="5856530"/>
            <a:ext cx="586426" cy="58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961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179" y="1564105"/>
            <a:ext cx="5568568" cy="34364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179" y="1564105"/>
            <a:ext cx="5568568" cy="34364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926" y="1564105"/>
            <a:ext cx="3811958" cy="3456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179" y="1564105"/>
            <a:ext cx="5568568" cy="3456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179" y="1565853"/>
            <a:ext cx="5568568" cy="34347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Resim 10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179" y="1564105"/>
            <a:ext cx="5568568" cy="3456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Resim 11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179" y="1564105"/>
            <a:ext cx="5568568" cy="34364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15" name="Grup 14"/>
          <p:cNvGrpSpPr/>
          <p:nvPr/>
        </p:nvGrpSpPr>
        <p:grpSpPr>
          <a:xfrm>
            <a:off x="1293964" y="1564105"/>
            <a:ext cx="5366998" cy="3456000"/>
            <a:chOff x="1304731" y="1544589"/>
            <a:chExt cx="5366998" cy="3456000"/>
          </a:xfrm>
        </p:grpSpPr>
        <p:pic>
          <p:nvPicPr>
            <p:cNvPr id="13" name="Resim 12"/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4731" y="1564105"/>
              <a:ext cx="2596768" cy="3436484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4" name="Resim 13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60000" y="1544589"/>
              <a:ext cx="2611729" cy="3436485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pic>
        <p:nvPicPr>
          <p:cNvPr id="17" name="Resim 1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179" y="1564104"/>
            <a:ext cx="5568568" cy="34364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8" name="Resim 1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179" y="1564102"/>
            <a:ext cx="5568568" cy="34364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21" name="Grup 20"/>
          <p:cNvGrpSpPr/>
          <p:nvPr/>
        </p:nvGrpSpPr>
        <p:grpSpPr>
          <a:xfrm>
            <a:off x="1193178" y="1559769"/>
            <a:ext cx="5568570" cy="3466297"/>
            <a:chOff x="1193178" y="1559769"/>
            <a:chExt cx="5568570" cy="3466297"/>
          </a:xfrm>
        </p:grpSpPr>
        <p:pic>
          <p:nvPicPr>
            <p:cNvPr id="19" name="Resim 18"/>
            <p:cNvPicPr>
              <a:picLocks noChangeAspect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3178" y="1559769"/>
              <a:ext cx="2697553" cy="344081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20" name="Resim 19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90732" y="1559769"/>
              <a:ext cx="2871016" cy="346629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pic>
        <p:nvPicPr>
          <p:cNvPr id="22" name="Resim 21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178" y="1559767"/>
            <a:ext cx="5568570" cy="34408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3" name="Resim 22"/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177" y="1569524"/>
            <a:ext cx="5568570" cy="34310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4" name="Resim 23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177" y="1577660"/>
            <a:ext cx="5568570" cy="34229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5" name="Resim 24"/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175" y="1572460"/>
            <a:ext cx="5568571" cy="34229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6" name="Resim 25"/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174" y="1568714"/>
            <a:ext cx="5568572" cy="34591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7" name="Resim 26"/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172" y="1575911"/>
            <a:ext cx="5568574" cy="34591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8" name="Resim 27"/>
          <p:cNvPicPr>
            <a:picLocks noChangeAspect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172" y="1553806"/>
            <a:ext cx="5568574" cy="34812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9" name="Resim 28"/>
          <p:cNvPicPr>
            <a:picLocks noChangeAspect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172" y="1581873"/>
            <a:ext cx="5568574" cy="34135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" name="Resim 29"/>
          <p:cNvPicPr>
            <a:picLocks noChangeAspect="1"/>
          </p:cNvPicPr>
          <p:nvPr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170" y="1574164"/>
            <a:ext cx="5568576" cy="34559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33" name="Grup 32"/>
          <p:cNvGrpSpPr/>
          <p:nvPr/>
        </p:nvGrpSpPr>
        <p:grpSpPr>
          <a:xfrm>
            <a:off x="1193168" y="1571105"/>
            <a:ext cx="5572625" cy="3457311"/>
            <a:chOff x="1193168" y="1571105"/>
            <a:chExt cx="5572625" cy="3457311"/>
          </a:xfrm>
        </p:grpSpPr>
        <p:pic>
          <p:nvPicPr>
            <p:cNvPr id="31" name="Resim 30"/>
            <p:cNvPicPr>
              <a:picLocks noChangeAspect="1"/>
            </p:cNvPicPr>
            <p:nvPr/>
          </p:nvPicPr>
          <p:blipFill>
            <a:blip r:embed="rId2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3168" y="1571105"/>
              <a:ext cx="2857500" cy="3457311"/>
            </a:xfrm>
            <a:prstGeom prst="rect">
              <a:avLst/>
            </a:prstGeom>
          </p:spPr>
        </p:pic>
        <p:pic>
          <p:nvPicPr>
            <p:cNvPr id="32" name="Resim 31"/>
            <p:cNvPicPr>
              <a:picLocks noChangeAspect="1"/>
            </p:cNvPicPr>
            <p:nvPr/>
          </p:nvPicPr>
          <p:blipFill>
            <a:blip r:embed="rId2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9232" y="1581873"/>
              <a:ext cx="2716561" cy="3446368"/>
            </a:xfrm>
            <a:prstGeom prst="rect">
              <a:avLst/>
            </a:prstGeom>
          </p:spPr>
        </p:pic>
      </p:grpSp>
      <p:pic>
        <p:nvPicPr>
          <p:cNvPr id="34" name="Resim 33"/>
          <p:cNvPicPr>
            <a:picLocks noChangeAspect="1"/>
          </p:cNvPicPr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169" y="1581873"/>
            <a:ext cx="5555052" cy="34463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5" name="Resim 34"/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121" y="1554564"/>
            <a:ext cx="5559100" cy="34655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6" name="Resim 35"/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664" y="1557331"/>
            <a:ext cx="5559100" cy="34627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7" name="Resim 36"/>
          <p:cNvPicPr>
            <a:picLocks noChangeAspect="1"/>
          </p:cNvPicPr>
          <p:nvPr/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518" y="1552642"/>
            <a:ext cx="5546750" cy="34495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8" name="Resim 37"/>
          <p:cNvPicPr>
            <a:picLocks noChangeAspect="1"/>
          </p:cNvPicPr>
          <p:nvPr/>
        </p:nvPicPr>
        <p:blipFill>
          <a:blip r:embed="rId3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535" y="1534288"/>
            <a:ext cx="5541763" cy="34738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9" name="Resim 38"/>
          <p:cNvPicPr>
            <a:picLocks noChangeAspect="1"/>
          </p:cNvPicPr>
          <p:nvPr/>
        </p:nvPicPr>
        <p:blipFill>
          <a:blip r:embed="rId3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064" y="1528806"/>
            <a:ext cx="5537234" cy="34738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0" name="Resim 39"/>
          <p:cNvPicPr>
            <a:picLocks noChangeAspect="1"/>
          </p:cNvPicPr>
          <p:nvPr/>
        </p:nvPicPr>
        <p:blipFill>
          <a:blip r:embed="rId3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535" y="1534793"/>
            <a:ext cx="5541763" cy="34605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43" name="Grup 42"/>
          <p:cNvGrpSpPr/>
          <p:nvPr/>
        </p:nvGrpSpPr>
        <p:grpSpPr>
          <a:xfrm>
            <a:off x="1194612" y="1523325"/>
            <a:ext cx="5551354" cy="3472062"/>
            <a:chOff x="1194612" y="1523325"/>
            <a:chExt cx="5551354" cy="3472062"/>
          </a:xfrm>
        </p:grpSpPr>
        <p:pic>
          <p:nvPicPr>
            <p:cNvPr id="41" name="Resim 40"/>
            <p:cNvPicPr>
              <a:picLocks noChangeAspect="1"/>
            </p:cNvPicPr>
            <p:nvPr/>
          </p:nvPicPr>
          <p:blipFill>
            <a:blip r:embed="rId3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4612" y="1528807"/>
              <a:ext cx="2748346" cy="346658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42" name="Resim 41"/>
            <p:cNvPicPr>
              <a:picLocks noChangeAspect="1"/>
            </p:cNvPicPr>
            <p:nvPr/>
          </p:nvPicPr>
          <p:blipFill>
            <a:blip r:embed="rId3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42958" y="1523325"/>
              <a:ext cx="2803008" cy="3472062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pic>
        <p:nvPicPr>
          <p:cNvPr id="44" name="Resim 43"/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055" y="1523325"/>
            <a:ext cx="5557620" cy="34848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5" name="Resim 44"/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925" y="1517577"/>
            <a:ext cx="5546750" cy="34778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6" name="Resim 45"/>
          <p:cNvPicPr>
            <a:picLocks noChangeAspect="1"/>
          </p:cNvPicPr>
          <p:nvPr/>
        </p:nvPicPr>
        <p:blipFill>
          <a:blip r:embed="rId3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552" y="1513900"/>
            <a:ext cx="5546745" cy="34778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7" name="Resim 46"/>
          <p:cNvPicPr>
            <a:picLocks noChangeAspect="1"/>
          </p:cNvPicPr>
          <p:nvPr/>
        </p:nvPicPr>
        <p:blipFill>
          <a:blip r:embed="rId4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667" y="1522898"/>
            <a:ext cx="5560004" cy="35042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8" name="Resim 47"/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550" y="1529311"/>
            <a:ext cx="5546747" cy="34882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9" name="Resim 48"/>
          <p:cNvPicPr>
            <a:picLocks noChangeAspect="1"/>
          </p:cNvPicPr>
          <p:nvPr/>
        </p:nvPicPr>
        <p:blipFill>
          <a:blip r:embed="rId4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017" y="1524605"/>
            <a:ext cx="5541280" cy="34835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0" name="Resim 49"/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168" y="1529310"/>
            <a:ext cx="5541280" cy="35057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1" name="Resim 50"/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053" y="1510035"/>
            <a:ext cx="5541280" cy="35249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54" name="Grup 53"/>
          <p:cNvGrpSpPr/>
          <p:nvPr/>
        </p:nvGrpSpPr>
        <p:grpSpPr>
          <a:xfrm>
            <a:off x="1184272" y="1510035"/>
            <a:ext cx="5555645" cy="3524976"/>
            <a:chOff x="1184272" y="1510035"/>
            <a:chExt cx="5555645" cy="3524976"/>
          </a:xfrm>
        </p:grpSpPr>
        <p:pic>
          <p:nvPicPr>
            <p:cNvPr id="52" name="Resim 51"/>
            <p:cNvPicPr>
              <a:picLocks noChangeAspect="1"/>
            </p:cNvPicPr>
            <p:nvPr/>
          </p:nvPicPr>
          <p:blipFill>
            <a:blip r:embed="rId4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9433" y="1512378"/>
              <a:ext cx="2810484" cy="3522633"/>
            </a:xfrm>
            <a:prstGeom prst="rect">
              <a:avLst/>
            </a:prstGeom>
          </p:spPr>
        </p:pic>
        <p:pic>
          <p:nvPicPr>
            <p:cNvPr id="53" name="Resim 52"/>
            <p:cNvPicPr>
              <a:picLocks noChangeAspect="1"/>
            </p:cNvPicPr>
            <p:nvPr/>
          </p:nvPicPr>
          <p:blipFill>
            <a:blip r:embed="rId4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4272" y="1510035"/>
              <a:ext cx="2752725" cy="3505093"/>
            </a:xfrm>
            <a:prstGeom prst="rect">
              <a:avLst/>
            </a:prstGeom>
          </p:spPr>
        </p:pic>
      </p:grpSp>
      <p:grpSp>
        <p:nvGrpSpPr>
          <p:cNvPr id="57" name="Grup 56"/>
          <p:cNvGrpSpPr/>
          <p:nvPr/>
        </p:nvGrpSpPr>
        <p:grpSpPr>
          <a:xfrm>
            <a:off x="1182017" y="1510035"/>
            <a:ext cx="5526617" cy="3533975"/>
            <a:chOff x="1182017" y="1510035"/>
            <a:chExt cx="5526617" cy="3533975"/>
          </a:xfrm>
        </p:grpSpPr>
        <p:pic>
          <p:nvPicPr>
            <p:cNvPr id="55" name="Resim 54"/>
            <p:cNvPicPr>
              <a:picLocks noChangeAspect="1"/>
            </p:cNvPicPr>
            <p:nvPr/>
          </p:nvPicPr>
          <p:blipFill>
            <a:blip r:embed="rId4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3034" y="1534288"/>
              <a:ext cx="2895600" cy="3509722"/>
            </a:xfrm>
            <a:prstGeom prst="rect">
              <a:avLst/>
            </a:prstGeom>
          </p:spPr>
        </p:pic>
        <p:pic>
          <p:nvPicPr>
            <p:cNvPr id="56" name="Resim 55"/>
            <p:cNvPicPr>
              <a:picLocks noChangeAspect="1"/>
            </p:cNvPicPr>
            <p:nvPr/>
          </p:nvPicPr>
          <p:blipFill>
            <a:blip r:embed="rId4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2017" y="1510035"/>
              <a:ext cx="2754980" cy="3505093"/>
            </a:xfrm>
            <a:prstGeom prst="rect">
              <a:avLst/>
            </a:prstGeom>
          </p:spPr>
        </p:pic>
      </p:grpSp>
      <p:grpSp>
        <p:nvGrpSpPr>
          <p:cNvPr id="60" name="Grup 59"/>
          <p:cNvGrpSpPr/>
          <p:nvPr/>
        </p:nvGrpSpPr>
        <p:grpSpPr>
          <a:xfrm>
            <a:off x="1178420" y="1510035"/>
            <a:ext cx="5553913" cy="3529953"/>
            <a:chOff x="1178420" y="1510035"/>
            <a:chExt cx="5553913" cy="3529953"/>
          </a:xfrm>
        </p:grpSpPr>
        <p:pic>
          <p:nvPicPr>
            <p:cNvPr id="58" name="Resim 57"/>
            <p:cNvPicPr>
              <a:picLocks noChangeAspect="1"/>
            </p:cNvPicPr>
            <p:nvPr/>
          </p:nvPicPr>
          <p:blipFill>
            <a:blip r:embed="rId4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6016" y="1517577"/>
              <a:ext cx="2876317" cy="3509527"/>
            </a:xfrm>
            <a:prstGeom prst="rect">
              <a:avLst/>
            </a:prstGeom>
          </p:spPr>
        </p:pic>
        <p:pic>
          <p:nvPicPr>
            <p:cNvPr id="59" name="Resim 58"/>
            <p:cNvPicPr>
              <a:picLocks noChangeAspect="1"/>
            </p:cNvPicPr>
            <p:nvPr/>
          </p:nvPicPr>
          <p:blipFill>
            <a:blip r:embed="rId5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8420" y="1510035"/>
              <a:ext cx="2758577" cy="3529953"/>
            </a:xfrm>
            <a:prstGeom prst="rect">
              <a:avLst/>
            </a:prstGeom>
          </p:spPr>
        </p:pic>
      </p:grpSp>
      <p:pic>
        <p:nvPicPr>
          <p:cNvPr id="61" name="Resim 60"/>
          <p:cNvPicPr>
            <a:picLocks noChangeAspect="1"/>
          </p:cNvPicPr>
          <p:nvPr/>
        </p:nvPicPr>
        <p:blipFill>
          <a:blip r:embed="rId5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056" y="1515898"/>
            <a:ext cx="5575487" cy="35330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2" name="Resim 61"/>
          <p:cNvPicPr>
            <a:picLocks noChangeAspect="1"/>
          </p:cNvPicPr>
          <p:nvPr/>
        </p:nvPicPr>
        <p:blipFill>
          <a:blip r:embed="rId5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742" y="1508897"/>
            <a:ext cx="5566111" cy="35351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3" name="Resim 62"/>
          <p:cNvPicPr>
            <a:picLocks noChangeAspect="1"/>
          </p:cNvPicPr>
          <p:nvPr/>
        </p:nvPicPr>
        <p:blipFill>
          <a:blip r:embed="rId5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032" y="1504783"/>
            <a:ext cx="5576714" cy="35351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4" name="Resim 63"/>
          <p:cNvPicPr>
            <a:picLocks noChangeAspect="1"/>
          </p:cNvPicPr>
          <p:nvPr/>
        </p:nvPicPr>
        <p:blipFill>
          <a:blip r:embed="rId5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017" y="1502371"/>
            <a:ext cx="5584776" cy="35256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5" name="Resim 64"/>
          <p:cNvPicPr>
            <a:picLocks noChangeAspect="1"/>
          </p:cNvPicPr>
          <p:nvPr/>
        </p:nvPicPr>
        <p:blipFill>
          <a:blip r:embed="rId5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918" y="1509295"/>
            <a:ext cx="5573768" cy="35330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6" name="Resim 65"/>
          <p:cNvPicPr>
            <a:picLocks noChangeAspect="1"/>
          </p:cNvPicPr>
          <p:nvPr/>
        </p:nvPicPr>
        <p:blipFill>
          <a:blip r:embed="rId5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321" y="1503836"/>
            <a:ext cx="5591129" cy="35330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7" name="Resim 66"/>
          <p:cNvPicPr>
            <a:picLocks noChangeAspect="1"/>
          </p:cNvPicPr>
          <p:nvPr/>
        </p:nvPicPr>
        <p:blipFill>
          <a:blip r:embed="rId5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808" y="1509574"/>
            <a:ext cx="5567945" cy="35330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8" name="Resim 67"/>
          <p:cNvPicPr>
            <a:picLocks noChangeAspect="1"/>
          </p:cNvPicPr>
          <p:nvPr/>
        </p:nvPicPr>
        <p:blipFill>
          <a:blip r:embed="rId5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563" y="1505832"/>
            <a:ext cx="5590926" cy="35330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9" name="Resim 68"/>
          <p:cNvPicPr>
            <a:picLocks noChangeAspect="1"/>
          </p:cNvPicPr>
          <p:nvPr/>
        </p:nvPicPr>
        <p:blipFill>
          <a:blip r:embed="rId5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417" y="1502372"/>
            <a:ext cx="5597981" cy="35451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0" name="Resim 69"/>
          <p:cNvPicPr>
            <a:picLocks noChangeAspect="1"/>
          </p:cNvPicPr>
          <p:nvPr/>
        </p:nvPicPr>
        <p:blipFill>
          <a:blip r:embed="rId6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039" y="1497206"/>
            <a:ext cx="5605720" cy="35451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1" name="Resim 70"/>
          <p:cNvPicPr>
            <a:picLocks noChangeAspect="1"/>
          </p:cNvPicPr>
          <p:nvPr/>
        </p:nvPicPr>
        <p:blipFill>
          <a:blip r:embed="rId6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969" y="1493175"/>
            <a:ext cx="5634783" cy="35558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2" name="Resim 71"/>
          <p:cNvPicPr>
            <a:picLocks noChangeAspect="1"/>
          </p:cNvPicPr>
          <p:nvPr/>
        </p:nvPicPr>
        <p:blipFill>
          <a:blip r:embed="rId6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794" y="1489956"/>
            <a:ext cx="5636958" cy="35656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3" name="Resim 72"/>
          <p:cNvPicPr>
            <a:picLocks noChangeAspect="1"/>
          </p:cNvPicPr>
          <p:nvPr/>
        </p:nvPicPr>
        <p:blipFill>
          <a:blip r:embed="rId6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439" y="1509550"/>
            <a:ext cx="5639319" cy="35656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4" name="Resim 73"/>
          <p:cNvPicPr>
            <a:picLocks noChangeAspect="1"/>
          </p:cNvPicPr>
          <p:nvPr/>
        </p:nvPicPr>
        <p:blipFill>
          <a:blip r:embed="rId6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379" y="1493174"/>
            <a:ext cx="5643379" cy="35820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5" name="Resim 74"/>
          <p:cNvPicPr>
            <a:picLocks noChangeAspect="1"/>
          </p:cNvPicPr>
          <p:nvPr/>
        </p:nvPicPr>
        <p:blipFill>
          <a:blip r:embed="rId6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87" y="1489172"/>
            <a:ext cx="5648971" cy="35820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6" name="Resim 75"/>
          <p:cNvPicPr>
            <a:picLocks noChangeAspect="1"/>
          </p:cNvPicPr>
          <p:nvPr/>
        </p:nvPicPr>
        <p:blipFill>
          <a:blip r:embed="rId6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837" y="1496239"/>
            <a:ext cx="5644573" cy="35820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7" name="Resim 76"/>
          <p:cNvPicPr>
            <a:picLocks noChangeAspect="1"/>
          </p:cNvPicPr>
          <p:nvPr/>
        </p:nvPicPr>
        <p:blipFill>
          <a:blip r:embed="rId6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17" y="1492236"/>
            <a:ext cx="5658899" cy="35820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8" name="Resim 77"/>
          <p:cNvPicPr>
            <a:picLocks noChangeAspect="1"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664" y="1498579"/>
            <a:ext cx="5659552" cy="35820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9" name="Resim 78"/>
          <p:cNvPicPr>
            <a:picLocks noChangeAspect="1"/>
          </p:cNvPicPr>
          <p:nvPr/>
        </p:nvPicPr>
        <p:blipFill>
          <a:blip r:embed="rId6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347" y="1491388"/>
            <a:ext cx="5626797" cy="35868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0" name="Resim 79"/>
          <p:cNvPicPr>
            <a:picLocks noChangeAspect="1"/>
          </p:cNvPicPr>
          <p:nvPr/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273" y="1477711"/>
            <a:ext cx="5651071" cy="35868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1" name="Resim 80"/>
          <p:cNvPicPr>
            <a:picLocks noChangeAspect="1"/>
          </p:cNvPicPr>
          <p:nvPr/>
        </p:nvPicPr>
        <p:blipFill>
          <a:blip r:embed="rId7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408" y="1497730"/>
            <a:ext cx="5662411" cy="35868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2" name="Resim 81"/>
          <p:cNvPicPr>
            <a:picLocks noChangeAspect="1"/>
          </p:cNvPicPr>
          <p:nvPr/>
        </p:nvPicPr>
        <p:blipFill>
          <a:blip r:embed="rId7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134" y="1493881"/>
            <a:ext cx="5672673" cy="35868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3" name="Resim 82"/>
          <p:cNvPicPr>
            <a:picLocks noChangeAspect="1"/>
          </p:cNvPicPr>
          <p:nvPr/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106" y="1477710"/>
            <a:ext cx="5669713" cy="36005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4" name="Resim 83"/>
          <p:cNvPicPr>
            <a:picLocks noChangeAspect="1"/>
          </p:cNvPicPr>
          <p:nvPr/>
        </p:nvPicPr>
        <p:blipFill>
          <a:blip r:embed="rId7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888" y="1473498"/>
            <a:ext cx="5669713" cy="36047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5" name="Resim 84"/>
          <p:cNvPicPr>
            <a:picLocks noChangeAspect="1"/>
          </p:cNvPicPr>
          <p:nvPr/>
        </p:nvPicPr>
        <p:blipFill>
          <a:blip r:embed="rId7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651" y="1484868"/>
            <a:ext cx="5656101" cy="36047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6" name="Resim 85"/>
          <p:cNvPicPr>
            <a:picLocks noChangeAspect="1"/>
          </p:cNvPicPr>
          <p:nvPr/>
        </p:nvPicPr>
        <p:blipFill>
          <a:blip r:embed="rId7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817" y="1469963"/>
            <a:ext cx="5667698" cy="36047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7" name="Resim 86"/>
          <p:cNvPicPr>
            <a:picLocks noChangeAspect="1"/>
          </p:cNvPicPr>
          <p:nvPr/>
        </p:nvPicPr>
        <p:blipFill>
          <a:blip r:embed="rId7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860" y="1466114"/>
            <a:ext cx="5660537" cy="36114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8" name="Resim 87"/>
          <p:cNvPicPr>
            <a:picLocks noChangeAspect="1"/>
          </p:cNvPicPr>
          <p:nvPr/>
        </p:nvPicPr>
        <p:blipFill>
          <a:blip r:embed="rId7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807" y="4102424"/>
            <a:ext cx="4310195" cy="1865174"/>
          </a:xfrm>
          <a:prstGeom prst="rect">
            <a:avLst/>
          </a:prstGeom>
        </p:spPr>
      </p:pic>
      <p:pic>
        <p:nvPicPr>
          <p:cNvPr id="89" name="Resim 88"/>
          <p:cNvPicPr>
            <a:picLocks noChangeAspect="1"/>
          </p:cNvPicPr>
          <p:nvPr/>
        </p:nvPicPr>
        <p:blipFill>
          <a:blip r:embed="rId7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08" y="0"/>
            <a:ext cx="1000764" cy="806116"/>
          </a:xfrm>
          <a:prstGeom prst="rect">
            <a:avLst/>
          </a:prstGeom>
        </p:spPr>
      </p:pic>
      <p:sp>
        <p:nvSpPr>
          <p:cNvPr id="90" name="Yuvarlatılmış Dikdörtgen 89">
            <a:hlinkClick r:id="" action="ppaction://hlinkshowjump?jump=nextslide"/>
          </p:cNvPr>
          <p:cNvSpPr/>
          <p:nvPr/>
        </p:nvSpPr>
        <p:spPr>
          <a:xfrm>
            <a:off x="11087518" y="6109073"/>
            <a:ext cx="928484" cy="3037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Kapat</a:t>
            </a:r>
          </a:p>
        </p:txBody>
      </p:sp>
    </p:spTree>
    <p:extLst>
      <p:ext uri="{BB962C8B-B14F-4D97-AF65-F5344CB8AC3E}">
        <p14:creationId xmlns:p14="http://schemas.microsoft.com/office/powerpoint/2010/main" val="423378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sndAc>
          <p:stSnd>
            <p:snd r:embed="rId2" name="akif-hayati.wav"/>
          </p:stSnd>
        </p:sndAc>
      </p:transition>
    </mc:Choice>
    <mc:Fallback xmlns="">
      <p:transition spd="slow" advClick="0">
        <p:sndAc>
          <p:stSnd>
            <p:snd r:embed="rId79" name="akif-hayati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35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40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58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34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4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58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00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4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nodeType="withEffect">
                                  <p:stCondLst>
                                    <p:cond delay="58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80000"/>
                            </p:stCondLst>
                            <p:childTnLst>
                              <p:par>
                                <p:cTn id="59" presetID="22" presetClass="entr" presetSubtype="1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nodeType="withEffect">
                                  <p:stCondLst>
                                    <p:cond delay="26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40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nodeType="withEffect">
                                  <p:stCondLst>
                                    <p:cond delay="44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nodeType="withEffect">
                                  <p:stCondLst>
                                    <p:cond delay="50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2" fill="hold" nodeType="withEffect">
                                  <p:stCondLst>
                                    <p:cond delay="58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40000"/>
                            </p:stCondLst>
                            <p:childTnLst>
                              <p:par>
                                <p:cTn id="84" presetID="22" presetClass="entr" presetSubtype="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4" fill="hold" nodeType="withEffect">
                                  <p:stCondLst>
                                    <p:cond delay="19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2" fill="hold" nodeType="with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1" fill="hold" nodeType="withEffect">
                                  <p:stCondLst>
                                    <p:cond delay="40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nodeType="withEffect">
                                  <p:stCondLst>
                                    <p:cond delay="45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4" fill="hold" nodeType="withEffect">
                                  <p:stCondLst>
                                    <p:cond delay="48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2" fill="hold" nodeType="withEffect">
                                  <p:stCondLst>
                                    <p:cond delay="58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00000"/>
                            </p:stCondLst>
                            <p:childTnLst>
                              <p:par>
                                <p:cTn id="109" presetID="22" presetClass="entr" presetSubtype="1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4" fill="hold" nodeType="withEffect">
                                  <p:stCondLst>
                                    <p:cond delay="260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2" fill="hold" nodeType="withEffect">
                                  <p:stCondLst>
                                    <p:cond delay="40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1" fill="hold" nodeType="withEffect">
                                  <p:stCondLst>
                                    <p:cond delay="58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360000"/>
                            </p:stCondLst>
                            <p:childTnLst>
                              <p:par>
                                <p:cTn id="125" presetID="22" presetClass="entr" presetSubtype="8" fill="hold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4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2" fill="hold" nodeType="withEffect">
                                  <p:stCondLst>
                                    <p:cond delay="280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3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1" fill="hold" nodeType="withEffect">
                                  <p:stCondLst>
                                    <p:cond delay="42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6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8" fill="hold" nodeType="withEffect">
                                  <p:stCondLst>
                                    <p:cond delay="580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420000"/>
                            </p:stCondLst>
                            <p:childTnLst>
                              <p:par>
                                <p:cTn id="141" presetID="22" presetClass="entr" presetSubtype="4" fill="hold" nodeType="afterEffect">
                                  <p:stCondLst>
                                    <p:cond delay="180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2" fill="hold" nodeType="withEffect">
                                  <p:stCondLst>
                                    <p:cond delay="250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6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1" fill="hold" nodeType="withEffect">
                                  <p:stCondLst>
                                    <p:cond delay="340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9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8" fill="hold" nodeType="withEffect">
                                  <p:stCondLst>
                                    <p:cond delay="400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4" fill="hold" nodeType="withEffect">
                                  <p:stCondLst>
                                    <p:cond delay="500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5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22" presetClass="entr" presetSubtype="2" fill="hold" nodeType="withEffect">
                                  <p:stCondLst>
                                    <p:cond delay="580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8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480000"/>
                            </p:stCondLst>
                            <p:childTnLst>
                              <p:par>
                                <p:cTn id="160" presetID="22" presetClass="entr" presetSubtype="1" fill="hold" nodeType="after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2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22" presetClass="entr" presetSubtype="8" fill="hold" nodeType="withEffect">
                                  <p:stCondLst>
                                    <p:cond delay="380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5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22" presetClass="entr" presetSubtype="4" fill="hold" nodeType="withEffect">
                                  <p:stCondLst>
                                    <p:cond delay="50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8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22" presetClass="entr" presetSubtype="2" fill="hold" nodeType="withEffect">
                                  <p:stCondLst>
                                    <p:cond delay="580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1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540000"/>
                            </p:stCondLst>
                            <p:childTnLst>
                              <p:par>
                                <p:cTn id="173" presetID="22" presetClass="entr" presetSubtype="1" fill="hold" nodeType="after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5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8" fill="hold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22" presetClass="entr" presetSubtype="4" fill="hold" nodeType="withEffect">
                                  <p:stCondLst>
                                    <p:cond delay="470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22" presetClass="entr" presetSubtype="2" fill="hold" nodeType="withEffect">
                                  <p:stCondLst>
                                    <p:cond delay="580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4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600000"/>
                            </p:stCondLst>
                            <p:childTnLst>
                              <p:par>
                                <p:cTn id="186" presetID="22" presetClass="entr" presetSubtype="1" fill="hold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8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22" presetClass="entr" presetSubtype="8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1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22" presetClass="entr" presetSubtype="4" fill="hold" nodeType="withEffect">
                                  <p:stCondLst>
                                    <p:cond delay="3000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4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22" presetClass="entr" presetSubtype="2" fill="hold" nodeType="withEffect">
                                  <p:stCondLst>
                                    <p:cond delay="420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7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22" presetClass="entr" presetSubtype="1" fill="hold" nodeType="withEffect">
                                  <p:stCondLst>
                                    <p:cond delay="580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0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660000"/>
                            </p:stCondLst>
                            <p:childTnLst>
                              <p:par>
                                <p:cTn id="202" presetID="22" presetClass="entr" presetSubtype="8" fill="hold" nodeType="after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4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22" presetClass="entr" presetSubtype="4" fill="hold" nodeType="withEffect">
                                  <p:stCondLst>
                                    <p:cond delay="180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7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22" presetClass="entr" presetSubtype="2" fill="hold" nodeType="withEffect">
                                  <p:stCondLst>
                                    <p:cond delay="340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0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grpId="0" nodeType="withEffect">
                                  <p:stCondLst>
                                    <p:cond delay="3400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Dikdörtgen 5">
            <a:hlinkClick r:id="" action="ppaction://hlinkshowjump?jump=nextslide"/>
          </p:cNvPr>
          <p:cNvSpPr/>
          <p:nvPr/>
        </p:nvSpPr>
        <p:spPr>
          <a:xfrm>
            <a:off x="9525001" y="5907505"/>
            <a:ext cx="1002632" cy="46923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prstClr val="white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Dikdörtgen 8">
            <a:hlinkClick r:id="" action="ppaction://hlinkshowjump?jump=endshow"/>
          </p:cNvPr>
          <p:cNvSpPr/>
          <p:nvPr/>
        </p:nvSpPr>
        <p:spPr>
          <a:xfrm>
            <a:off x="9573129" y="5907505"/>
            <a:ext cx="1002632" cy="46923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8" name="Resim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930" y="1549186"/>
            <a:ext cx="3811958" cy="3456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Metin kutusu 6"/>
          <p:cNvSpPr txBox="1"/>
          <p:nvPr/>
        </p:nvSpPr>
        <p:spPr>
          <a:xfrm>
            <a:off x="2454441" y="2117962"/>
            <a:ext cx="29838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Seslendiren : Feridun Cesur</a:t>
            </a:r>
          </a:p>
        </p:txBody>
      </p:sp>
      <p:sp>
        <p:nvSpPr>
          <p:cNvPr id="10" name="Metin kutusu 9"/>
          <p:cNvSpPr txBox="1"/>
          <p:nvPr/>
        </p:nvSpPr>
        <p:spPr>
          <a:xfrm>
            <a:off x="2223746" y="2915462"/>
            <a:ext cx="344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Hazırlayan : Muhammet Bozkurt</a:t>
            </a:r>
          </a:p>
        </p:txBody>
      </p:sp>
      <p:sp>
        <p:nvSpPr>
          <p:cNvPr id="12" name="Metin kutusu 11"/>
          <p:cNvSpPr txBox="1"/>
          <p:nvPr/>
        </p:nvSpPr>
        <p:spPr>
          <a:xfrm>
            <a:off x="2872451" y="3848244"/>
            <a:ext cx="2147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info@mebders.com</a:t>
            </a:r>
            <a:endParaRPr lang="tr-T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Metin kutusu 12"/>
          <p:cNvSpPr txBox="1"/>
          <p:nvPr/>
        </p:nvSpPr>
        <p:spPr>
          <a:xfrm>
            <a:off x="3056571" y="4622033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©mebders.com</a:t>
            </a:r>
          </a:p>
        </p:txBody>
      </p:sp>
    </p:spTree>
    <p:extLst>
      <p:ext uri="{BB962C8B-B14F-4D97-AF65-F5344CB8AC3E}">
        <p14:creationId xmlns:p14="http://schemas.microsoft.com/office/powerpoint/2010/main" val="2960374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97fc759a225f190dd58236dabdf5d8dbd77a78"/>
</p:tagLst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469</TotalTime>
  <Words>20</Words>
  <Application>Microsoft Office PowerPoint</Application>
  <PresentationFormat>Geniş ekran</PresentationFormat>
  <Paragraphs>6</Paragraphs>
  <Slides>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Tahoma</vt:lpstr>
      <vt:lpstr>Office Teması</vt:lpstr>
      <vt:lpstr>PowerPoint Sunusu</vt:lpstr>
      <vt:lpstr>PowerPoint Sunusu</vt:lpstr>
      <vt:lpstr>PowerPoint Sunusu</vt:lpstr>
    </vt:vector>
  </TitlesOfParts>
  <Company>SilentAll Team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Akifin Hayatı</dc:title>
  <dc:creator>Muhammet Bozkurt;www.yenislayt.com</dc:creator>
  <cp:lastModifiedBy>Muhammet Bozkurt</cp:lastModifiedBy>
  <cp:revision>43</cp:revision>
  <dcterms:created xsi:type="dcterms:W3CDTF">2016-02-25T14:52:13Z</dcterms:created>
  <dcterms:modified xsi:type="dcterms:W3CDTF">2018-04-29T19:24:19Z</dcterms:modified>
  <cp:contentStatus>Tamamlandı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