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68" r:id="rId3"/>
    <p:sldId id="261" r:id="rId4"/>
    <p:sldId id="270" r:id="rId5"/>
  </p:sldIdLst>
  <p:sldSz cx="9144000" cy="5143500" type="screen16x9"/>
  <p:notesSz cx="6858000" cy="9144000"/>
  <p:custDataLst>
    <p:tags r:id="rId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2D2D"/>
    <a:srgbClr val="260810"/>
    <a:srgbClr val="101D3F"/>
    <a:srgbClr val="0E0E0E"/>
    <a:srgbClr val="092101"/>
    <a:srgbClr val="132608"/>
    <a:srgbClr val="322310"/>
    <a:srgbClr val="006600"/>
    <a:srgbClr val="66FF66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730" y="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AA523-A653-4CCE-8143-B24FDB996BA5}" type="datetimeFigureOut">
              <a:rPr lang="zh-CN" altLang="en-US" smtClean="0"/>
              <a:t>2018/4/29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69CF7-F16B-41AA-B1B1-8D330DA436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3955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AA523-A653-4CCE-8143-B24FDB996BA5}" type="datetimeFigureOut">
              <a:rPr lang="zh-CN" altLang="en-US" smtClean="0"/>
              <a:t>2018/4/29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69CF7-F16B-41AA-B1B1-8D330DA436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320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3" Type="http://schemas.openxmlformats.org/officeDocument/2006/relationships/audio" Target="../media/audio1.wav"/><Relationship Id="rId21" Type="http://schemas.openxmlformats.org/officeDocument/2006/relationships/image" Target="../media/image19.jpg"/><Relationship Id="rId7" Type="http://schemas.openxmlformats.org/officeDocument/2006/relationships/image" Target="../media/image5.jp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4.jpg"/><Relationship Id="rId20" Type="http://schemas.openxmlformats.org/officeDocument/2006/relationships/image" Target="../media/image18.jpg"/><Relationship Id="rId1" Type="http://schemas.openxmlformats.org/officeDocument/2006/relationships/tags" Target="../tags/tag3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23" Type="http://schemas.openxmlformats.org/officeDocument/2006/relationships/audio" Target="../media/audio1.wav"/><Relationship Id="rId10" Type="http://schemas.openxmlformats.org/officeDocument/2006/relationships/image" Target="../media/image8.jpeg"/><Relationship Id="rId19" Type="http://schemas.openxmlformats.org/officeDocument/2006/relationships/image" Target="../media/image17.jpeg"/><Relationship Id="rId4" Type="http://schemas.openxmlformats.org/officeDocument/2006/relationships/image" Target="../media/image1.jpg"/><Relationship Id="rId9" Type="http://schemas.openxmlformats.org/officeDocument/2006/relationships/image" Target="../media/image7.jpeg"/><Relationship Id="rId14" Type="http://schemas.openxmlformats.org/officeDocument/2006/relationships/image" Target="../media/image12.jpeg"/><Relationship Id="rId22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13" Type="http://schemas.openxmlformats.org/officeDocument/2006/relationships/image" Target="../media/image18.jpg"/><Relationship Id="rId3" Type="http://schemas.openxmlformats.org/officeDocument/2006/relationships/audio" Target="../media/audio2.wav"/><Relationship Id="rId7" Type="http://schemas.openxmlformats.org/officeDocument/2006/relationships/image" Target="../media/image22.jpeg"/><Relationship Id="rId12" Type="http://schemas.openxmlformats.org/officeDocument/2006/relationships/image" Target="../media/image25.jpg"/><Relationship Id="rId2" Type="http://schemas.openxmlformats.org/officeDocument/2006/relationships/slideLayout" Target="../slideLayouts/slideLayout1.xml"/><Relationship Id="rId16" Type="http://schemas.openxmlformats.org/officeDocument/2006/relationships/audio" Target="../media/audio2.wav"/><Relationship Id="rId1" Type="http://schemas.openxmlformats.org/officeDocument/2006/relationships/tags" Target="../tags/tag4.xml"/><Relationship Id="rId6" Type="http://schemas.openxmlformats.org/officeDocument/2006/relationships/image" Target="../media/image21.jpg"/><Relationship Id="rId11" Type="http://schemas.openxmlformats.org/officeDocument/2006/relationships/image" Target="../media/image5.jpg"/><Relationship Id="rId5" Type="http://schemas.openxmlformats.org/officeDocument/2006/relationships/image" Target="../media/image2.jpg"/><Relationship Id="rId15" Type="http://schemas.openxmlformats.org/officeDocument/2006/relationships/image" Target="../media/image27.png"/><Relationship Id="rId10" Type="http://schemas.openxmlformats.org/officeDocument/2006/relationships/image" Target="../media/image24.jpg"/><Relationship Id="rId4" Type="http://schemas.openxmlformats.org/officeDocument/2006/relationships/image" Target="../media/image1.jpg"/><Relationship Id="rId9" Type="http://schemas.openxmlformats.org/officeDocument/2006/relationships/image" Target="../media/image23.jpg"/><Relationship Id="rId14" Type="http://schemas.openxmlformats.org/officeDocument/2006/relationships/image" Target="../media/image2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9" name="Fon 48"/>
          <p:cNvSpPr/>
          <p:nvPr/>
        </p:nvSpPr>
        <p:spPr>
          <a:xfrm>
            <a:off x="341894" y="1197697"/>
            <a:ext cx="5598258" cy="2736304"/>
          </a:xfrm>
          <a:prstGeom prst="rect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0" name="Fon 49"/>
          <p:cNvSpPr/>
          <p:nvPr/>
        </p:nvSpPr>
        <p:spPr>
          <a:xfrm>
            <a:off x="6084168" y="1197697"/>
            <a:ext cx="2736304" cy="2736304"/>
          </a:xfrm>
          <a:prstGeom prst="rect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7" name="Fon 56"/>
          <p:cNvSpPr/>
          <p:nvPr/>
        </p:nvSpPr>
        <p:spPr>
          <a:xfrm>
            <a:off x="323527" y="411510"/>
            <a:ext cx="1296144" cy="579826"/>
          </a:xfrm>
          <a:prstGeom prst="rect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8" name="Fon 57"/>
          <p:cNvSpPr/>
          <p:nvPr/>
        </p:nvSpPr>
        <p:spPr>
          <a:xfrm>
            <a:off x="1763688" y="411510"/>
            <a:ext cx="2736304" cy="579826"/>
          </a:xfrm>
          <a:prstGeom prst="rect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0" name="Fon 59"/>
          <p:cNvSpPr/>
          <p:nvPr/>
        </p:nvSpPr>
        <p:spPr>
          <a:xfrm>
            <a:off x="4644008" y="411510"/>
            <a:ext cx="1296144" cy="579826"/>
          </a:xfrm>
          <a:prstGeom prst="rect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1" name="Fon 60"/>
          <p:cNvSpPr/>
          <p:nvPr/>
        </p:nvSpPr>
        <p:spPr>
          <a:xfrm>
            <a:off x="6084168" y="411510"/>
            <a:ext cx="1296144" cy="579826"/>
          </a:xfrm>
          <a:prstGeom prst="rect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2" name="Fon 61"/>
          <p:cNvSpPr/>
          <p:nvPr/>
        </p:nvSpPr>
        <p:spPr>
          <a:xfrm>
            <a:off x="7524328" y="411510"/>
            <a:ext cx="1296144" cy="579826"/>
          </a:xfrm>
          <a:prstGeom prst="rect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9" name="Fon 68"/>
          <p:cNvSpPr/>
          <p:nvPr/>
        </p:nvSpPr>
        <p:spPr>
          <a:xfrm>
            <a:off x="323527" y="4140363"/>
            <a:ext cx="1296144" cy="579826"/>
          </a:xfrm>
          <a:prstGeom prst="rect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0" name="Fon 69"/>
          <p:cNvSpPr/>
          <p:nvPr/>
        </p:nvSpPr>
        <p:spPr>
          <a:xfrm>
            <a:off x="1763688" y="4140363"/>
            <a:ext cx="5616624" cy="579826"/>
          </a:xfrm>
          <a:prstGeom prst="rect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4" name="Fon 73"/>
          <p:cNvSpPr/>
          <p:nvPr/>
        </p:nvSpPr>
        <p:spPr>
          <a:xfrm>
            <a:off x="7524328" y="4140363"/>
            <a:ext cx="1296144" cy="579826"/>
          </a:xfrm>
          <a:prstGeom prst="rect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197697"/>
            <a:ext cx="2736304" cy="2736304"/>
          </a:xfrm>
          <a:prstGeom prst="rect">
            <a:avLst/>
          </a:prstGeom>
        </p:spPr>
      </p:pic>
      <p:sp>
        <p:nvSpPr>
          <p:cNvPr id="42" name="Metin kutusu 41">
            <a:hlinkClick r:id="" action="ppaction://hlinkshowjump?jump=nextslide"/>
          </p:cNvPr>
          <p:cNvSpPr txBox="1"/>
          <p:nvPr/>
        </p:nvSpPr>
        <p:spPr>
          <a:xfrm>
            <a:off x="7838156" y="4271851"/>
            <a:ext cx="727507" cy="33855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16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Başlat</a:t>
            </a:r>
          </a:p>
        </p:txBody>
      </p:sp>
      <p:sp>
        <p:nvSpPr>
          <p:cNvPr id="43" name="Metin kutusu 42"/>
          <p:cNvSpPr txBox="1"/>
          <p:nvPr/>
        </p:nvSpPr>
        <p:spPr>
          <a:xfrm>
            <a:off x="1989105" y="2261417"/>
            <a:ext cx="2303836" cy="55399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3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İstiklal Marşı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4249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Resim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57"/>
            <a:ext cx="9144000" cy="5143500"/>
          </a:xfrm>
          <a:prstGeom prst="rect">
            <a:avLst/>
          </a:prstGeom>
        </p:spPr>
      </p:pic>
      <p:sp>
        <p:nvSpPr>
          <p:cNvPr id="2" name="Fon 1"/>
          <p:cNvSpPr/>
          <p:nvPr/>
        </p:nvSpPr>
        <p:spPr>
          <a:xfrm>
            <a:off x="323527" y="480558"/>
            <a:ext cx="1296144" cy="1296144"/>
          </a:xfrm>
          <a:prstGeom prst="rect">
            <a:avLst/>
          </a:prstGeom>
          <a:solidFill>
            <a:schemeClr val="bg1">
              <a:lumMod val="95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on 2"/>
          <p:cNvSpPr/>
          <p:nvPr/>
        </p:nvSpPr>
        <p:spPr>
          <a:xfrm>
            <a:off x="1763688" y="480558"/>
            <a:ext cx="1296144" cy="1296144"/>
          </a:xfrm>
          <a:prstGeom prst="rect">
            <a:avLst/>
          </a:prstGeom>
          <a:solidFill>
            <a:schemeClr val="bg1">
              <a:lumMod val="95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on 3"/>
          <p:cNvSpPr/>
          <p:nvPr/>
        </p:nvSpPr>
        <p:spPr>
          <a:xfrm>
            <a:off x="3203848" y="480558"/>
            <a:ext cx="1296144" cy="1296144"/>
          </a:xfrm>
          <a:prstGeom prst="rect">
            <a:avLst/>
          </a:prstGeom>
          <a:solidFill>
            <a:schemeClr val="bg1">
              <a:lumMod val="95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on  4"/>
          <p:cNvSpPr/>
          <p:nvPr/>
        </p:nvSpPr>
        <p:spPr>
          <a:xfrm>
            <a:off x="4644008" y="480558"/>
            <a:ext cx="1296144" cy="1296144"/>
          </a:xfrm>
          <a:prstGeom prst="rect">
            <a:avLst/>
          </a:prstGeom>
          <a:solidFill>
            <a:schemeClr val="bg1">
              <a:lumMod val="95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on 5"/>
          <p:cNvSpPr/>
          <p:nvPr/>
        </p:nvSpPr>
        <p:spPr>
          <a:xfrm>
            <a:off x="6084168" y="480558"/>
            <a:ext cx="1296144" cy="1296144"/>
          </a:xfrm>
          <a:prstGeom prst="rect">
            <a:avLst/>
          </a:prstGeom>
          <a:solidFill>
            <a:schemeClr val="bg1">
              <a:lumMod val="95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on 6"/>
          <p:cNvSpPr/>
          <p:nvPr/>
        </p:nvSpPr>
        <p:spPr>
          <a:xfrm>
            <a:off x="7524328" y="480558"/>
            <a:ext cx="1296144" cy="1296144"/>
          </a:xfrm>
          <a:prstGeom prst="rect">
            <a:avLst/>
          </a:prstGeom>
          <a:solidFill>
            <a:schemeClr val="bg1">
              <a:lumMod val="95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on 7"/>
          <p:cNvSpPr/>
          <p:nvPr/>
        </p:nvSpPr>
        <p:spPr>
          <a:xfrm>
            <a:off x="310863" y="1926638"/>
            <a:ext cx="1296144" cy="1296144"/>
          </a:xfrm>
          <a:prstGeom prst="rect">
            <a:avLst/>
          </a:prstGeom>
          <a:solidFill>
            <a:schemeClr val="bg1">
              <a:lumMod val="95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on 8"/>
          <p:cNvSpPr/>
          <p:nvPr/>
        </p:nvSpPr>
        <p:spPr>
          <a:xfrm>
            <a:off x="1773025" y="3363838"/>
            <a:ext cx="1296144" cy="1296144"/>
          </a:xfrm>
          <a:prstGeom prst="rect">
            <a:avLst/>
          </a:prstGeom>
          <a:solidFill>
            <a:schemeClr val="bg1">
              <a:lumMod val="95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on 9"/>
          <p:cNvSpPr/>
          <p:nvPr/>
        </p:nvSpPr>
        <p:spPr>
          <a:xfrm>
            <a:off x="3203848" y="1923678"/>
            <a:ext cx="1296144" cy="1296144"/>
          </a:xfrm>
          <a:prstGeom prst="rect">
            <a:avLst/>
          </a:prstGeom>
          <a:solidFill>
            <a:schemeClr val="bg1">
              <a:lumMod val="95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on 10"/>
          <p:cNvSpPr/>
          <p:nvPr/>
        </p:nvSpPr>
        <p:spPr>
          <a:xfrm>
            <a:off x="4644008" y="1923678"/>
            <a:ext cx="1296144" cy="1296144"/>
          </a:xfrm>
          <a:prstGeom prst="rect">
            <a:avLst/>
          </a:prstGeom>
          <a:solidFill>
            <a:schemeClr val="bg1">
              <a:lumMod val="95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on 11"/>
          <p:cNvSpPr/>
          <p:nvPr/>
        </p:nvSpPr>
        <p:spPr>
          <a:xfrm>
            <a:off x="6084168" y="1923678"/>
            <a:ext cx="1296144" cy="1296144"/>
          </a:xfrm>
          <a:prstGeom prst="rect">
            <a:avLst/>
          </a:prstGeom>
          <a:solidFill>
            <a:schemeClr val="bg1">
              <a:lumMod val="95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on 12"/>
          <p:cNvSpPr/>
          <p:nvPr/>
        </p:nvSpPr>
        <p:spPr>
          <a:xfrm>
            <a:off x="7524328" y="1923678"/>
            <a:ext cx="1296144" cy="1296144"/>
          </a:xfrm>
          <a:prstGeom prst="rect">
            <a:avLst/>
          </a:prstGeom>
          <a:solidFill>
            <a:schemeClr val="bg1">
              <a:lumMod val="95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on 13"/>
          <p:cNvSpPr/>
          <p:nvPr/>
        </p:nvSpPr>
        <p:spPr>
          <a:xfrm>
            <a:off x="323527" y="3363838"/>
            <a:ext cx="1296144" cy="1296144"/>
          </a:xfrm>
          <a:prstGeom prst="rect">
            <a:avLst/>
          </a:prstGeom>
          <a:solidFill>
            <a:schemeClr val="bg1">
              <a:lumMod val="95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Fon 14"/>
          <p:cNvSpPr/>
          <p:nvPr/>
        </p:nvSpPr>
        <p:spPr>
          <a:xfrm>
            <a:off x="1776352" y="1926638"/>
            <a:ext cx="1296144" cy="1296144"/>
          </a:xfrm>
          <a:prstGeom prst="rect">
            <a:avLst/>
          </a:prstGeom>
          <a:solidFill>
            <a:schemeClr val="bg1">
              <a:lumMod val="95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on 15"/>
          <p:cNvSpPr/>
          <p:nvPr/>
        </p:nvSpPr>
        <p:spPr>
          <a:xfrm>
            <a:off x="3203848" y="3363838"/>
            <a:ext cx="1296144" cy="1296144"/>
          </a:xfrm>
          <a:prstGeom prst="rect">
            <a:avLst/>
          </a:prstGeom>
          <a:solidFill>
            <a:schemeClr val="bg1">
              <a:lumMod val="95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Fon 16"/>
          <p:cNvSpPr/>
          <p:nvPr/>
        </p:nvSpPr>
        <p:spPr>
          <a:xfrm>
            <a:off x="4644008" y="3363838"/>
            <a:ext cx="1296144" cy="1296144"/>
          </a:xfrm>
          <a:prstGeom prst="rect">
            <a:avLst/>
          </a:prstGeom>
          <a:solidFill>
            <a:schemeClr val="bg1">
              <a:lumMod val="95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Fon 17"/>
          <p:cNvSpPr/>
          <p:nvPr/>
        </p:nvSpPr>
        <p:spPr>
          <a:xfrm>
            <a:off x="6084168" y="3363838"/>
            <a:ext cx="1296144" cy="1296144"/>
          </a:xfrm>
          <a:prstGeom prst="rect">
            <a:avLst/>
          </a:prstGeom>
          <a:solidFill>
            <a:schemeClr val="bg1">
              <a:lumMod val="95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Fon 18"/>
          <p:cNvSpPr/>
          <p:nvPr/>
        </p:nvSpPr>
        <p:spPr>
          <a:xfrm>
            <a:off x="7524328" y="3363838"/>
            <a:ext cx="1296144" cy="1296144"/>
          </a:xfrm>
          <a:prstGeom prst="rect">
            <a:avLst/>
          </a:prstGeom>
          <a:solidFill>
            <a:schemeClr val="bg1">
              <a:lumMod val="95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Fon 19"/>
          <p:cNvSpPr/>
          <p:nvPr/>
        </p:nvSpPr>
        <p:spPr>
          <a:xfrm>
            <a:off x="323527" y="47298"/>
            <a:ext cx="1296144" cy="292204"/>
          </a:xfrm>
          <a:prstGeom prst="rect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Fon 20"/>
          <p:cNvSpPr/>
          <p:nvPr/>
        </p:nvSpPr>
        <p:spPr>
          <a:xfrm>
            <a:off x="1763688" y="47298"/>
            <a:ext cx="1296144" cy="292204"/>
          </a:xfrm>
          <a:prstGeom prst="rect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Fon 21"/>
          <p:cNvSpPr/>
          <p:nvPr/>
        </p:nvSpPr>
        <p:spPr>
          <a:xfrm>
            <a:off x="3203848" y="47298"/>
            <a:ext cx="1296144" cy="292204"/>
          </a:xfrm>
          <a:prstGeom prst="rect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Fon 22"/>
          <p:cNvSpPr/>
          <p:nvPr/>
        </p:nvSpPr>
        <p:spPr>
          <a:xfrm>
            <a:off x="4644008" y="47298"/>
            <a:ext cx="1296144" cy="292204"/>
          </a:xfrm>
          <a:prstGeom prst="rect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Fon 23"/>
          <p:cNvSpPr/>
          <p:nvPr/>
        </p:nvSpPr>
        <p:spPr>
          <a:xfrm>
            <a:off x="6084168" y="47298"/>
            <a:ext cx="1296144" cy="292204"/>
          </a:xfrm>
          <a:prstGeom prst="rect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Fon 24"/>
          <p:cNvSpPr/>
          <p:nvPr/>
        </p:nvSpPr>
        <p:spPr>
          <a:xfrm>
            <a:off x="7524328" y="47298"/>
            <a:ext cx="1296144" cy="292204"/>
          </a:xfrm>
          <a:prstGeom prst="rect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Fon 37"/>
          <p:cNvSpPr/>
          <p:nvPr/>
        </p:nvSpPr>
        <p:spPr>
          <a:xfrm>
            <a:off x="323527" y="4761189"/>
            <a:ext cx="1296144" cy="292204"/>
          </a:xfrm>
          <a:prstGeom prst="rect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Fon 38"/>
          <p:cNvSpPr/>
          <p:nvPr/>
        </p:nvSpPr>
        <p:spPr>
          <a:xfrm>
            <a:off x="1763688" y="4761189"/>
            <a:ext cx="1296144" cy="292204"/>
          </a:xfrm>
          <a:prstGeom prst="rect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Fon 39"/>
          <p:cNvSpPr/>
          <p:nvPr/>
        </p:nvSpPr>
        <p:spPr>
          <a:xfrm>
            <a:off x="3203848" y="4761189"/>
            <a:ext cx="1296144" cy="292204"/>
          </a:xfrm>
          <a:prstGeom prst="rect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Fon 40"/>
          <p:cNvSpPr/>
          <p:nvPr/>
        </p:nvSpPr>
        <p:spPr>
          <a:xfrm>
            <a:off x="4644008" y="4761189"/>
            <a:ext cx="1296144" cy="292204"/>
          </a:xfrm>
          <a:prstGeom prst="rect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Fon 41"/>
          <p:cNvSpPr/>
          <p:nvPr/>
        </p:nvSpPr>
        <p:spPr>
          <a:xfrm>
            <a:off x="6084168" y="4761189"/>
            <a:ext cx="1296144" cy="292204"/>
          </a:xfrm>
          <a:prstGeom prst="rect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Fon 42"/>
          <p:cNvSpPr/>
          <p:nvPr/>
        </p:nvSpPr>
        <p:spPr>
          <a:xfrm>
            <a:off x="7524328" y="4761189"/>
            <a:ext cx="1296144" cy="292204"/>
          </a:xfrm>
          <a:prstGeom prst="rect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Resim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44" y="468260"/>
            <a:ext cx="1296144" cy="1296245"/>
          </a:xfrm>
          <a:prstGeom prst="rect">
            <a:avLst/>
          </a:prstGeom>
        </p:spPr>
      </p:pic>
      <p:pic>
        <p:nvPicPr>
          <p:cNvPr id="27" name="Resim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69463"/>
            <a:ext cx="1296144" cy="1296245"/>
          </a:xfrm>
          <a:prstGeom prst="rect">
            <a:avLst/>
          </a:prstGeom>
        </p:spPr>
      </p:pic>
      <p:pic>
        <p:nvPicPr>
          <p:cNvPr id="28" name="Resim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958" y="468261"/>
            <a:ext cx="1296144" cy="1296245"/>
          </a:xfrm>
          <a:prstGeom prst="rect">
            <a:avLst/>
          </a:prstGeom>
        </p:spPr>
      </p:pic>
      <p:pic>
        <p:nvPicPr>
          <p:cNvPr id="29" name="Resim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217" y="475501"/>
            <a:ext cx="1296144" cy="1296245"/>
          </a:xfrm>
          <a:prstGeom prst="rect">
            <a:avLst/>
          </a:prstGeom>
        </p:spPr>
      </p:pic>
      <p:pic>
        <p:nvPicPr>
          <p:cNvPr id="30" name="Resim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376" y="475501"/>
            <a:ext cx="1296145" cy="1296245"/>
          </a:xfrm>
          <a:prstGeom prst="rect">
            <a:avLst/>
          </a:prstGeom>
        </p:spPr>
      </p:pic>
      <p:pic>
        <p:nvPicPr>
          <p:cNvPr id="31" name="Resim 3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345" y="475501"/>
            <a:ext cx="1296145" cy="1296245"/>
          </a:xfrm>
          <a:prstGeom prst="rect">
            <a:avLst/>
          </a:prstGeom>
        </p:spPr>
      </p:pic>
      <p:pic>
        <p:nvPicPr>
          <p:cNvPr id="32" name="Resim 3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63" y="1919619"/>
            <a:ext cx="1311925" cy="1292288"/>
          </a:xfrm>
          <a:prstGeom prst="rect">
            <a:avLst/>
          </a:prstGeom>
        </p:spPr>
      </p:pic>
      <p:pic>
        <p:nvPicPr>
          <p:cNvPr id="33" name="Resim 3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429" y="1918723"/>
            <a:ext cx="1288024" cy="1293184"/>
          </a:xfrm>
          <a:prstGeom prst="rect">
            <a:avLst/>
          </a:prstGeom>
        </p:spPr>
      </p:pic>
      <p:pic>
        <p:nvPicPr>
          <p:cNvPr id="34" name="Resim 3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958" y="1921168"/>
            <a:ext cx="1296145" cy="1302167"/>
          </a:xfrm>
          <a:prstGeom prst="rect">
            <a:avLst/>
          </a:prstGeom>
        </p:spPr>
      </p:pic>
      <p:pic>
        <p:nvPicPr>
          <p:cNvPr id="35" name="Resim 3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870" y="1916068"/>
            <a:ext cx="1296146" cy="1293183"/>
          </a:xfrm>
          <a:prstGeom prst="rect">
            <a:avLst/>
          </a:prstGeom>
        </p:spPr>
      </p:pic>
      <p:pic>
        <p:nvPicPr>
          <p:cNvPr id="36" name="Resim 3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747" y="1913106"/>
            <a:ext cx="1296146" cy="1296145"/>
          </a:xfrm>
          <a:prstGeom prst="rect">
            <a:avLst/>
          </a:prstGeom>
        </p:spPr>
      </p:pic>
      <p:pic>
        <p:nvPicPr>
          <p:cNvPr id="37" name="Resim 3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342" y="1921168"/>
            <a:ext cx="1296147" cy="1302167"/>
          </a:xfrm>
          <a:prstGeom prst="rect">
            <a:avLst/>
          </a:prstGeom>
        </p:spPr>
      </p:pic>
      <p:pic>
        <p:nvPicPr>
          <p:cNvPr id="44" name="Resim 4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02" y="3348581"/>
            <a:ext cx="1311925" cy="1299104"/>
          </a:xfrm>
          <a:prstGeom prst="rect">
            <a:avLst/>
          </a:prstGeom>
        </p:spPr>
      </p:pic>
      <p:pic>
        <p:nvPicPr>
          <p:cNvPr id="45" name="Resim 4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041" y="3356038"/>
            <a:ext cx="1296145" cy="1299209"/>
          </a:xfrm>
          <a:prstGeom prst="rect">
            <a:avLst/>
          </a:prstGeom>
        </p:spPr>
      </p:pic>
      <p:pic>
        <p:nvPicPr>
          <p:cNvPr id="46" name="Resim 4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604" y="3342557"/>
            <a:ext cx="1296145" cy="1305128"/>
          </a:xfrm>
          <a:prstGeom prst="rect">
            <a:avLst/>
          </a:prstGeom>
        </p:spPr>
      </p:pic>
      <p:pic>
        <p:nvPicPr>
          <p:cNvPr id="47" name="Resim 4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217" y="3345278"/>
            <a:ext cx="1296146" cy="1302407"/>
          </a:xfrm>
          <a:prstGeom prst="rect">
            <a:avLst/>
          </a:prstGeom>
        </p:spPr>
      </p:pic>
      <p:pic>
        <p:nvPicPr>
          <p:cNvPr id="48" name="Resim 47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747" y="3355743"/>
            <a:ext cx="1296146" cy="1305128"/>
          </a:xfrm>
          <a:prstGeom prst="rect">
            <a:avLst/>
          </a:prstGeom>
        </p:spPr>
      </p:pic>
      <p:pic>
        <p:nvPicPr>
          <p:cNvPr id="49" name="Resim 4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35" y="3345278"/>
            <a:ext cx="1296147" cy="13208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9036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8000">
        <p:sndAc>
          <p:stSnd>
            <p:snd r:embed="rId3" name="nur-icinde-yatsinlar.wav"/>
          </p:stSnd>
        </p:sndAc>
      </p:transition>
    </mc:Choice>
    <mc:Fallback xmlns="">
      <p:transition spd="slow" advClick="0" advTm="38000">
        <p:sndAc>
          <p:stSnd>
            <p:snd r:embed="rId23" name="nur-icinde-yatsinla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6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8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2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40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9" name="Fon 48"/>
          <p:cNvSpPr/>
          <p:nvPr/>
        </p:nvSpPr>
        <p:spPr>
          <a:xfrm>
            <a:off x="341894" y="1197697"/>
            <a:ext cx="5598258" cy="2736304"/>
          </a:xfrm>
          <a:prstGeom prst="rect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Fon 49"/>
          <p:cNvSpPr/>
          <p:nvPr/>
        </p:nvSpPr>
        <p:spPr>
          <a:xfrm>
            <a:off x="6084168" y="1197697"/>
            <a:ext cx="2736304" cy="2736304"/>
          </a:xfrm>
          <a:prstGeom prst="rect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Fon 56"/>
          <p:cNvSpPr/>
          <p:nvPr/>
        </p:nvSpPr>
        <p:spPr>
          <a:xfrm>
            <a:off x="323527" y="411510"/>
            <a:ext cx="1296144" cy="579826"/>
          </a:xfrm>
          <a:prstGeom prst="rect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Fon 57"/>
          <p:cNvSpPr/>
          <p:nvPr/>
        </p:nvSpPr>
        <p:spPr>
          <a:xfrm>
            <a:off x="1763688" y="411510"/>
            <a:ext cx="2736304" cy="579826"/>
          </a:xfrm>
          <a:prstGeom prst="rect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Fon 59"/>
          <p:cNvSpPr/>
          <p:nvPr/>
        </p:nvSpPr>
        <p:spPr>
          <a:xfrm>
            <a:off x="4644008" y="411510"/>
            <a:ext cx="1296144" cy="579826"/>
          </a:xfrm>
          <a:prstGeom prst="rect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Fon 61"/>
          <p:cNvSpPr/>
          <p:nvPr/>
        </p:nvSpPr>
        <p:spPr>
          <a:xfrm>
            <a:off x="6084168" y="411510"/>
            <a:ext cx="2736304" cy="579826"/>
          </a:xfrm>
          <a:prstGeom prst="rect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altLang="zh-CN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Mehmet Akif Ersoy</a:t>
            </a:r>
            <a:endParaRPr lang="zh-CN" altLang="en-US" sz="12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Fon 68"/>
          <p:cNvSpPr/>
          <p:nvPr/>
        </p:nvSpPr>
        <p:spPr>
          <a:xfrm>
            <a:off x="323527" y="4140363"/>
            <a:ext cx="1296144" cy="579826"/>
          </a:xfrm>
          <a:prstGeom prst="rect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altLang="zh-CN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 Mart 1921</a:t>
            </a:r>
            <a:endParaRPr lang="zh-CN" altLang="en-US" sz="12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Fon 69"/>
          <p:cNvSpPr/>
          <p:nvPr/>
        </p:nvSpPr>
        <p:spPr>
          <a:xfrm>
            <a:off x="1763688" y="4140363"/>
            <a:ext cx="5616624" cy="579826"/>
          </a:xfrm>
          <a:prstGeom prst="rect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Fon 73"/>
          <p:cNvSpPr/>
          <p:nvPr/>
        </p:nvSpPr>
        <p:spPr>
          <a:xfrm>
            <a:off x="7524328" y="4140363"/>
            <a:ext cx="1296144" cy="579826"/>
          </a:xfrm>
          <a:prstGeom prst="rect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197697"/>
            <a:ext cx="2736304" cy="2736304"/>
          </a:xfrm>
          <a:prstGeom prst="rect">
            <a:avLst/>
          </a:prstGeom>
        </p:spPr>
      </p:pic>
      <p:sp>
        <p:nvSpPr>
          <p:cNvPr id="9" name="Metin kutusu 8"/>
          <p:cNvSpPr txBox="1"/>
          <p:nvPr/>
        </p:nvSpPr>
        <p:spPr>
          <a:xfrm>
            <a:off x="2033355" y="4245610"/>
            <a:ext cx="5075107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Korkma, sönmez bu şafaklarda yüzen al sancak;</a:t>
            </a:r>
          </a:p>
        </p:txBody>
      </p:sp>
      <p:sp>
        <p:nvSpPr>
          <p:cNvPr id="25" name="Metin kutusu 24"/>
          <p:cNvSpPr txBox="1"/>
          <p:nvPr/>
        </p:nvSpPr>
        <p:spPr>
          <a:xfrm>
            <a:off x="1891521" y="4245610"/>
            <a:ext cx="5216941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Sönmeden yurdumun üstünde tüten en son ocak.</a:t>
            </a:r>
            <a:endParaRPr lang="tr-TR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Metin kutusu 25"/>
          <p:cNvSpPr txBox="1"/>
          <p:nvPr/>
        </p:nvSpPr>
        <p:spPr>
          <a:xfrm>
            <a:off x="2365881" y="4245610"/>
            <a:ext cx="426822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benim milletimin yıldızıdır, parlayacak;</a:t>
            </a:r>
            <a:endParaRPr lang="tr-TR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Metin kutusu 26"/>
          <p:cNvSpPr txBox="1"/>
          <p:nvPr/>
        </p:nvSpPr>
        <p:spPr>
          <a:xfrm>
            <a:off x="2337412" y="4245610"/>
            <a:ext cx="4296689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B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benimdir, o benim milletimindir ancak.</a:t>
            </a:r>
            <a:endParaRPr lang="tr-TR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Metin kutusu 27"/>
          <p:cNvSpPr txBox="1"/>
          <p:nvPr/>
        </p:nvSpPr>
        <p:spPr>
          <a:xfrm>
            <a:off x="2136042" y="4245610"/>
            <a:ext cx="4699428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Çatma, kurban olayım, çehreni ey nazlı hilal!</a:t>
            </a:r>
            <a:endParaRPr lang="tr-TR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Metin kutusu 28"/>
          <p:cNvSpPr txBox="1"/>
          <p:nvPr/>
        </p:nvSpPr>
        <p:spPr>
          <a:xfrm>
            <a:off x="2014824" y="4245610"/>
            <a:ext cx="5093638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Kahraman ırkıma bir gül! Ne bu şiddet, bu celal?</a:t>
            </a:r>
            <a:endParaRPr lang="tr-TR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Metin kutusu 29"/>
          <p:cNvSpPr txBox="1"/>
          <p:nvPr/>
        </p:nvSpPr>
        <p:spPr>
          <a:xfrm>
            <a:off x="2265503" y="4245610"/>
            <a:ext cx="4713983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Sana olmaz dökülen kanlarımız sonra helal...</a:t>
            </a:r>
            <a:endParaRPr lang="tr-TR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Metin kutusu 30"/>
          <p:cNvSpPr txBox="1"/>
          <p:nvPr/>
        </p:nvSpPr>
        <p:spPr>
          <a:xfrm>
            <a:off x="2311764" y="4249560"/>
            <a:ext cx="4322337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i-FI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Hakkıdır, hakk'a tapan, milletimin istiklal!</a:t>
            </a:r>
            <a:endParaRPr lang="tr-TR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94" y="1193747"/>
            <a:ext cx="5598258" cy="2732801"/>
          </a:xfrm>
          <a:prstGeom prst="rect">
            <a:avLst/>
          </a:prstGeom>
        </p:spPr>
      </p:pic>
      <p:pic>
        <p:nvPicPr>
          <p:cNvPr id="33" name="Resim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94" y="1193747"/>
            <a:ext cx="5598258" cy="2732801"/>
          </a:xfrm>
          <a:prstGeom prst="rect">
            <a:avLst/>
          </a:prstGeom>
        </p:spPr>
      </p:pic>
      <p:pic>
        <p:nvPicPr>
          <p:cNvPr id="34" name="Resim 3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94" y="1186294"/>
            <a:ext cx="5598258" cy="2732801"/>
          </a:xfrm>
          <a:prstGeom prst="rect">
            <a:avLst/>
          </a:prstGeom>
        </p:spPr>
      </p:pic>
      <p:pic>
        <p:nvPicPr>
          <p:cNvPr id="35" name="Resim 3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94" y="1186294"/>
            <a:ext cx="5598258" cy="2732801"/>
          </a:xfrm>
          <a:prstGeom prst="rect">
            <a:avLst/>
          </a:prstGeom>
        </p:spPr>
      </p:pic>
      <p:pic>
        <p:nvPicPr>
          <p:cNvPr id="36" name="Resim 3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94" y="1186294"/>
            <a:ext cx="5598258" cy="2732801"/>
          </a:xfrm>
          <a:prstGeom prst="rect">
            <a:avLst/>
          </a:prstGeom>
        </p:spPr>
      </p:pic>
      <p:pic>
        <p:nvPicPr>
          <p:cNvPr id="37" name="Resim 3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88" y="1187590"/>
            <a:ext cx="5588064" cy="2732801"/>
          </a:xfrm>
          <a:prstGeom prst="rect">
            <a:avLst/>
          </a:prstGeom>
        </p:spPr>
      </p:pic>
      <p:pic>
        <p:nvPicPr>
          <p:cNvPr id="38" name="Resim 3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88" y="1205151"/>
            <a:ext cx="5588064" cy="2732801"/>
          </a:xfrm>
          <a:prstGeom prst="rect">
            <a:avLst/>
          </a:prstGeom>
        </p:spPr>
      </p:pic>
      <p:pic>
        <p:nvPicPr>
          <p:cNvPr id="39" name="Resim 3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94" y="1186294"/>
            <a:ext cx="5598258" cy="2732801"/>
          </a:xfrm>
          <a:prstGeom prst="rect">
            <a:avLst/>
          </a:prstGeom>
        </p:spPr>
      </p:pic>
      <p:pic>
        <p:nvPicPr>
          <p:cNvPr id="40" name="Resim 3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94" y="1194507"/>
            <a:ext cx="5598258" cy="2732801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4067">
            <a:off x="8204079" y="2800948"/>
            <a:ext cx="700402" cy="1203419"/>
          </a:xfrm>
          <a:prstGeom prst="rect">
            <a:avLst/>
          </a:prstGeom>
        </p:spPr>
      </p:pic>
      <p:sp>
        <p:nvSpPr>
          <p:cNvPr id="42" name="Metin kutusu 41">
            <a:hlinkClick r:id="" action="ppaction://hlinkshowjump?jump=lastslide"/>
          </p:cNvPr>
          <p:cNvSpPr txBox="1"/>
          <p:nvPr/>
        </p:nvSpPr>
        <p:spPr>
          <a:xfrm>
            <a:off x="7838156" y="4271851"/>
            <a:ext cx="697948" cy="33855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Kapat</a:t>
            </a:r>
            <a:endParaRPr lang="tr-TR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" name="Metin kutusu 42"/>
          <p:cNvSpPr txBox="1"/>
          <p:nvPr/>
        </p:nvSpPr>
        <p:spPr>
          <a:xfrm>
            <a:off x="2431234" y="516007"/>
            <a:ext cx="145745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İstiklal Marşı</a:t>
            </a:r>
            <a:endParaRPr lang="tr-TR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870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istiklal-marsi.wav"/>
          </p:stSnd>
        </p:sndAc>
      </p:transition>
    </mc:Choice>
    <mc:Fallback xmlns="">
      <p:transition spd="slow" advClick="0">
        <p:sndAc>
          <p:stSnd>
            <p:snd r:embed="rId16" name="istiklal-marsi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35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4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nodeType="withEffect">
                                  <p:stCondLst>
                                    <p:cond delay="49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nodeType="withEffect">
                                  <p:stCondLst>
                                    <p:cond delay="56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indefinite" fill="hold" nodeType="withEffect">
                                  <p:stCondLst>
                                    <p:cond delay="9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6" dur="2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10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50" presetClass="entr" presetSubtype="0" decel="10000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xit" presetSubtype="0" fill="hold" grpId="1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0" presetClass="entr" presetSubtype="0" decel="10000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2" presetClass="exit" presetSubtype="0" fill="hold" grpId="1" nodeType="withEffect">
                                  <p:stCondLst>
                                    <p:cond delay="2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0" presetClass="entr" presetSubtype="0" decel="100000" fill="hold" grpId="0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2" presetClass="exit" presetSubtype="0" fill="hold" grpId="1" nodeType="withEffect">
                                  <p:stCondLst>
                                    <p:cond delay="2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0" presetClass="entr" presetSubtype="0" decel="100000" fill="hold" grpId="0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2" presetClass="exit" presetSubtype="0" fill="hold" grpId="1" nodeType="withEffect">
                                  <p:stCondLst>
                                    <p:cond delay="3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0" presetClass="entr" presetSubtype="0" decel="100000" fill="hold" grpId="0" nodeType="withEffect">
                                  <p:stCondLst>
                                    <p:cond delay="33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2" presetClass="exit" presetSubtype="0" fill="hold" grpId="1" nodeType="withEffect">
                                  <p:stCondLst>
                                    <p:cond delay="3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0" presetClass="entr" presetSubtype="0" decel="100000" fill="hold" grpId="0" nodeType="withEffect">
                                  <p:stCondLst>
                                    <p:cond delay="38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2" presetClass="exit" presetSubtype="0" fill="hold" grpId="1" nodeType="withEffect">
                                  <p:stCondLst>
                                    <p:cond delay="4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50" presetClass="entr" presetSubtype="0" decel="100000" fill="hold" grpId="0" nodeType="withEffect">
                                  <p:stCondLst>
                                    <p:cond delay="44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2" presetClass="exit" presetSubtype="0" fill="hold" grpId="1" nodeType="withEffect">
                                  <p:stCondLst>
                                    <p:cond delay="4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50" presetClass="entr" presetSubtype="0" decel="100000" fill="hold" grpId="0" nodeType="withEffect">
                                  <p:stCondLst>
                                    <p:cond delay="48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2" presetClass="exit" presetSubtype="0" fill="hold" grpId="1" nodeType="withEffect">
                                  <p:stCondLst>
                                    <p:cond delay="4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9000"/>
                            </p:stCondLst>
                            <p:childTnLst>
                              <p:par>
                                <p:cTn id="119" presetID="2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1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0" presetClass="entr" presetSubtype="0" decel="10000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4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9" name="Fon 48"/>
          <p:cNvSpPr/>
          <p:nvPr/>
        </p:nvSpPr>
        <p:spPr>
          <a:xfrm>
            <a:off x="341894" y="1197697"/>
            <a:ext cx="5598258" cy="2736304"/>
          </a:xfrm>
          <a:prstGeom prst="rect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0" name="Fon 49"/>
          <p:cNvSpPr/>
          <p:nvPr/>
        </p:nvSpPr>
        <p:spPr>
          <a:xfrm>
            <a:off x="6084168" y="1197697"/>
            <a:ext cx="2736304" cy="2736304"/>
          </a:xfrm>
          <a:prstGeom prst="rect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7" name="Fon 56"/>
          <p:cNvSpPr/>
          <p:nvPr/>
        </p:nvSpPr>
        <p:spPr>
          <a:xfrm>
            <a:off x="323527" y="411510"/>
            <a:ext cx="1296144" cy="579826"/>
          </a:xfrm>
          <a:prstGeom prst="rect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8" name="Fon 57"/>
          <p:cNvSpPr/>
          <p:nvPr/>
        </p:nvSpPr>
        <p:spPr>
          <a:xfrm>
            <a:off x="1763688" y="411510"/>
            <a:ext cx="1296144" cy="579826"/>
          </a:xfrm>
          <a:prstGeom prst="rect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9" name="Fon 58"/>
          <p:cNvSpPr/>
          <p:nvPr/>
        </p:nvSpPr>
        <p:spPr>
          <a:xfrm>
            <a:off x="3203848" y="411510"/>
            <a:ext cx="1296144" cy="579826"/>
          </a:xfrm>
          <a:prstGeom prst="rect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60" name="Fon 59"/>
          <p:cNvSpPr/>
          <p:nvPr/>
        </p:nvSpPr>
        <p:spPr>
          <a:xfrm>
            <a:off x="4644008" y="411510"/>
            <a:ext cx="1296144" cy="579826"/>
          </a:xfrm>
          <a:prstGeom prst="rect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1" name="Fon 60"/>
          <p:cNvSpPr/>
          <p:nvPr/>
        </p:nvSpPr>
        <p:spPr>
          <a:xfrm>
            <a:off x="6084168" y="411510"/>
            <a:ext cx="1296144" cy="579826"/>
          </a:xfrm>
          <a:prstGeom prst="rect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2" name="Fon 61"/>
          <p:cNvSpPr/>
          <p:nvPr/>
        </p:nvSpPr>
        <p:spPr>
          <a:xfrm>
            <a:off x="7524328" y="411510"/>
            <a:ext cx="1296144" cy="579826"/>
          </a:xfrm>
          <a:prstGeom prst="rect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9" name="Fon 68"/>
          <p:cNvSpPr/>
          <p:nvPr/>
        </p:nvSpPr>
        <p:spPr>
          <a:xfrm>
            <a:off x="323527" y="4140363"/>
            <a:ext cx="1296144" cy="579826"/>
          </a:xfrm>
          <a:prstGeom prst="rect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0" name="Fon 69"/>
          <p:cNvSpPr/>
          <p:nvPr/>
        </p:nvSpPr>
        <p:spPr>
          <a:xfrm>
            <a:off x="1763688" y="4140363"/>
            <a:ext cx="5616624" cy="579826"/>
          </a:xfrm>
          <a:prstGeom prst="rect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4" name="Fon 73"/>
          <p:cNvSpPr/>
          <p:nvPr/>
        </p:nvSpPr>
        <p:spPr>
          <a:xfrm>
            <a:off x="7524328" y="4140363"/>
            <a:ext cx="1296144" cy="579826"/>
          </a:xfrm>
          <a:prstGeom prst="rect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197697"/>
            <a:ext cx="2736304" cy="2736304"/>
          </a:xfrm>
          <a:prstGeom prst="rect">
            <a:avLst/>
          </a:prstGeom>
        </p:spPr>
      </p:pic>
      <p:sp>
        <p:nvSpPr>
          <p:cNvPr id="9" name="Metin kutusu 8"/>
          <p:cNvSpPr txBox="1"/>
          <p:nvPr/>
        </p:nvSpPr>
        <p:spPr>
          <a:xfrm>
            <a:off x="1506539" y="1348026"/>
            <a:ext cx="3394618" cy="230832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Hazırlayan</a:t>
            </a:r>
          </a:p>
          <a:p>
            <a:pPr algn="ctr"/>
            <a:endParaRPr lang="tr-TR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tr-TR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tr-TR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r-TR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info@mebders.com</a:t>
            </a:r>
          </a:p>
          <a:p>
            <a:pPr algn="ctr"/>
            <a:endParaRPr lang="tr-TR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tr-TR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r-TR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©mebders.com</a:t>
            </a:r>
          </a:p>
        </p:txBody>
      </p:sp>
      <p:sp>
        <p:nvSpPr>
          <p:cNvPr id="42" name="Metin kutusu 41">
            <a:hlinkClick r:id="" action="ppaction://hlinkshowjump?jump=endshow"/>
          </p:cNvPr>
          <p:cNvSpPr txBox="1"/>
          <p:nvPr/>
        </p:nvSpPr>
        <p:spPr>
          <a:xfrm>
            <a:off x="7838156" y="4271851"/>
            <a:ext cx="697948" cy="33855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16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Kapat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174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b947f71d811916ff18d676977d06236a458d55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RISFANGPPTTOOLSMARK" val="Jill Zhan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RISFANGPPTTOOLSMARK" val="Jill Zhan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RISFANGPPTTOOLSMARK" val="Jill Zhan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RISFANGPPTTOOLSMARK" val="Jill Zhang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837</TotalTime>
  <Words>92</Words>
  <Application>Microsoft Office PowerPoint</Application>
  <PresentationFormat>Ekran Gösterisi (16:9)</PresentationFormat>
  <Paragraphs>23</Paragraphs>
  <Slides>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</vt:i4>
      </vt:variant>
    </vt:vector>
  </HeadingPairs>
  <TitlesOfParts>
    <vt:vector size="9" baseType="lpstr">
      <vt:lpstr>宋体</vt:lpstr>
      <vt:lpstr>Arial</vt:lpstr>
      <vt:lpstr>Calibri</vt:lpstr>
      <vt:lpstr>Tahoma</vt:lpstr>
      <vt:lpstr>Office 主题​​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İstiklal Marşı</dc:title>
  <dc:creator>Muhammet Bozkurt;www.mebders.com</dc:creator>
  <cp:lastModifiedBy>Muhammet Bozkurt</cp:lastModifiedBy>
  <cp:revision>66</cp:revision>
  <dcterms:created xsi:type="dcterms:W3CDTF">2012-12-08T14:07:51Z</dcterms:created>
  <dcterms:modified xsi:type="dcterms:W3CDTF">2018-04-29T19:44:01Z</dcterms:modified>
  <cp:contentStatus>Tamamlandı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