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85" r:id="rId3"/>
    <p:sldId id="286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9B49-1BD4-4CB4-A492-0C11E5330D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014-0744-4ED0-8F95-45BFD0180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2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1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21437219">
            <a:off x="603111" y="1593836"/>
            <a:ext cx="8162295" cy="4574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0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21437219">
            <a:off x="603111" y="1593836"/>
            <a:ext cx="8162295" cy="457480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  <a:lvl2pPr marL="690563" indent="-233363">
              <a:buFont typeface="Arial" pitchFamily="34" charset="0"/>
              <a:buChar char="•"/>
              <a:defRPr/>
            </a:lvl2pPr>
            <a:lvl3pPr marL="1147763" indent="-233363">
              <a:buFont typeface="Arial" pitchFamily="34" charset="0"/>
              <a:buChar char="•"/>
              <a:defRPr/>
            </a:lvl3pPr>
            <a:lvl4pPr marL="1604963" indent="-233363">
              <a:buFont typeface="Arial" pitchFamily="34" charset="0"/>
              <a:buChar char="•"/>
              <a:defRPr/>
            </a:lvl4pPr>
            <a:lvl5pPr marL="1604963" indent="-2333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4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6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0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39907">
            <a:off x="300325" y="276703"/>
            <a:ext cx="316527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29636"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434444"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21440121"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438184">
            <a:off x="605652" y="1596706"/>
            <a:ext cx="80810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C5A8-7C9F-487A-A824-56784F882B3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B5C8-DBD4-4395-A5A7-F16F67D8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Bradley Hand ITC" pitchFamily="66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bders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17147"/>
            <a:ext cx="1000125" cy="742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24400"/>
            <a:ext cx="1962150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869882" cy="4191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1857887" y="1835722"/>
            <a:ext cx="6068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Sevdadır </a:t>
            </a:r>
          </a:p>
          <a:p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 Olmak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6248400"/>
            <a:ext cx="1147638" cy="514350"/>
          </a:xfrm>
        </p:spPr>
      </p:pic>
      <p:sp>
        <p:nvSpPr>
          <p:cNvPr id="3" name="Metin kutusu 2"/>
          <p:cNvSpPr txBox="1"/>
          <p:nvPr/>
        </p:nvSpPr>
        <p:spPr>
          <a:xfrm>
            <a:off x="7980413" y="632460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Tıklama</a:t>
            </a:r>
            <a:endParaRPr lang="tr-T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8472"/>
            <a:ext cx="5737991" cy="3816009"/>
          </a:xfrm>
          <a:prstGeom prst="rect">
            <a:avLst/>
          </a:prstGeom>
        </p:spPr>
      </p:pic>
      <p:pic>
        <p:nvPicPr>
          <p:cNvPr id="1026" name="Picture 2" descr="res056 RESİMLERLE GEÇMİŞTEN GÜNÜMÜZE EĞİTİ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4724400" cy="29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81000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80303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79606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79606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79606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79606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200" y="379606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200" y="378212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200" y="378212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200" y="378212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800" y="376818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000" y="379606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800" y="381000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800" y="381000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284" y="372358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970" y="372358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68" y="363716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736" y="370964"/>
            <a:ext cx="4723200" cy="2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8001000" cy="7133712"/>
          </a:xfrm>
          <a:prstGeom prst="rect">
            <a:avLst/>
          </a:prstGeom>
        </p:spPr>
      </p:pic>
      <p:pic>
        <p:nvPicPr>
          <p:cNvPr id="39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093">
            <a:off x="53306" y="5444378"/>
            <a:ext cx="9136577" cy="1317965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 rot="21251581">
            <a:off x="627558" y="5520533"/>
            <a:ext cx="81718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Alnımızda bilgilerden bir çelenk</a:t>
            </a:r>
            <a:endParaRPr lang="tr-TR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Dikdörtgen 41"/>
          <p:cNvSpPr/>
          <p:nvPr/>
        </p:nvSpPr>
        <p:spPr>
          <a:xfrm rot="21251581">
            <a:off x="458216" y="5525196"/>
            <a:ext cx="851053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Nura doğru can atan Türk genciyiz</a:t>
            </a:r>
            <a:endParaRPr lang="tr-TR" sz="4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 rot="21251581">
            <a:off x="455095" y="5566698"/>
            <a:ext cx="851284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Yeryüzünde yoktur olmaz Türk’e denk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Dikdörtgen 43"/>
          <p:cNvSpPr/>
          <p:nvPr/>
        </p:nvSpPr>
        <p:spPr>
          <a:xfrm rot="21251581">
            <a:off x="2011138" y="5566698"/>
            <a:ext cx="515557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Korku bilmez soyumuz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Dikdörtgen 44"/>
          <p:cNvSpPr/>
          <p:nvPr/>
        </p:nvSpPr>
        <p:spPr>
          <a:xfrm rot="21251581">
            <a:off x="1175379" y="5547009"/>
            <a:ext cx="710245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Alnımızda bilgilerden bir çelenk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ikdörtgen 45"/>
          <p:cNvSpPr/>
          <p:nvPr/>
        </p:nvSpPr>
        <p:spPr>
          <a:xfrm rot="21251581">
            <a:off x="788016" y="5561214"/>
            <a:ext cx="773724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Nura doğru can atan Türk genciyiz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ikdörtgen 46"/>
          <p:cNvSpPr/>
          <p:nvPr/>
        </p:nvSpPr>
        <p:spPr>
          <a:xfrm rot="21251581">
            <a:off x="387246" y="5566697"/>
            <a:ext cx="851284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Yeryüzünde yoktur olmaz Türk’e denk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ikdörtgen 47"/>
          <p:cNvSpPr/>
          <p:nvPr/>
        </p:nvSpPr>
        <p:spPr>
          <a:xfrm rot="21251581">
            <a:off x="2112086" y="5566698"/>
            <a:ext cx="515557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Korku bilmez soyumuz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Dikdörtgen 48"/>
          <p:cNvSpPr/>
          <p:nvPr/>
        </p:nvSpPr>
        <p:spPr>
          <a:xfrm rot="21251581">
            <a:off x="339550" y="5557271"/>
            <a:ext cx="870065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Şanlı yurdum, her bucağın şanla dolsun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ikdörtgen 49"/>
          <p:cNvSpPr/>
          <p:nvPr/>
        </p:nvSpPr>
        <p:spPr>
          <a:xfrm rot="21251581">
            <a:off x="557980" y="5550264"/>
            <a:ext cx="827598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Yurdum seni yüceltmeye, antlar olsun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Dikdörtgen 50"/>
          <p:cNvSpPr/>
          <p:nvPr/>
        </p:nvSpPr>
        <p:spPr>
          <a:xfrm rot="21251581">
            <a:off x="954248" y="5556840"/>
            <a:ext cx="765228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Candan açtık, cehle karşı bir savaş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Dikdörtgen 51"/>
          <p:cNvSpPr/>
          <p:nvPr/>
        </p:nvSpPr>
        <p:spPr>
          <a:xfrm rot="21251581">
            <a:off x="463808" y="5592349"/>
            <a:ext cx="762420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Ey bu yolda </a:t>
            </a:r>
            <a:r>
              <a:rPr lang="tr-TR" sz="38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içen genç arkadaş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Dikdörtgen 52"/>
          <p:cNvSpPr/>
          <p:nvPr/>
        </p:nvSpPr>
        <p:spPr>
          <a:xfrm rot="21251581">
            <a:off x="1025841" y="5558604"/>
            <a:ext cx="748160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Öğren öğret hakkı halka gürle coş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Dikdörtgen 53"/>
          <p:cNvSpPr/>
          <p:nvPr/>
        </p:nvSpPr>
        <p:spPr>
          <a:xfrm rot="21251581">
            <a:off x="2456735" y="5603712"/>
            <a:ext cx="412484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Durma </a:t>
            </a:r>
            <a:r>
              <a:rPr lang="tr-TR" sz="38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durma</a:t>
            </a:r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koş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Dikdörtgen 54"/>
          <p:cNvSpPr/>
          <p:nvPr/>
        </p:nvSpPr>
        <p:spPr>
          <a:xfrm rot="21251581">
            <a:off x="910396" y="5569685"/>
            <a:ext cx="752404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Candan açtık cehle karşı bir savaş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Dikdörtgen 55"/>
          <p:cNvSpPr/>
          <p:nvPr/>
        </p:nvSpPr>
        <p:spPr>
          <a:xfrm rot="21251581">
            <a:off x="831565" y="5559510"/>
            <a:ext cx="762420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Ey bu yolda </a:t>
            </a:r>
            <a:r>
              <a:rPr lang="tr-TR" sz="38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içen genç arkadaş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Dikdörtgen 56"/>
          <p:cNvSpPr/>
          <p:nvPr/>
        </p:nvSpPr>
        <p:spPr>
          <a:xfrm rot="21251581">
            <a:off x="792314" y="5593351"/>
            <a:ext cx="767235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Öğren öğret hakkı halka gürle koş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Dikdörtgen 57"/>
          <p:cNvSpPr/>
          <p:nvPr/>
        </p:nvSpPr>
        <p:spPr>
          <a:xfrm rot="21251581">
            <a:off x="2425053" y="5592938"/>
            <a:ext cx="412484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Durma </a:t>
            </a:r>
            <a:r>
              <a:rPr lang="tr-TR" sz="38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durma</a:t>
            </a:r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koş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ikdörtgen 58"/>
          <p:cNvSpPr/>
          <p:nvPr/>
        </p:nvSpPr>
        <p:spPr>
          <a:xfrm rot="21251581">
            <a:off x="306313" y="5578052"/>
            <a:ext cx="870065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Şanlı yurdum, her bucağın şanla dolsun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Dikdörtgen 59"/>
          <p:cNvSpPr/>
          <p:nvPr/>
        </p:nvSpPr>
        <p:spPr>
          <a:xfrm rot="21251581">
            <a:off x="500638" y="5566874"/>
            <a:ext cx="825674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Yurdum seni yüceltmeye </a:t>
            </a:r>
            <a:r>
              <a:rPr lang="tr-TR" sz="38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andlar</a:t>
            </a:r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olsun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Dikdörtgen 60"/>
          <p:cNvSpPr/>
          <p:nvPr/>
        </p:nvSpPr>
        <p:spPr>
          <a:xfrm rot="21251581">
            <a:off x="828101" y="5570283"/>
            <a:ext cx="744152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 gününüz kutlu olsun</a:t>
            </a:r>
            <a:endParaRPr lang="tr-TR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Resim 6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34" y="250903"/>
            <a:ext cx="2229709" cy="4387793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9" y="5150113"/>
            <a:ext cx="750049" cy="766904"/>
          </a:xfrm>
          <a:prstGeom prst="rect">
            <a:avLst/>
          </a:prstGeom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5" y="5004124"/>
            <a:ext cx="750049" cy="766904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0" y="4900750"/>
            <a:ext cx="750049" cy="766904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43" y="4811968"/>
            <a:ext cx="750049" cy="766904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10" y="4721140"/>
            <a:ext cx="750049" cy="766904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65" y="4616816"/>
            <a:ext cx="750049" cy="76690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58" y="4537471"/>
            <a:ext cx="750049" cy="766904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38" y="4501068"/>
            <a:ext cx="750049" cy="766904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01" y="1181505"/>
            <a:ext cx="2748096" cy="2557666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09" y="1745569"/>
            <a:ext cx="1331979" cy="1362459"/>
          </a:xfrm>
          <a:prstGeom prst="rect">
            <a:avLst/>
          </a:prstGeom>
        </p:spPr>
      </p:pic>
      <p:pic>
        <p:nvPicPr>
          <p:cNvPr id="7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6248400"/>
            <a:ext cx="1147638" cy="514350"/>
          </a:xfrm>
        </p:spPr>
      </p:pic>
      <p:sp>
        <p:nvSpPr>
          <p:cNvPr id="40" name="Metin kutusu 39">
            <a:hlinkClick r:id="" action="ppaction://hlinkshowjump?jump=nextslide"/>
          </p:cNvPr>
          <p:cNvSpPr txBox="1"/>
          <p:nvPr/>
        </p:nvSpPr>
        <p:spPr>
          <a:xfrm>
            <a:off x="8019744" y="62839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Çıkış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000">
        <p:sndAc>
          <p:stSnd>
            <p:snd r:embed="rId2" name="Bir Sevdadır Öğretmen Olmak2.wav"/>
          </p:stSnd>
        </p:sndAc>
      </p:transition>
    </mc:Choice>
    <mc:Fallback xmlns="">
      <p:transition spd="slow" advClick="0" advTm="157000">
        <p:sndAc>
          <p:stSnd>
            <p:snd r:embed="rId30" name="Bir Sevdadır Öğretmen Olmak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9" presetClass="pat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Motion origin="layout" path="M -3.33333E-6 2.22222E-6 L -0.14583 -0.17222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861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3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34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3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38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38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43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4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46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4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5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5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54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grpId="0" nodeType="withEffect">
                                  <p:stCondLst>
                                    <p:cond delay="5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58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9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3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1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8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2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4" presetClass="emph" presetSubtype="0" fill="hold" grpId="2" nodeType="withEffect">
                                  <p:stCondLst>
                                    <p:cond delay="1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2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2" presetClass="entr" presetSubtype="0" fill="hold" grpId="0" nodeType="withEffect">
                                  <p:stCondLst>
                                    <p:cond delay="2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28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2" presetClass="entr" presetSubtype="0" fill="hold" grpId="0" nodeType="withEffect">
                                  <p:stCondLst>
                                    <p:cond delay="28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3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2" presetClass="entr" presetSubtype="0" fill="hold" grpId="0" nodeType="withEffect">
                                  <p:stCondLst>
                                    <p:cond delay="3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37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2" presetClass="entr" presetSubtype="0" fill="hold" grpId="0" nodeType="withEffect">
                                  <p:stCondLst>
                                    <p:cond delay="37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4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2" presetClass="entr" presetSubtype="0" fill="hold" grpId="0" nodeType="withEffect">
                                  <p:stCondLst>
                                    <p:cond delay="4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45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2" presetClass="entr" presetSubtype="0" fill="hold" grpId="0" nodeType="withEffect">
                                  <p:stCondLst>
                                    <p:cond delay="4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1" nodeType="withEffect">
                                  <p:stCondLst>
                                    <p:cond delay="49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2" presetClass="entr" presetSubtype="0" fill="hold" grpId="0" nodeType="withEffect">
                                  <p:stCondLst>
                                    <p:cond delay="49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5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2" presetClass="entr" presetSubtype="0" fill="hold" grpId="0" nodeType="withEffect">
                                  <p:stCondLst>
                                    <p:cond delay="5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58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2" presetClass="entr" presetSubtype="0" fill="hold" grpId="0" nodeType="withEffect">
                                  <p:stCondLst>
                                    <p:cond delay="58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20200"/>
                            </p:stCondLst>
                            <p:childTnLst>
                              <p:par>
                                <p:cTn id="244" presetID="9" presetClass="exit" presetSubtype="0" fill="hold" grpId="1" nodeType="afterEffect">
                                  <p:stCondLst>
                                    <p:cond delay="6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2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4" presetClass="emph" presetSubtype="0" fill="hold" grpId="2" nodeType="withEffect">
                                  <p:stCondLst>
                                    <p:cond delay="1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3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7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grpId="1" nodeType="withEffect">
                                  <p:stCondLst>
                                    <p:cond delay="24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2" presetClass="entr" presetSubtype="0" fill="hold" grpId="0" nodeType="withEffect">
                                  <p:stCondLst>
                                    <p:cond delay="2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6" presetClass="emph" presetSubtype="0" repeatCount="indefinite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47800"/>
                            </p:stCondLst>
                            <p:childTnLst>
                              <p:par>
                                <p:cTn id="30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4" dur="3000" tmFilter="0, 0; .2, .5; .8, .5; 1, 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1500" autoRev="1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8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 build="allAtOnce"/>
      <p:bldP spid="50" grpId="1" build="allAtOnce"/>
      <p:bldP spid="50" grpId="2" build="p"/>
      <p:bldP spid="51" grpId="0" build="allAtOnce"/>
      <p:bldP spid="51" grpId="1" build="allAtOnce"/>
      <p:bldP spid="52" grpId="0" build="allAtOnce"/>
      <p:bldP spid="52" grpId="1" build="allAtOnce"/>
      <p:bldP spid="53" grpId="0" build="allAtOnce"/>
      <p:bldP spid="53" grpId="1" build="allAtOnce"/>
      <p:bldP spid="54" grpId="0" build="allAtOnce"/>
      <p:bldP spid="54" grpId="1" build="allAtOnce"/>
      <p:bldP spid="55" grpId="0" build="allAtOnce"/>
      <p:bldP spid="55" grpId="1" build="allAtOnce"/>
      <p:bldP spid="56" grpId="0" build="allAtOnce"/>
      <p:bldP spid="56" grpId="1" build="allAtOnce"/>
      <p:bldP spid="57" grpId="0" build="allAtOnce"/>
      <p:bldP spid="57" grpId="1" build="allAtOnce"/>
      <p:bldP spid="58" grpId="0" build="allAtOnce"/>
      <p:bldP spid="58" grpId="1" build="allAtOnce"/>
      <p:bldP spid="59" grpId="0" build="allAtOnce"/>
      <p:bldP spid="59" grpId="1" build="allAtOnce"/>
      <p:bldP spid="60" grpId="0" build="allAtOnce"/>
      <p:bldP spid="60" grpId="1" build="allAtOnce"/>
      <p:bldP spid="60" grpId="2" build="allAtOnce"/>
      <p:bldP spid="61" grpId="0" build="allAtOnce"/>
      <p:bldP spid="61" grpId="1" build="allAtOnce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62" flipH="1">
            <a:off x="373313" y="2331177"/>
            <a:ext cx="4617119" cy="30262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97592">
            <a:off x="518330" y="2484046"/>
            <a:ext cx="4288984" cy="1630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latin typeface="Bradley Hand ITC" pitchFamily="66" charset="0"/>
              </a:rPr>
              <a:t>Slayt Hazırlama</a:t>
            </a:r>
          </a:p>
          <a:p>
            <a:r>
              <a:rPr lang="tr-TR" sz="2800" b="1" dirty="0" smtClean="0">
                <a:latin typeface="Bradley Hand ITC" pitchFamily="66" charset="0"/>
                <a:hlinkClick r:id="rId3"/>
              </a:rPr>
              <a:t>www.mebders.com</a:t>
            </a:r>
            <a:endParaRPr lang="tr-TR" sz="2800" b="1" dirty="0" smtClean="0">
              <a:latin typeface="Bradley Hand ITC" pitchFamily="66" charset="0"/>
            </a:endParaRPr>
          </a:p>
          <a:p>
            <a:r>
              <a:rPr lang="tr-TR" sz="2800" b="1" dirty="0" smtClean="0">
                <a:latin typeface="Bradley Hand ITC" pitchFamily="66" charset="0"/>
              </a:rPr>
              <a:t>info@mebders.com</a:t>
            </a:r>
            <a:endParaRPr lang="en-US" sz="2800" b="1" dirty="0" smtClean="0">
              <a:latin typeface="Bradley Hand ITC" pitchFamily="66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99" y="685800"/>
            <a:ext cx="3733800" cy="54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0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sndAc>
          <p:endSnd/>
        </p:sndAc>
      </p:transition>
    </mc:Choice>
    <mc:Fallback xmlns="">
      <p:transition spd="slow" advTm="10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fe4536419f01dd346ab677310939150becb96"/>
</p:tagLst>
</file>

<file path=ppt/theme/theme1.xml><?xml version="1.0" encoding="utf-8"?>
<a:theme xmlns:a="http://schemas.openxmlformats.org/drawingml/2006/main" name="Office Theme">
  <a:themeElements>
    <a:clrScheme name="Özel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120</Words>
  <Application>Microsoft Office PowerPoint</Application>
  <PresentationFormat>Ekran Gösterisi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Bradley Hand ITC</vt:lpstr>
      <vt:lpstr>Calibri</vt:lpstr>
      <vt:lpstr>Times New Roman</vt:lpstr>
      <vt:lpstr>Office Theme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Öğretmenler Günü</dc:title>
  <dc:creator>www.mebders.com</dc:creator>
  <cp:lastModifiedBy>Muhammet Bozkurt</cp:lastModifiedBy>
  <cp:revision>64</cp:revision>
  <dcterms:created xsi:type="dcterms:W3CDTF">2012-02-03T20:32:05Z</dcterms:created>
  <dcterms:modified xsi:type="dcterms:W3CDTF">2017-11-13T21:08:13Z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